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4" r:id="rId3"/>
    <p:sldMasterId id="2147483726" r:id="rId4"/>
    <p:sldMasterId id="2147483748" r:id="rId5"/>
    <p:sldMasterId id="2147483770" r:id="rId6"/>
  </p:sldMasterIdLst>
  <p:notesMasterIdLst>
    <p:notesMasterId r:id="rId22"/>
  </p:notesMasterIdLst>
  <p:sldIdLst>
    <p:sldId id="592" r:id="rId7"/>
    <p:sldId id="2007577136" r:id="rId8"/>
    <p:sldId id="350" r:id="rId9"/>
    <p:sldId id="267" r:id="rId10"/>
    <p:sldId id="357" r:id="rId11"/>
    <p:sldId id="355" r:id="rId12"/>
    <p:sldId id="2007577125" r:id="rId13"/>
    <p:sldId id="2007577126" r:id="rId14"/>
    <p:sldId id="2007577127" r:id="rId15"/>
    <p:sldId id="338" r:id="rId16"/>
    <p:sldId id="403" r:id="rId17"/>
    <p:sldId id="386" r:id="rId18"/>
    <p:sldId id="326" r:id="rId19"/>
    <p:sldId id="274" r:id="rId20"/>
    <p:sldId id="2007577132"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5"/>
  </p:normalViewPr>
  <p:slideViewPr>
    <p:cSldViewPr>
      <p:cViewPr varScale="1">
        <p:scale>
          <a:sx n="113" d="100"/>
          <a:sy n="113" d="100"/>
        </p:scale>
        <p:origin x="52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12/21/25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9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Ngày luyện một nhóm chữ</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171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B666BC8-EA62-BB1D-5D9F-91982CC621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0"/>
            <a:ext cx="1618953" cy="16189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844BEF99-F034-278D-5AFF-2877A1B956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44400" y="5029200"/>
            <a:ext cx="1618953" cy="1618953"/>
          </a:xfrm>
          <a:prstGeom prst="rect">
            <a:avLst/>
          </a:prstGeom>
        </p:spPr>
      </p:pic>
    </p:spTree>
    <p:extLst>
      <p:ext uri="{BB962C8B-B14F-4D97-AF65-F5344CB8AC3E}">
        <p14:creationId xmlns:p14="http://schemas.microsoft.com/office/powerpoint/2010/main" val="3813220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80A17F7C-B841-18DE-3381-4C7343B1F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0"/>
            <a:ext cx="1618953" cy="16189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BA068725-7D3F-F1E6-5E6B-A6280B1393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44400" y="5029200"/>
            <a:ext cx="1618953" cy="1618953"/>
          </a:xfrm>
          <a:prstGeom prst="rect">
            <a:avLst/>
          </a:prstGeom>
        </p:spPr>
      </p:pic>
    </p:spTree>
    <p:extLst>
      <p:ext uri="{BB962C8B-B14F-4D97-AF65-F5344CB8AC3E}">
        <p14:creationId xmlns:p14="http://schemas.microsoft.com/office/powerpoint/2010/main" val="101213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5023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95116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4065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14024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76276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7770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5032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34124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45055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1317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55574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261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71404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938644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555987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87483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08568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8521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37566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24849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3236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47581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109715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36140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950862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871424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882021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65412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61535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78321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0678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74621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584586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000068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664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0759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30873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25442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443283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985618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2353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768485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72068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560909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179262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4717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9526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73391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957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786404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409439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3401205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147519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795668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45340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16792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4240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4903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12/21/25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7028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
        <p:nvSpPr>
          <p:cNvPr id="7" name="Title Placeholder 1">
            <a:extLst>
              <a:ext uri="{FF2B5EF4-FFF2-40B4-BE49-F238E27FC236}">
                <a16:creationId xmlns:a16="http://schemas.microsoft.com/office/drawing/2014/main" id="{2D78E697-83E0-63CF-AFA5-8FD84E5D3BEA}"/>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79AAABB9-5AEF-0F9D-94F7-A14095300F3B}"/>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A94A87DC-18A4-20D8-C907-C6F6F80C2BD9}"/>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vi-V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12/21/25</a:t>
            </a:fld>
            <a:endParaRPr lang="en-US"/>
          </a:p>
        </p:txBody>
      </p:sp>
      <p:sp>
        <p:nvSpPr>
          <p:cNvPr id="10" name="Slide Number Placeholder 5">
            <a:extLst>
              <a:ext uri="{FF2B5EF4-FFF2-40B4-BE49-F238E27FC236}">
                <a16:creationId xmlns:a16="http://schemas.microsoft.com/office/drawing/2014/main" id="{E4171E9D-390B-EFCE-A555-FF0DF7A81BB7}"/>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图片 3">
            <a:extLst>
              <a:ext uri="{FF2B5EF4-FFF2-40B4-BE49-F238E27FC236}">
                <a16:creationId xmlns:a16="http://schemas.microsoft.com/office/drawing/2014/main" id="{25DDE686-42E6-2834-8B8D-1CC0BB11AF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12" name="矩形 1">
            <a:extLst>
              <a:ext uri="{FF2B5EF4-FFF2-40B4-BE49-F238E27FC236}">
                <a16:creationId xmlns:a16="http://schemas.microsoft.com/office/drawing/2014/main" id="{EA84C2A5-6B7D-0690-35D0-FDB4BB9A0873}"/>
              </a:ext>
            </a:extLst>
          </p:cNvPr>
          <p:cNvSpPr/>
          <p:nvPr userDrawn="1"/>
        </p:nvSpPr>
        <p:spPr>
          <a:xfrm>
            <a:off x="465992" y="381000"/>
            <a:ext cx="11298116" cy="617220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3" name="Picture 12" descr="A round pink circle with white text and a black background&#10;&#10;AI-generated content may be incorrect.">
            <a:extLst>
              <a:ext uri="{FF2B5EF4-FFF2-40B4-BE49-F238E27FC236}">
                <a16:creationId xmlns:a16="http://schemas.microsoft.com/office/drawing/2014/main" id="{D57FD8C6-BA2E-AAF8-C750-0CF393D01E2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28800" y="0"/>
            <a:ext cx="1618953" cy="1618953"/>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EFEB9B39-A75E-673D-4E48-F4D9D1DA25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344400" y="5029200"/>
            <a:ext cx="1618953" cy="1618953"/>
          </a:xfrm>
          <a:prstGeom prst="rect">
            <a:avLst/>
          </a:prstGeom>
        </p:spPr>
      </p:pic>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itle Placeholder 1">
            <a:extLst>
              <a:ext uri="{FF2B5EF4-FFF2-40B4-BE49-F238E27FC236}">
                <a16:creationId xmlns:a16="http://schemas.microsoft.com/office/drawing/2014/main" id="{8248A5C1-18B6-E8D8-610D-9ED3B046914F}"/>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E91B71DA-DAA0-AF26-B4C2-66649E33195A}"/>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F2D0FD7D-A218-DE25-4331-953BAF12130D}"/>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vi-V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12/21/25</a:t>
            </a:fld>
            <a:endParaRPr lang="en-US"/>
          </a:p>
        </p:txBody>
      </p:sp>
      <p:sp>
        <p:nvSpPr>
          <p:cNvPr id="10" name="Slide Number Placeholder 5">
            <a:extLst>
              <a:ext uri="{FF2B5EF4-FFF2-40B4-BE49-F238E27FC236}">
                <a16:creationId xmlns:a16="http://schemas.microsoft.com/office/drawing/2014/main" id="{28C4CF82-DA2B-8D9C-5BF3-1C70E97807DF}"/>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图片 3">
            <a:extLst>
              <a:ext uri="{FF2B5EF4-FFF2-40B4-BE49-F238E27FC236}">
                <a16:creationId xmlns:a16="http://schemas.microsoft.com/office/drawing/2014/main" id="{C85F8248-B90E-7AF6-9DF6-3D721418C8B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12" name="矩形 1">
            <a:extLst>
              <a:ext uri="{FF2B5EF4-FFF2-40B4-BE49-F238E27FC236}">
                <a16:creationId xmlns:a16="http://schemas.microsoft.com/office/drawing/2014/main" id="{C3A9B704-CA1B-3BA4-F412-8434E86D7BC3}"/>
              </a:ext>
            </a:extLst>
          </p:cNvPr>
          <p:cNvSpPr/>
          <p:nvPr userDrawn="1"/>
        </p:nvSpPr>
        <p:spPr>
          <a:xfrm>
            <a:off x="465992" y="381000"/>
            <a:ext cx="11298116" cy="617220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3" name="Picture 12" descr="A round pink circle with white text and a black background&#10;&#10;AI-generated content may be incorrect.">
            <a:extLst>
              <a:ext uri="{FF2B5EF4-FFF2-40B4-BE49-F238E27FC236}">
                <a16:creationId xmlns:a16="http://schemas.microsoft.com/office/drawing/2014/main" id="{1DCAB017-79BA-75BB-924F-A7A3B3259A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0"/>
            <a:ext cx="1618953" cy="1618953"/>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A33962D3-2A6A-FC62-5650-D7F2B505837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344400" y="5029200"/>
            <a:ext cx="1618953" cy="1618953"/>
          </a:xfrm>
          <a:prstGeom prst="rect">
            <a:avLst/>
          </a:prstGeom>
        </p:spPr>
      </p:pic>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12/21/25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图片 3">
            <a:extLst>
              <a:ext uri="{FF2B5EF4-FFF2-40B4-BE49-F238E27FC236}">
                <a16:creationId xmlns:a16="http://schemas.microsoft.com/office/drawing/2014/main" id="{C91C3EA8-C9A1-AD99-0E22-F73E94D4085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9E82C3BF-29DF-BFD7-2445-A4E4889F5538}"/>
              </a:ext>
            </a:extLst>
          </p:cNvPr>
          <p:cNvSpPr/>
          <p:nvPr userDrawn="1"/>
        </p:nvSpPr>
        <p:spPr>
          <a:xfrm>
            <a:off x="304800" y="381000"/>
            <a:ext cx="11582400" cy="617220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7154888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76205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33" r:id="rId3"/>
    <p:sldLayoutId id="2147483739"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round pink circle with white text and a black background&#10;&#10;AI-generated content may be incorrect.">
            <a:extLst>
              <a:ext uri="{FF2B5EF4-FFF2-40B4-BE49-F238E27FC236}">
                <a16:creationId xmlns:a16="http://schemas.microsoft.com/office/drawing/2014/main" id="{4814F06C-998C-65E1-CD36-F5145FC03D6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28800" y="0"/>
            <a:ext cx="1618953" cy="1618953"/>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C639A79E-FB19-8679-0E51-1458B43DBC0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344400" y="5029200"/>
            <a:ext cx="1618953" cy="1618953"/>
          </a:xfrm>
          <a:prstGeom prst="rect">
            <a:avLst/>
          </a:prstGeom>
        </p:spPr>
      </p:pic>
    </p:spTree>
    <p:extLst>
      <p:ext uri="{BB962C8B-B14F-4D97-AF65-F5344CB8AC3E}">
        <p14:creationId xmlns:p14="http://schemas.microsoft.com/office/powerpoint/2010/main" val="21435194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5"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8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1566299"/>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45134" y="20320"/>
            <a:ext cx="12101737" cy="6812296"/>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29943" y="504414"/>
            <a:ext cx="10273871" cy="599963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28154" y="-252737"/>
            <a:ext cx="4585111" cy="45851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10452" y="2741662"/>
            <a:ext cx="4707949" cy="4121207"/>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34581" y="90285"/>
            <a:ext cx="3759287" cy="45851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45791" y="1936888"/>
            <a:ext cx="3744229" cy="4837766"/>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94015" y="1594885"/>
            <a:ext cx="3122521" cy="581057"/>
          </a:xfrm>
          <a:prstGeom prst="rect">
            <a:avLst/>
          </a:prstGeom>
          <a:noFill/>
        </p:spPr>
        <p:txBody>
          <a:bodyPr wrap="none" rtlCol="0">
            <a:spAutoFit/>
          </a:bodyPr>
          <a:lstStyle/>
          <a:p>
            <a:pPr algn="ctr"/>
            <a:r>
              <a:rPr lang="en-VN" sz="1588"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88" b="1" dirty="0">
                <a:solidFill>
                  <a:srgbClr val="FF0000"/>
                </a:solidFill>
                <a:latin typeface="Times New Roman" panose="02020603050405020304" pitchFamily="18" charset="0"/>
                <a:cs typeface="Times New Roman" panose="02020603050405020304" pitchFamily="18" charset="0"/>
              </a:rPr>
              <a:t>TRƯỜNG </a:t>
            </a:r>
            <a:r>
              <a:rPr lang="en-VN" sz="1588" b="1" u="sng" dirty="0">
                <a:solidFill>
                  <a:srgbClr val="FF0000"/>
                </a:solidFill>
                <a:latin typeface="Times New Roman" panose="02020603050405020304" pitchFamily="18" charset="0"/>
                <a:cs typeface="Times New Roman" panose="02020603050405020304" pitchFamily="18" charset="0"/>
              </a:rPr>
              <a:t>TIỂU HỌC ĐA </a:t>
            </a:r>
            <a:r>
              <a:rPr lang="en-VN" sz="1588"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4861969" y="2597522"/>
            <a:ext cx="2906757" cy="1045735"/>
          </a:xfrm>
          <a:prstGeom prst="rect">
            <a:avLst/>
          </a:prstGeom>
          <a:noFill/>
        </p:spPr>
        <p:txBody>
          <a:bodyPr wrap="none" rtlCol="0">
            <a:spAutoFit/>
          </a:bodyPr>
          <a:lstStyle/>
          <a:p>
            <a:pPr algn="ctr">
              <a:lnSpc>
                <a:spcPct val="150000"/>
              </a:lnSpc>
            </a:pPr>
            <a:r>
              <a:rPr lang="en-VN" sz="2382" b="1" dirty="0">
                <a:solidFill>
                  <a:srgbClr val="FF0000"/>
                </a:solidFill>
                <a:latin typeface="Times New Roman" panose="02020603050405020304" pitchFamily="18" charset="0"/>
                <a:cs typeface="Times New Roman" panose="02020603050405020304" pitchFamily="18" charset="0"/>
              </a:rPr>
              <a:t>MÔN: TIẾNG VIỆT</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BÀI 71: ươc ươt (Tiết 2)</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307354" y="4487167"/>
            <a:ext cx="4181209" cy="336695"/>
          </a:xfrm>
          <a:prstGeom prst="rect">
            <a:avLst/>
          </a:prstGeom>
          <a:noFill/>
        </p:spPr>
        <p:txBody>
          <a:bodyPr wrap="none" rtlCol="0">
            <a:spAutoFit/>
          </a:bodyPr>
          <a:lstStyle/>
          <a:p>
            <a:r>
              <a:rPr lang="en-VN" sz="1588"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ước</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vượt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8295EC-26E1-4D8B-96D4-D028D419811B}"/>
              </a:ext>
            </a:extLst>
          </p:cNvPr>
          <p:cNvSpPr txBox="1">
            <a:spLocks/>
          </p:cNvSpPr>
          <p:nvPr/>
        </p:nvSpPr>
        <p:spPr>
          <a:xfrm>
            <a:off x="209553" y="1752601"/>
            <a:ext cx="11612483"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216152">
              <a:defRPr/>
            </a:pPr>
            <a:r>
              <a:rPr lang="en-US" sz="4800">
                <a:solidFill>
                  <a:srgbClr val="000000"/>
                </a:solidFill>
                <a:latin typeface="Arial-Rounded" pitchFamily="34" charset="0"/>
                <a:ea typeface="Arial-Rounded" pitchFamily="34" charset="0"/>
                <a:cs typeface="Arial-Rounded" pitchFamily="34" charset="0"/>
              </a:rPr>
              <a:t>     </a:t>
            </a:r>
            <a:r>
              <a:rPr lang="en-US" sz="4800">
                <a:solidFill>
                  <a:srgbClr val="C00000"/>
                </a:solidFill>
                <a:latin typeface="Arial-Rounded" pitchFamily="34" charset="0"/>
                <a:ea typeface="Arial-Rounded" pitchFamily="34" charset="0"/>
                <a:cs typeface="Arial-Rounded" pitchFamily="34" charset="0"/>
              </a:rPr>
              <a:t>Lúc học hát, Nam ước làm ca sĩ. </a:t>
            </a:r>
            <a:r>
              <a:rPr lang="en-US" sz="4800">
                <a:solidFill>
                  <a:srgbClr val="00B050"/>
                </a:solidFill>
                <a:latin typeface="Arial-Rounded" pitchFamily="34" charset="0"/>
                <a:ea typeface="Arial-Rounded" pitchFamily="34" charset="0"/>
                <a:cs typeface="Arial-Rounded" pitchFamily="34" charset="0"/>
              </a:rPr>
              <a:t>Lúc nghe mẹ đọc thơ, Nam lại ước trở thành nhà thơ. </a:t>
            </a:r>
            <a:r>
              <a:rPr lang="en-US" sz="4800">
                <a:solidFill>
                  <a:srgbClr val="FF6600"/>
                </a:solidFill>
                <a:latin typeface="Arial-Rounded" pitchFamily="34" charset="0"/>
                <a:ea typeface="Arial-Rounded" pitchFamily="34" charset="0"/>
                <a:cs typeface="Arial-Rounded" pitchFamily="34" charset="0"/>
              </a:rPr>
              <a:t>Khi ra biển, Nam ước là người lái tàu, vượt qua những con sóng lớn. </a:t>
            </a:r>
            <a:r>
              <a:rPr lang="en-US" sz="4800">
                <a:solidFill>
                  <a:srgbClr val="0070C0"/>
                </a:solidFill>
                <a:latin typeface="Arial-Rounded" pitchFamily="34" charset="0"/>
                <a:ea typeface="Arial-Rounded" pitchFamily="34" charset="0"/>
                <a:cs typeface="Arial-Rounded" pitchFamily="34" charset="0"/>
              </a:rPr>
              <a:t>Nhìn lên bầu trời, Nam lại ước làm phi công. </a:t>
            </a:r>
            <a:r>
              <a:rPr lang="en-US" sz="4800">
                <a:solidFill>
                  <a:srgbClr val="7030A0"/>
                </a:solidFill>
                <a:latin typeface="Arial-Rounded" pitchFamily="34" charset="0"/>
                <a:ea typeface="Arial-Rounded" pitchFamily="34" charset="0"/>
                <a:cs typeface="Arial-Rounded" pitchFamily="34" charset="0"/>
              </a:rPr>
              <a:t>Nam tự hỏi: “Bao giờ mình mới lớn nhỉ?”.</a:t>
            </a:r>
          </a:p>
        </p:txBody>
      </p:sp>
    </p:spTree>
    <p:extLst>
      <p:ext uri="{BB962C8B-B14F-4D97-AF65-F5344CB8AC3E}">
        <p14:creationId xmlns:p14="http://schemas.microsoft.com/office/powerpoint/2010/main" val="551272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14" name="Rounded Rectangle 13"/>
          <p:cNvSpPr/>
          <p:nvPr/>
        </p:nvSpPr>
        <p:spPr>
          <a:xfrm>
            <a:off x="45992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prstClr val="white"/>
                </a:solidFill>
                <a:latin typeface="Arial-Rounded" pitchFamily="34" charset="0"/>
                <a:ea typeface="Arial-Rounded" pitchFamily="34" charset="0"/>
                <a:cs typeface="Arial-Rounded" pitchFamily="34" charset="0"/>
              </a:rPr>
              <a:t>Nam ước mơ làm nghề gì?</a:t>
            </a:r>
          </a:p>
        </p:txBody>
      </p:sp>
      <p:cxnSp>
        <p:nvCxnSpPr>
          <p:cNvPr id="15" name="Straight Connector 14"/>
          <p:cNvCxnSpPr/>
          <p:nvPr/>
        </p:nvCxnSpPr>
        <p:spPr>
          <a:xfrm>
            <a:off x="8050928" y="1320136"/>
            <a:ext cx="1222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3600" y="1981200"/>
            <a:ext cx="19950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87888" y="2626230"/>
            <a:ext cx="3386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00600" y="3962400"/>
            <a:ext cx="2287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5992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prstClr val="white"/>
                </a:solidFill>
                <a:latin typeface="Arial-Rounded" pitchFamily="34" charset="0"/>
                <a:ea typeface="Arial-Rounded" pitchFamily="34" charset="0"/>
                <a:cs typeface="Arial-Rounded" pitchFamily="34" charset="0"/>
              </a:rPr>
              <a:t>Em ước mơ làm nghề gì?</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729"/>
          <a:stretch/>
        </p:blipFill>
        <p:spPr bwMode="auto">
          <a:xfrm>
            <a:off x="1608024" y="2743200"/>
            <a:ext cx="8952932" cy="216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9578" y="-115897"/>
            <a:ext cx="3582617" cy="326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52600" y="914401"/>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000">
                <a:solidFill>
                  <a:srgbClr val="0070C0"/>
                </a:solidFill>
                <a:latin typeface="Arial-Rounded" pitchFamily="34" charset="0"/>
                <a:ea typeface="Arial-Rounded" pitchFamily="34" charset="0"/>
                <a:cs typeface="Arial-Rounded" pitchFamily="34" charset="0"/>
              </a:rPr>
              <a:t>Ư</a:t>
            </a:r>
            <a:r>
              <a:rPr lang="en-US" sz="6000">
                <a:solidFill>
                  <a:srgbClr val="0070C0"/>
                </a:solidFill>
                <a:latin typeface="Arial-Rounded" pitchFamily="34" charset="0"/>
                <a:ea typeface="Arial-Rounded" pitchFamily="34" charset="0"/>
                <a:cs typeface="Arial-Rounded" pitchFamily="34" charset="0"/>
              </a:rPr>
              <a:t>ớc mơ của em</a:t>
            </a:r>
          </a:p>
        </p:txBody>
      </p:sp>
      <p:pic>
        <p:nvPicPr>
          <p:cNvPr id="8" name="Picture 7" descr="A group of people in clothing&#10;&#10;Description automatically generated with low confidence">
            <a:extLst>
              <a:ext uri="{FF2B5EF4-FFF2-40B4-BE49-F238E27FC236}">
                <a16:creationId xmlns:a16="http://schemas.microsoft.com/office/drawing/2014/main" id="{58302B95-434F-43ED-B9D2-2D8E8B0579C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286000" y="1828800"/>
            <a:ext cx="7530342" cy="4538102"/>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1930B27A-E64A-FAAD-4F2F-EC52B02781FA}"/>
              </a:ext>
            </a:extLst>
          </p:cNvPr>
          <p:cNvPicPr>
            <a:picLocks noChangeAspect="1"/>
          </p:cNvPicPr>
          <p:nvPr/>
        </p:nvPicPr>
        <p:blipFill>
          <a:blip r:embed="rId6"/>
          <a:stretch>
            <a:fillRect/>
          </a:stretch>
        </p:blipFill>
        <p:spPr>
          <a:xfrm>
            <a:off x="4572000" y="1600200"/>
            <a:ext cx="6590347" cy="2566638"/>
          </a:xfrm>
          <a:prstGeom prst="rect">
            <a:avLst/>
          </a:prstGeom>
        </p:spPr>
      </p:pic>
    </p:spTree>
    <p:extLst>
      <p:ext uri="{BB962C8B-B14F-4D97-AF65-F5344CB8AC3E}">
        <p14:creationId xmlns:p14="http://schemas.microsoft.com/office/powerpoint/2010/main" val="14937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7071" y="5751725"/>
            <a:ext cx="1639127" cy="1035870"/>
          </a:xfrm>
          <a:prstGeom prst="rect">
            <a:avLst/>
          </a:prstGeom>
        </p:spPr>
      </p:pic>
      <p:grpSp>
        <p:nvGrpSpPr>
          <p:cNvPr id="5" name="Group 4">
            <a:extLst>
              <a:ext uri="{FF2B5EF4-FFF2-40B4-BE49-F238E27FC236}">
                <a16:creationId xmlns:a16="http://schemas.microsoft.com/office/drawing/2014/main" id="{527F5982-75EF-479D-88E3-2DF04A97A9A6}"/>
              </a:ext>
            </a:extLst>
          </p:cNvPr>
          <p:cNvGrpSpPr/>
          <p:nvPr/>
        </p:nvGrpSpPr>
        <p:grpSpPr>
          <a:xfrm>
            <a:off x="-69276" y="115558"/>
            <a:ext cx="3726876" cy="855622"/>
            <a:chOff x="63500" y="1458734"/>
            <a:chExt cx="2802087" cy="641717"/>
          </a:xfrm>
        </p:grpSpPr>
        <p:sp>
          <p:nvSpPr>
            <p:cNvPr id="6" name="Rounded Rectangle 5">
              <a:extLst>
                <a:ext uri="{FF2B5EF4-FFF2-40B4-BE49-F238E27FC236}">
                  <a16:creationId xmlns:a16="http://schemas.microsoft.com/office/drawing/2014/main" id="{E5335121-E1DB-402C-A149-80EC42935E01}"/>
                </a:ext>
              </a:extLst>
            </p:cNvPr>
            <p:cNvSpPr/>
            <p:nvPr/>
          </p:nvSpPr>
          <p:spPr>
            <a:xfrm>
              <a:off x="459336" y="1501187"/>
              <a:ext cx="2406251" cy="58337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prstClr val="white"/>
                  </a:solidFill>
                  <a:latin typeface="Arial-Rounded" pitchFamily="34" charset="0"/>
                  <a:ea typeface="Arial-Rounded" pitchFamily="34" charset="0"/>
                  <a:cs typeface="Arial-Rounded" pitchFamily="34" charset="0"/>
                </a:rPr>
                <a:t>Tô</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và</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viết</a:t>
              </a:r>
              <a:endParaRPr lang="en-US" sz="4400" dirty="0">
                <a:solidFill>
                  <a:prstClr val="white"/>
                </a:solidFill>
                <a:latin typeface="Arial-Rounded" pitchFamily="34" charset="0"/>
                <a:ea typeface="Arial-Rounded" pitchFamily="34" charset="0"/>
                <a:cs typeface="Arial-Rounded" pitchFamily="34" charset="0"/>
              </a:endParaRPr>
            </a:p>
          </p:txBody>
        </p:sp>
        <p:sp>
          <p:nvSpPr>
            <p:cNvPr id="7" name="Oval 6">
              <a:extLst>
                <a:ext uri="{FF2B5EF4-FFF2-40B4-BE49-F238E27FC236}">
                  <a16:creationId xmlns:a16="http://schemas.microsoft.com/office/drawing/2014/main" id="{1874C167-FE48-450B-8534-7B739F453906}"/>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10" name="Content Placeholder 9">
            <a:extLst>
              <a:ext uri="{FF2B5EF4-FFF2-40B4-BE49-F238E27FC236}">
                <a16:creationId xmlns:a16="http://schemas.microsoft.com/office/drawing/2014/main" id="{8EAAE19F-901D-ED39-C150-9CE9D8826E5B}"/>
              </a:ext>
            </a:extLst>
          </p:cNvPr>
          <p:cNvSpPr>
            <a:spLocks noGrp="1"/>
          </p:cNvSpPr>
          <p:nvPr>
            <p:ph idx="1"/>
          </p:nvPr>
        </p:nvSpPr>
        <p:spPr/>
        <p:txBody>
          <a:bodyPr/>
          <a:lstStyle/>
          <a:p>
            <a:endParaRPr lang="en-US"/>
          </a:p>
        </p:txBody>
      </p:sp>
      <p:pic>
        <p:nvPicPr>
          <p:cNvPr id="11" name="uoc.wmv">
            <a:hlinkClick r:id="" action="ppaction://media"/>
            <a:extLst>
              <a:ext uri="{FF2B5EF4-FFF2-40B4-BE49-F238E27FC236}">
                <a16:creationId xmlns:a16="http://schemas.microsoft.com/office/drawing/2014/main" id="{AC48430B-5CA5-AA61-EE4D-635B0BCE33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371599"/>
            <a:ext cx="8991600" cy="5003321"/>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68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252" y="5649089"/>
            <a:ext cx="1867727" cy="1180337"/>
          </a:xfrm>
          <a:prstGeom prst="rect">
            <a:avLst/>
          </a:prstGeom>
        </p:spPr>
      </p:pic>
      <p:sp>
        <p:nvSpPr>
          <p:cNvPr id="4" name="Content Placeholder 3">
            <a:extLst>
              <a:ext uri="{FF2B5EF4-FFF2-40B4-BE49-F238E27FC236}">
                <a16:creationId xmlns:a16="http://schemas.microsoft.com/office/drawing/2014/main" id="{5D99FAE5-E7B1-BEFA-9EF0-300CB40F3F35}"/>
              </a:ext>
            </a:extLst>
          </p:cNvPr>
          <p:cNvSpPr>
            <a:spLocks noGrp="1"/>
          </p:cNvSpPr>
          <p:nvPr>
            <p:ph idx="1"/>
          </p:nvPr>
        </p:nvSpPr>
        <p:spPr/>
        <p:txBody>
          <a:bodyPr/>
          <a:lstStyle/>
          <a:p>
            <a:endParaRPr lang="en-US"/>
          </a:p>
        </p:txBody>
      </p:sp>
      <p:pic>
        <p:nvPicPr>
          <p:cNvPr id="5" name="uwowt.wmv">
            <a:hlinkClick r:id="" action="ppaction://media"/>
            <a:extLst>
              <a:ext uri="{FF2B5EF4-FFF2-40B4-BE49-F238E27FC236}">
                <a16:creationId xmlns:a16="http://schemas.microsoft.com/office/drawing/2014/main" id="{FE8CB624-6A98-35E4-A50D-A935E1D1C3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14400"/>
            <a:ext cx="8839200" cy="5334000"/>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33401" y="1628776"/>
            <a:ext cx="8051865" cy="4524118"/>
          </a:xfrm>
          <a:prstGeom prst="rect">
            <a:avLst/>
          </a:prstGeom>
          <a:noFill/>
        </p:spPr>
        <p:txBody>
          <a:bodyPr wrap="square" lIns="121725" tIns="60862" rIns="121725" bIns="60862" rtlCol="0">
            <a:spAutoFit/>
          </a:bodyPr>
          <a:lstStyle/>
          <a:p>
            <a:r>
              <a:rPr lang="vi-VN" sz="28600" dirty="0">
                <a:solidFill>
                  <a:srgbClr val="FF0000"/>
                </a:solidFill>
                <a:latin typeface="HP001 4 hàng"/>
              </a:rPr>
              <a:t>ươc</a:t>
            </a:r>
            <a:r>
              <a:rPr lang="el-GR" sz="28600" dirty="0">
                <a:solidFill>
                  <a:srgbClr val="FF0000"/>
                </a:solidFill>
                <a:latin typeface="HP001 4 hàng"/>
              </a:rPr>
              <a:t> </a:t>
            </a:r>
            <a:endParaRPr lang="en-US" sz="28600" dirty="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8529793E-51C4-4193-B7D4-2CAF5C6C440D}"/>
              </a:ext>
            </a:extLst>
          </p:cNvPr>
          <p:cNvSpPr txBox="1"/>
          <p:nvPr/>
        </p:nvSpPr>
        <p:spPr>
          <a:xfrm>
            <a:off x="678450" y="3019428"/>
            <a:ext cx="5417550" cy="2277349"/>
          </a:xfrm>
          <a:prstGeom prst="rect">
            <a:avLst/>
          </a:prstGeom>
          <a:noFill/>
        </p:spPr>
        <p:txBody>
          <a:bodyPr wrap="square" lIns="121725" tIns="60862" rIns="121725" bIns="60862" rtlCol="0">
            <a:spAutoFit/>
          </a:bodyPr>
          <a:lstStyle/>
          <a:p>
            <a:r>
              <a:rPr lang="vi-VN" sz="14000" dirty="0">
                <a:solidFill>
                  <a:srgbClr val="FF0000"/>
                </a:solidFill>
                <a:latin typeface="HP001 4 hàng"/>
              </a:rPr>
              <a:t>ươt</a:t>
            </a:r>
            <a:r>
              <a:rPr lang="el-GR" sz="14000" dirty="0">
                <a:solidFill>
                  <a:srgbClr val="FF0000"/>
                </a:solidFill>
                <a:latin typeface="HP001 4 hàng"/>
              </a:rPr>
              <a:t> </a:t>
            </a:r>
            <a:endParaRPr lang="en-US" sz="14000" dirty="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dirty="0">
                <a:solidFill>
                  <a:srgbClr val="FF0000"/>
                </a:solidFill>
                <a:latin typeface="HP001 4 hàng" pitchFamily="34" charset="0"/>
              </a:rPr>
              <a:t>thước kẻ</a:t>
            </a:r>
            <a:endParaRPr lang="en-US" sz="8400" dirty="0">
              <a:solidFill>
                <a:srgbClr val="FF0000"/>
              </a:solidFill>
              <a:latin typeface="HP001 4 hàng" pitchFamily="34" charset="0"/>
            </a:endParaRPr>
          </a:p>
        </p:txBody>
      </p:sp>
      <p:sp>
        <p:nvSpPr>
          <p:cNvPr id="8" name="TextBox 7"/>
          <p:cNvSpPr txBox="1"/>
          <p:nvPr/>
        </p:nvSpPr>
        <p:spPr>
          <a:xfrm>
            <a:off x="7596797" y="1130135"/>
            <a:ext cx="3135769" cy="800021"/>
          </a:xfrm>
          <a:prstGeom prst="rect">
            <a:avLst/>
          </a:prstGeom>
          <a:noFill/>
        </p:spPr>
        <p:txBody>
          <a:bodyPr wrap="square" lIns="121725" tIns="60862" rIns="121725" bIns="60862" rtlCol="0">
            <a:spAutoFit/>
          </a:bodyPr>
          <a:lstStyle/>
          <a:p>
            <a:pPr algn="just"/>
            <a:r>
              <a:rPr lang="vi-VN" sz="4400" dirty="0">
                <a:solidFill>
                  <a:srgbClr val="FF0000"/>
                </a:solidFill>
                <a:latin typeface="HP001 4 hàng" pitchFamily="34" charset="0"/>
              </a:rPr>
              <a:t>thước kẻ</a:t>
            </a:r>
            <a:endParaRPr lang="en-US" sz="4400" dirty="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vi-VN" sz="8400" dirty="0">
                <a:solidFill>
                  <a:srgbClr val="FF0000"/>
                </a:solidFill>
                <a:latin typeface="HP001 4 hàng"/>
              </a:rPr>
              <a:t>lướt ván</a:t>
            </a:r>
            <a:endParaRPr lang="en-US" sz="8400" dirty="0">
              <a:solidFill>
                <a:srgbClr val="FF0000"/>
              </a:solidFill>
              <a:latin typeface="HP001 4 hàng" pitchFamily="34" charset="0"/>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r>
              <a:rPr lang="vi-VN" sz="4400" dirty="0">
                <a:solidFill>
                  <a:srgbClr val="FF0000"/>
                </a:solidFill>
                <a:latin typeface="HP001 4 hàng"/>
              </a:rPr>
              <a:t>lướt ván</a:t>
            </a:r>
            <a:endParaRPr lang="en-US" sz="4400" dirty="0">
              <a:solidFill>
                <a:srgbClr val="FF0000"/>
              </a:solidFill>
              <a:latin typeface="HP001 4 hàng" pitchFamily="34" charset="0"/>
            </a:endParaRPr>
          </a:p>
        </p:txBody>
      </p:sp>
    </p:spTree>
    <p:extLst>
      <p:ext uri="{BB962C8B-B14F-4D97-AF65-F5344CB8AC3E}">
        <p14:creationId xmlns:p14="http://schemas.microsoft.com/office/powerpoint/2010/main" val="273622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18" t="25000" r="27600" b="20283"/>
          <a:stretch/>
        </p:blipFill>
        <p:spPr bwMode="auto">
          <a:xfrm>
            <a:off x="5867401" y="1219200"/>
            <a:ext cx="585820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2102172-5622-4967-9117-6629E39CAE92}"/>
              </a:ext>
            </a:extLst>
          </p:cNvPr>
          <p:cNvPicPr>
            <a:picLocks noChangeAspect="1"/>
          </p:cNvPicPr>
          <p:nvPr/>
        </p:nvPicPr>
        <p:blipFill>
          <a:blip r:embed="rId4"/>
          <a:stretch>
            <a:fillRect/>
          </a:stretch>
        </p:blipFill>
        <p:spPr>
          <a:xfrm>
            <a:off x="623972" y="1267462"/>
            <a:ext cx="5243428" cy="2161538"/>
          </a:xfrm>
          <a:prstGeom prst="rect">
            <a:avLst/>
          </a:prstGeom>
        </p:spPr>
      </p:pic>
      <p:sp>
        <p:nvSpPr>
          <p:cNvPr id="4" name="Rectangle: Rounded Corners 3">
            <a:extLst>
              <a:ext uri="{FF2B5EF4-FFF2-40B4-BE49-F238E27FC236}">
                <a16:creationId xmlns:a16="http://schemas.microsoft.com/office/drawing/2014/main" id="{F83C8A30-E29A-44F7-B379-3AD3FE99D021}"/>
              </a:ext>
            </a:extLst>
          </p:cNvPr>
          <p:cNvSpPr/>
          <p:nvPr/>
        </p:nvSpPr>
        <p:spPr>
          <a:xfrm>
            <a:off x="1371600" y="4191000"/>
            <a:ext cx="3479346" cy="71029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prstClr val="white"/>
                </a:solidFill>
                <a:latin typeface="Arial" panose="020B0604020202020204" pitchFamily="34" charset="0"/>
                <a:cs typeface="Arial" panose="020B0604020202020204" pitchFamily="34" charset="0"/>
              </a:rPr>
              <a:t>Trang 45</a:t>
            </a:r>
          </a:p>
        </p:txBody>
      </p:sp>
      <p:sp>
        <p:nvSpPr>
          <p:cNvPr id="5" name="Rectangle: Rounded Corners 4">
            <a:extLst>
              <a:ext uri="{FF2B5EF4-FFF2-40B4-BE49-F238E27FC236}">
                <a16:creationId xmlns:a16="http://schemas.microsoft.com/office/drawing/2014/main" id="{9FA70177-CAC6-4E56-A13C-E905368CC174}"/>
              </a:ext>
            </a:extLst>
          </p:cNvPr>
          <p:cNvSpPr/>
          <p:nvPr/>
        </p:nvSpPr>
        <p:spPr>
          <a:xfrm>
            <a:off x="7239000" y="5486400"/>
            <a:ext cx="3479346" cy="71029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prstClr val="white"/>
                </a:solidFill>
                <a:latin typeface="Arial" panose="020B0604020202020204" pitchFamily="34" charset="0"/>
                <a:cs typeface="Arial" panose="020B0604020202020204" pitchFamily="34" charset="0"/>
              </a:rPr>
              <a:t>Trang 46</a:t>
            </a:r>
          </a:p>
        </p:txBody>
      </p:sp>
      <p:sp>
        <p:nvSpPr>
          <p:cNvPr id="7" name="Rounded Rectangle 9">
            <a:extLst>
              <a:ext uri="{FF2B5EF4-FFF2-40B4-BE49-F238E27FC236}">
                <a16:creationId xmlns:a16="http://schemas.microsoft.com/office/drawing/2014/main" id="{9B559833-EF3D-4C39-9188-C9791C499437}"/>
              </a:ext>
            </a:extLst>
          </p:cNvPr>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Tree>
    <p:extLst>
      <p:ext uri="{BB962C8B-B14F-4D97-AF65-F5344CB8AC3E}">
        <p14:creationId xmlns:p14="http://schemas.microsoft.com/office/powerpoint/2010/main" val="291094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0" y="228600"/>
            <a:ext cx="2085300" cy="710549"/>
            <a:chOff x="323285" y="1514421"/>
            <a:chExt cx="1567851" cy="532912"/>
          </a:xfrm>
        </p:grpSpPr>
        <p:sp>
          <p:nvSpPr>
            <p:cNvPr id="8" name="Rounded Rectangle 7"/>
            <p:cNvSpPr/>
            <p:nvPr/>
          </p:nvSpPr>
          <p:spPr>
            <a:xfrm>
              <a:off x="527536" y="1516989"/>
              <a:ext cx="1363600" cy="530344"/>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 Đọc</a:t>
              </a:r>
            </a:p>
          </p:txBody>
        </p:sp>
        <p:sp>
          <p:nvSpPr>
            <p:cNvPr id="10" name="Oval 9"/>
            <p:cNvSpPr/>
            <p:nvPr/>
          </p:nvSpPr>
          <p:spPr>
            <a:xfrm>
              <a:off x="323285" y="1514421"/>
              <a:ext cx="530345" cy="5303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pic>
        <p:nvPicPr>
          <p:cNvPr id="22" name="Picture 21" descr="A picture containing text&#10;&#10;Description automatically generated">
            <a:extLst>
              <a:ext uri="{FF2B5EF4-FFF2-40B4-BE49-F238E27FC236}">
                <a16:creationId xmlns:a16="http://schemas.microsoft.com/office/drawing/2014/main" id="{B7AD1B07-AA88-464B-A5B4-D444BC0E5FB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3657599" y="431525"/>
            <a:ext cx="5564985" cy="2997475"/>
          </a:xfrm>
          <a:prstGeom prst="rect">
            <a:avLst/>
          </a:prstGeom>
        </p:spPr>
      </p:pic>
      <p:sp>
        <p:nvSpPr>
          <p:cNvPr id="23" name="Title 1">
            <a:extLst>
              <a:ext uri="{FF2B5EF4-FFF2-40B4-BE49-F238E27FC236}">
                <a16:creationId xmlns:a16="http://schemas.microsoft.com/office/drawing/2014/main" id="{17351A52-3983-4817-ABE2-0B3CBEE1A1B5}"/>
              </a:ext>
            </a:extLst>
          </p:cNvPr>
          <p:cNvSpPr txBox="1">
            <a:spLocks/>
          </p:cNvSpPr>
          <p:nvPr/>
        </p:nvSpPr>
        <p:spPr>
          <a:xfrm>
            <a:off x="229554" y="3565472"/>
            <a:ext cx="11612483"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prstClr val="black"/>
                </a:solidFill>
                <a:latin typeface="Arial-Rounded" pitchFamily="34" charset="0"/>
                <a:ea typeface="Arial-Rounded" pitchFamily="34" charset="0"/>
                <a:cs typeface="Arial-Rounded" pitchFamily="34" charset="0"/>
              </a:rPr>
              <a:t>     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31" name="Title 1">
            <a:extLst>
              <a:ext uri="{FF2B5EF4-FFF2-40B4-BE49-F238E27FC236}">
                <a16:creationId xmlns:a16="http://schemas.microsoft.com/office/drawing/2014/main" id="{6CAD0898-3BB4-4F9E-9BD7-A21734D7E861}"/>
              </a:ext>
            </a:extLst>
          </p:cNvPr>
          <p:cNvSpPr txBox="1">
            <a:spLocks/>
          </p:cNvSpPr>
          <p:nvPr/>
        </p:nvSpPr>
        <p:spPr>
          <a:xfrm>
            <a:off x="5150620" y="3499502"/>
            <a:ext cx="1252290"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ước</a:t>
            </a:r>
          </a:p>
        </p:txBody>
      </p:sp>
      <p:sp>
        <p:nvSpPr>
          <p:cNvPr id="32" name="Title 1">
            <a:extLst>
              <a:ext uri="{FF2B5EF4-FFF2-40B4-BE49-F238E27FC236}">
                <a16:creationId xmlns:a16="http://schemas.microsoft.com/office/drawing/2014/main" id="{AFFCDE7D-2599-4C02-86A2-0BA59D4E061E}"/>
              </a:ext>
            </a:extLst>
          </p:cNvPr>
          <p:cNvSpPr txBox="1">
            <a:spLocks/>
          </p:cNvSpPr>
          <p:nvPr/>
        </p:nvSpPr>
        <p:spPr>
          <a:xfrm>
            <a:off x="7871670" y="4667460"/>
            <a:ext cx="1458102"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vượt</a:t>
            </a:r>
          </a:p>
        </p:txBody>
      </p:sp>
      <p:sp>
        <p:nvSpPr>
          <p:cNvPr id="33" name="Title 1">
            <a:extLst>
              <a:ext uri="{FF2B5EF4-FFF2-40B4-BE49-F238E27FC236}">
                <a16:creationId xmlns:a16="http://schemas.microsoft.com/office/drawing/2014/main" id="{250B8C4B-1A40-4E1D-90EB-DD306E6A4D4E}"/>
              </a:ext>
            </a:extLst>
          </p:cNvPr>
          <p:cNvSpPr txBox="1">
            <a:spLocks/>
          </p:cNvSpPr>
          <p:nvPr/>
        </p:nvSpPr>
        <p:spPr>
          <a:xfrm>
            <a:off x="4519453" y="4083719"/>
            <a:ext cx="1252290"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ước</a:t>
            </a:r>
          </a:p>
        </p:txBody>
      </p:sp>
      <p:sp>
        <p:nvSpPr>
          <p:cNvPr id="34" name="Title 1">
            <a:extLst>
              <a:ext uri="{FF2B5EF4-FFF2-40B4-BE49-F238E27FC236}">
                <a16:creationId xmlns:a16="http://schemas.microsoft.com/office/drawing/2014/main" id="{8F1D8958-3655-4546-A2DB-58BE7DE9EFD4}"/>
              </a:ext>
            </a:extLst>
          </p:cNvPr>
          <p:cNvSpPr txBox="1">
            <a:spLocks/>
          </p:cNvSpPr>
          <p:nvPr/>
        </p:nvSpPr>
        <p:spPr>
          <a:xfrm>
            <a:off x="2891416" y="4667460"/>
            <a:ext cx="1252290"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ước</a:t>
            </a:r>
          </a:p>
        </p:txBody>
      </p:sp>
      <p:sp>
        <p:nvSpPr>
          <p:cNvPr id="35" name="Title 1">
            <a:extLst>
              <a:ext uri="{FF2B5EF4-FFF2-40B4-BE49-F238E27FC236}">
                <a16:creationId xmlns:a16="http://schemas.microsoft.com/office/drawing/2014/main" id="{C0735E7F-5D64-4F73-9F6C-F5CA1C77CB01}"/>
              </a:ext>
            </a:extLst>
          </p:cNvPr>
          <p:cNvSpPr txBox="1">
            <a:spLocks/>
          </p:cNvSpPr>
          <p:nvPr/>
        </p:nvSpPr>
        <p:spPr>
          <a:xfrm>
            <a:off x="9740558" y="5249607"/>
            <a:ext cx="1252290"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ước</a:t>
            </a:r>
          </a:p>
        </p:txBody>
      </p:sp>
      <p:pic>
        <p:nvPicPr>
          <p:cNvPr id="2" name="[hanhtrangso.nxbgd.vn] Audio_ lúc học hát_HTS">
            <a:hlinkClick r:id="" action="ppaction://media"/>
            <a:extLst>
              <a:ext uri="{FF2B5EF4-FFF2-40B4-BE49-F238E27FC236}">
                <a16:creationId xmlns:a16="http://schemas.microsoft.com/office/drawing/2014/main" id="{F3E94F00-FC03-3FFA-8E14-89365DB683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 y="152400"/>
            <a:ext cx="406400" cy="406400"/>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23" grpId="0"/>
      <p:bldP spid="31" grpId="0"/>
      <p:bldP spid="32" grpId="0"/>
      <p:bldP spid="33" grpId="0"/>
      <p:bldP spid="34" grpId="0"/>
      <p:bldP spid="3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379</Words>
  <Application>Microsoft Macintosh PowerPoint</Application>
  <PresentationFormat>Widescreen</PresentationFormat>
  <Paragraphs>46</Paragraphs>
  <Slides>15</Slides>
  <Notes>10</Notes>
  <HiddenSlides>0</HiddenSlides>
  <MMClips>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15</vt:i4>
      </vt:variant>
    </vt:vector>
  </HeadingPairs>
  <TitlesOfParts>
    <vt:vector size="35" baseType="lpstr">
      <vt:lpstr>Arial</vt:lpstr>
      <vt:lpstr>Arial Rounded MT Bold</vt:lpstr>
      <vt:lpstr>Arial-Rounded</vt:lpstr>
      <vt:lpstr>Calibri</vt:lpstr>
      <vt:lpstr>Calibri Light</vt:lpstr>
      <vt:lpstr>HP001 4 hàng</vt:lpstr>
      <vt:lpstr>Lato</vt:lpstr>
      <vt:lpstr>Livvic</vt:lpstr>
      <vt:lpstr>Open Sans</vt:lpstr>
      <vt:lpstr>Patrick Hand</vt:lpstr>
      <vt:lpstr>Roboto</vt:lpstr>
      <vt:lpstr>Roboto Condensed Light</vt:lpstr>
      <vt:lpstr>Times New Roman</vt:lpstr>
      <vt:lpstr>字魂105号-简雅黑</vt:lpstr>
      <vt:lpstr>Office 主题​​</vt:lpstr>
      <vt:lpstr>Office 主题</vt:lpstr>
      <vt:lpstr>3_Office Theme</vt:lpstr>
      <vt:lpstr>Office Theme</vt:lpstr>
      <vt:lpstr>1_Office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Office User</cp:lastModifiedBy>
  <cp:revision>111</cp:revision>
  <dcterms:created xsi:type="dcterms:W3CDTF">2020-11-10T02:15:57Z</dcterms:created>
  <dcterms:modified xsi:type="dcterms:W3CDTF">2025-12-21T15:00:32Z</dcterms:modified>
</cp:coreProperties>
</file>