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  <p:sldMasterId id="2147483677" r:id="rId3"/>
  </p:sldMasterIdLst>
  <p:notesMasterIdLst>
    <p:notesMasterId r:id="rId20"/>
  </p:notesMasterIdLst>
  <p:sldIdLst>
    <p:sldId id="400" r:id="rId4"/>
    <p:sldId id="374" r:id="rId5"/>
    <p:sldId id="376" r:id="rId6"/>
    <p:sldId id="375" r:id="rId7"/>
    <p:sldId id="357" r:id="rId8"/>
    <p:sldId id="377" r:id="rId9"/>
    <p:sldId id="378" r:id="rId10"/>
    <p:sldId id="379" r:id="rId11"/>
    <p:sldId id="380" r:id="rId12"/>
    <p:sldId id="381" r:id="rId13"/>
    <p:sldId id="382" r:id="rId14"/>
    <p:sldId id="397" r:id="rId15"/>
    <p:sldId id="386" r:id="rId16"/>
    <p:sldId id="387" r:id="rId17"/>
    <p:sldId id="388" r:id="rId18"/>
    <p:sldId id="389" r:id="rId19"/>
  </p:sldIdLst>
  <p:sldSz cx="9144000" cy="5143500" type="screen16x9"/>
  <p:notesSz cx="6858000" cy="9144000"/>
  <p:embeddedFontLs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Quicksand Medium" panose="020B0604020202020204" charset="0"/>
      <p:regular r:id="rId31"/>
    </p:embeddedFont>
    <p:embeddedFont>
      <p:font typeface="Arial-Rounded" panose="020B0604020202020204" charset="0"/>
      <p:regular r:id="rId32"/>
      <p:bold r:id="rId33"/>
    </p:embeddedFont>
    <p:embeddedFont>
      <p:font typeface=".VnAvant" panose="020B7200000000000000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7EF"/>
    <a:srgbClr val="0418AC"/>
    <a:srgbClr val="FEFDF9"/>
    <a:srgbClr val="FEFBF5"/>
    <a:srgbClr val="FFFF99"/>
    <a:srgbClr val="FEFBF6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84" d="100"/>
          <a:sy n="84" d="100"/>
        </p:scale>
        <p:origin x="64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F79A5E7-2A80-45E5-803A-8EC0212A1D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7424171" y="1110642"/>
            <a:ext cx="265609" cy="34947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2389032" y="-184381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519519" y="94934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 rot="8336996">
            <a:off x="4243140" y="-22224"/>
            <a:ext cx="467049" cy="4730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14;p2"/>
          <p:cNvSpPr/>
          <p:nvPr/>
        </p:nvSpPr>
        <p:spPr>
          <a:xfrm rot="3778801">
            <a:off x="8188581" y="3719479"/>
            <a:ext cx="435133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5;p2"/>
          <p:cNvSpPr/>
          <p:nvPr/>
        </p:nvSpPr>
        <p:spPr>
          <a:xfrm rot="6668499">
            <a:off x="5404638" y="3660721"/>
            <a:ext cx="669176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6;p2"/>
          <p:cNvSpPr/>
          <p:nvPr/>
        </p:nvSpPr>
        <p:spPr>
          <a:xfrm rot="-3835491">
            <a:off x="5294360" y="3880779"/>
            <a:ext cx="35028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Google Shape;17;p2"/>
          <p:cNvSpPr/>
          <p:nvPr/>
        </p:nvSpPr>
        <p:spPr>
          <a:xfrm rot="-6648350">
            <a:off x="8567002" y="503425"/>
            <a:ext cx="692123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8;p2"/>
          <p:cNvSpPr/>
          <p:nvPr/>
        </p:nvSpPr>
        <p:spPr>
          <a:xfrm rot="-2488733">
            <a:off x="6365042" y="2437342"/>
            <a:ext cx="993792" cy="7381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6617183" y="4283744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6400" y="1412350"/>
            <a:ext cx="4637700" cy="231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8409588" y="2375712"/>
            <a:ext cx="825227" cy="74778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;p2"/>
          <p:cNvSpPr/>
          <p:nvPr/>
        </p:nvSpPr>
        <p:spPr>
          <a:xfrm rot="-9528265">
            <a:off x="8474420" y="2733035"/>
            <a:ext cx="419693" cy="42504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873525" y="349101"/>
            <a:ext cx="467067" cy="47817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5760012" y="159539"/>
            <a:ext cx="971255" cy="101198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2"/>
          <p:cNvSpPr/>
          <p:nvPr/>
        </p:nvSpPr>
        <p:spPr>
          <a:xfrm rot="3741321">
            <a:off x="5834023" y="-185527"/>
            <a:ext cx="410521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267953" y="1365499"/>
            <a:ext cx="1131662" cy="10254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331131" y="2051185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2"/>
          <p:cNvSpPr/>
          <p:nvPr/>
        </p:nvSpPr>
        <p:spPr>
          <a:xfrm rot="10592599">
            <a:off x="3091737" y="4454948"/>
            <a:ext cx="1090400" cy="80998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2"/>
          <p:cNvSpPr/>
          <p:nvPr/>
        </p:nvSpPr>
        <p:spPr>
          <a:xfrm rot="-7924870">
            <a:off x="445117" y="2928781"/>
            <a:ext cx="630918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2"/>
          <p:cNvSpPr/>
          <p:nvPr/>
        </p:nvSpPr>
        <p:spPr>
          <a:xfrm rot="-1232320">
            <a:off x="908097" y="2912232"/>
            <a:ext cx="341366" cy="3494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2"/>
          <p:cNvSpPr/>
          <p:nvPr/>
        </p:nvSpPr>
        <p:spPr>
          <a:xfrm rot="5969070">
            <a:off x="1079251" y="4218455"/>
            <a:ext cx="61885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2"/>
          <p:cNvSpPr/>
          <p:nvPr/>
        </p:nvSpPr>
        <p:spPr>
          <a:xfrm rot="1319022">
            <a:off x="-115268" y="1393271"/>
            <a:ext cx="747678" cy="117096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2220874" y="-212399"/>
            <a:ext cx="1016948" cy="103966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2"/>
          <p:cNvSpPr/>
          <p:nvPr/>
        </p:nvSpPr>
        <p:spPr>
          <a:xfrm rot="-10076712">
            <a:off x="8276018" y="2450652"/>
            <a:ext cx="930331" cy="696680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2"/>
          <p:cNvSpPr/>
          <p:nvPr/>
        </p:nvSpPr>
        <p:spPr>
          <a:xfrm rot="-9290225">
            <a:off x="5567287" y="240208"/>
            <a:ext cx="943922" cy="1037964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2"/>
          <p:cNvSpPr/>
          <p:nvPr/>
        </p:nvSpPr>
        <p:spPr>
          <a:xfrm rot="831654">
            <a:off x="2857173" y="4159158"/>
            <a:ext cx="1190515" cy="106886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2"/>
          <p:cNvSpPr/>
          <p:nvPr/>
        </p:nvSpPr>
        <p:spPr>
          <a:xfrm rot="-1232584">
            <a:off x="956194" y="3077567"/>
            <a:ext cx="267636" cy="288754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2"/>
          <p:cNvSpPr/>
          <p:nvPr/>
        </p:nvSpPr>
        <p:spPr>
          <a:xfrm rot="-2062504">
            <a:off x="499387" y="2832700"/>
            <a:ext cx="348730" cy="8937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734338" y="402318"/>
            <a:ext cx="556340" cy="424970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2"/>
          <p:cNvSpPr/>
          <p:nvPr/>
        </p:nvSpPr>
        <p:spPr>
          <a:xfrm rot="-7406387">
            <a:off x="1081315" y="4269125"/>
            <a:ext cx="457409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6461285" y="4408740"/>
            <a:ext cx="953706" cy="85802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8301180" y="3462144"/>
            <a:ext cx="304129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4172246" y="-119327"/>
            <a:ext cx="588749" cy="69093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8442848" y="198898"/>
            <a:ext cx="557134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6400478" y="2182184"/>
            <a:ext cx="872604" cy="95207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5233438" y="3787662"/>
            <a:ext cx="777324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7507730" y="1267183"/>
            <a:ext cx="341357" cy="3494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2"/>
          <p:cNvSpPr/>
          <p:nvPr/>
        </p:nvSpPr>
        <p:spPr>
          <a:xfrm rot="788424">
            <a:off x="7600966" y="1268367"/>
            <a:ext cx="222930" cy="24052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2"/>
          <p:cNvSpPr/>
          <p:nvPr/>
        </p:nvSpPr>
        <p:spPr>
          <a:xfrm rot="-3998065">
            <a:off x="7407849" y="1015426"/>
            <a:ext cx="200726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Google Shape;50;p2"/>
          <p:cNvSpPr/>
          <p:nvPr/>
        </p:nvSpPr>
        <p:spPr>
          <a:xfrm rot="575490">
            <a:off x="8469081" y="3874407"/>
            <a:ext cx="345878" cy="608736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937648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5" y="-460740"/>
            <a:ext cx="5327395" cy="545403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1583350"/>
            <a:ext cx="4437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2840051"/>
            <a:ext cx="4437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3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404638" y="3660721"/>
            <a:ext cx="669176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5294360" y="3880779"/>
            <a:ext cx="35028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8567002" y="503425"/>
            <a:ext cx="692123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3830167"/>
            <a:ext cx="993792" cy="7381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8" y="2375712"/>
            <a:ext cx="825227" cy="74778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20" y="2733035"/>
            <a:ext cx="419693" cy="42504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8" y="2371567"/>
            <a:ext cx="971233" cy="1011962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6919741" y="2960988"/>
            <a:ext cx="410516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8" y="2450652"/>
            <a:ext cx="930331" cy="696680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4" y="2246758"/>
            <a:ext cx="943967" cy="1038014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8442848" y="198898"/>
            <a:ext cx="557134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3575008"/>
            <a:ext cx="872604" cy="952077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5233438" y="3787662"/>
            <a:ext cx="777324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5" y="4211270"/>
            <a:ext cx="971249" cy="98362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6713131" y="4490585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6414486" y="4183251"/>
            <a:ext cx="1016948" cy="103966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7377099" y="1171526"/>
            <a:ext cx="467067" cy="47817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7237913" y="1224742"/>
            <a:ext cx="556340" cy="424970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7282380" y="-245920"/>
            <a:ext cx="630918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0" y="-262467"/>
            <a:ext cx="341366" cy="3494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97134"/>
            <a:ext cx="267636" cy="288754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49" y="-342000"/>
            <a:ext cx="348730" cy="8937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5668109" y="395337"/>
            <a:ext cx="1131662" cy="10254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6267194" y="1081022"/>
            <a:ext cx="419672" cy="42501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423108"/>
            <a:ext cx="747678" cy="117096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65575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4288489" y="588388"/>
            <a:ext cx="569648" cy="58318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087675" y="1247400"/>
            <a:ext cx="4968600" cy="30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323850" algn="ctr" rtl="0">
              <a:spcBef>
                <a:spcPts val="45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685800" lvl="1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028700" lvl="2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1371600" lvl="3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1714500" lvl="4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2057400" lvl="5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2400300" lvl="6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2743200" lvl="7" indent="-323850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3086100" lvl="8" indent="-323850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24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3593400" y="324175"/>
            <a:ext cx="195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srgbClr val="65677F"/>
                </a:solidFill>
                <a:effectLst/>
                <a:uLnTx/>
                <a:uFillTx/>
                <a:latin typeface="Chivo"/>
                <a:ea typeface="Chivo"/>
                <a:cs typeface="Chivo"/>
                <a:sym typeface="Chivo"/>
              </a:rPr>
              <a:t>“</a:t>
            </a:r>
            <a:endParaRPr kumimoji="0" sz="720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342900">
              <a:buClrTx/>
            </a:pPr>
            <a:fld id="{00000000-1234-1234-1234-123412341234}" type="slidenum">
              <a:rPr lang="en-GB" kern="1200" smtClean="0">
                <a:solidFill>
                  <a:srgbClr val="65677F"/>
                </a:solidFill>
              </a:rPr>
              <a:pPr defTabSz="342900">
                <a:buClrTx/>
              </a:pPr>
              <a:t>‹#›</a:t>
            </a:fld>
            <a:endParaRPr lang="en-GB" kern="1200">
              <a:solidFill>
                <a:srgbClr val="65677F"/>
              </a:solidFill>
            </a:endParaRPr>
          </a:p>
        </p:txBody>
      </p:sp>
      <p:sp>
        <p:nvSpPr>
          <p:cNvPr id="85" name="Google Shape;85;p4"/>
          <p:cNvSpPr/>
          <p:nvPr/>
        </p:nvSpPr>
        <p:spPr>
          <a:xfrm rot="-6974255">
            <a:off x="8159321" y="3677273"/>
            <a:ext cx="160191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2579855" y="-136211"/>
            <a:ext cx="781013" cy="7909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87;p4"/>
          <p:cNvSpPr/>
          <p:nvPr/>
        </p:nvSpPr>
        <p:spPr>
          <a:xfrm>
            <a:off x="2684780" y="88390"/>
            <a:ext cx="337444" cy="341744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88;p4"/>
          <p:cNvSpPr/>
          <p:nvPr/>
        </p:nvSpPr>
        <p:spPr>
          <a:xfrm rot="4358823">
            <a:off x="3988043" y="4825880"/>
            <a:ext cx="28166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89;p4"/>
          <p:cNvSpPr/>
          <p:nvPr/>
        </p:nvSpPr>
        <p:spPr>
          <a:xfrm rot="1151692">
            <a:off x="8434472" y="4226869"/>
            <a:ext cx="357870" cy="36229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90;p4"/>
          <p:cNvSpPr/>
          <p:nvPr/>
        </p:nvSpPr>
        <p:spPr>
          <a:xfrm rot="-10153158">
            <a:off x="4729339" y="4449252"/>
            <a:ext cx="717468" cy="53297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91;p4"/>
          <p:cNvSpPr/>
          <p:nvPr/>
        </p:nvSpPr>
        <p:spPr>
          <a:xfrm rot="943073">
            <a:off x="4813520" y="4340917"/>
            <a:ext cx="375504" cy="34034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92;p4"/>
          <p:cNvSpPr/>
          <p:nvPr/>
        </p:nvSpPr>
        <p:spPr>
          <a:xfrm rot="-6648331">
            <a:off x="8656706" y="1085290"/>
            <a:ext cx="556540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93;p4"/>
          <p:cNvSpPr/>
          <p:nvPr/>
        </p:nvSpPr>
        <p:spPr>
          <a:xfrm rot="2711984">
            <a:off x="4984597" y="-208356"/>
            <a:ext cx="599322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6790085" y="4541690"/>
            <a:ext cx="781013" cy="7909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95;p4"/>
          <p:cNvSpPr/>
          <p:nvPr/>
        </p:nvSpPr>
        <p:spPr>
          <a:xfrm rot="-5990705">
            <a:off x="8354716" y="2505554"/>
            <a:ext cx="497654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4"/>
          <p:cNvSpPr/>
          <p:nvPr/>
        </p:nvSpPr>
        <p:spPr>
          <a:xfrm rot="-4782675">
            <a:off x="8301253" y="2599403"/>
            <a:ext cx="253092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1059765" y="251070"/>
            <a:ext cx="375578" cy="38450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7054212" y="316390"/>
            <a:ext cx="780996" cy="813747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99;p4"/>
          <p:cNvSpPr/>
          <p:nvPr/>
        </p:nvSpPr>
        <p:spPr>
          <a:xfrm rot="3741390">
            <a:off x="7113715" y="38916"/>
            <a:ext cx="330109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-174209" y="985455"/>
            <a:ext cx="910004" cy="82460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307523" y="1536823"/>
            <a:ext cx="337444" cy="341744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2;p4"/>
          <p:cNvSpPr/>
          <p:nvPr/>
        </p:nvSpPr>
        <p:spPr>
          <a:xfrm rot="10592571">
            <a:off x="1931803" y="4671975"/>
            <a:ext cx="876846" cy="651353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3;p4"/>
          <p:cNvSpPr/>
          <p:nvPr/>
        </p:nvSpPr>
        <p:spPr>
          <a:xfrm rot="-7924689">
            <a:off x="212304" y="2643768"/>
            <a:ext cx="507311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4;p4"/>
          <p:cNvSpPr/>
          <p:nvPr/>
        </p:nvSpPr>
        <p:spPr>
          <a:xfrm rot="-1232342">
            <a:off x="584558" y="2630488"/>
            <a:ext cx="274505" cy="28103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5;p4"/>
          <p:cNvSpPr/>
          <p:nvPr/>
        </p:nvSpPr>
        <p:spPr>
          <a:xfrm rot="5968943">
            <a:off x="462908" y="3864502"/>
            <a:ext cx="497603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6;p4"/>
          <p:cNvSpPr/>
          <p:nvPr/>
        </p:nvSpPr>
        <p:spPr>
          <a:xfrm rot="1319053">
            <a:off x="-51439" y="1007788"/>
            <a:ext cx="601219" cy="941593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2444637" y="-158740"/>
            <a:ext cx="817717" cy="835985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;p4"/>
          <p:cNvSpPr/>
          <p:nvPr/>
        </p:nvSpPr>
        <p:spPr>
          <a:xfrm rot="-5330471">
            <a:off x="8271709" y="2476413"/>
            <a:ext cx="561101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9;p4"/>
          <p:cNvSpPr/>
          <p:nvPr/>
        </p:nvSpPr>
        <p:spPr>
          <a:xfrm rot="-9290112">
            <a:off x="6899264" y="381263"/>
            <a:ext cx="759011" cy="83463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10;p4"/>
          <p:cNvSpPr/>
          <p:nvPr/>
        </p:nvSpPr>
        <p:spPr>
          <a:xfrm rot="831478">
            <a:off x="1743248" y="4434137"/>
            <a:ext cx="957279" cy="859458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11;p4"/>
          <p:cNvSpPr/>
          <p:nvPr/>
        </p:nvSpPr>
        <p:spPr>
          <a:xfrm rot="-1232764">
            <a:off x="623234" y="2763433"/>
            <a:ext cx="215203" cy="2321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12;p4"/>
          <p:cNvSpPr/>
          <p:nvPr/>
        </p:nvSpPr>
        <p:spPr>
          <a:xfrm rot="-2062359">
            <a:off x="255902" y="2566548"/>
            <a:ext cx="280423" cy="71867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947847" y="293862"/>
            <a:ext cx="447347" cy="341714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14;p4"/>
          <p:cNvSpPr/>
          <p:nvPr/>
        </p:nvSpPr>
        <p:spPr>
          <a:xfrm rot="-7406442">
            <a:off x="464523" y="3905281"/>
            <a:ext cx="3677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6664728" y="4642200"/>
            <a:ext cx="766865" cy="689932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8450739" y="3960294"/>
            <a:ext cx="326039" cy="573820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3956863" y="4720294"/>
            <a:ext cx="355060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8556859" y="840437"/>
            <a:ext cx="447973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5138988" y="-350104"/>
            <a:ext cx="526220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4585377" y="4393089"/>
            <a:ext cx="833403" cy="48517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8232978" y="3550522"/>
            <a:ext cx="205865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22;p4"/>
          <p:cNvSpPr/>
          <p:nvPr/>
        </p:nvSpPr>
        <p:spPr>
          <a:xfrm rot="-5506848">
            <a:off x="8220235" y="3593507"/>
            <a:ext cx="134450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23;p4"/>
          <p:cNvSpPr/>
          <p:nvPr/>
        </p:nvSpPr>
        <p:spPr>
          <a:xfrm rot="-10292983">
            <a:off x="8081725" y="3802440"/>
            <a:ext cx="215214" cy="23219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27551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24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defTabSz="342900">
              <a:buClrTx/>
            </a:pPr>
            <a:fld id="{00000000-1234-1234-1234-123412341234}" type="slidenum">
              <a:rPr lang="en-GB" kern="1200" smtClean="0"/>
              <a:pPr defTabSz="342900">
                <a:buClrTx/>
              </a:pPr>
              <a:t>‹#›</a:t>
            </a:fld>
            <a:endParaRPr lang="en-GB" kern="1200"/>
          </a:p>
        </p:txBody>
      </p:sp>
      <p:sp>
        <p:nvSpPr>
          <p:cNvPr id="152" name="Google Shape;152;p6"/>
          <p:cNvSpPr/>
          <p:nvPr/>
        </p:nvSpPr>
        <p:spPr>
          <a:xfrm rot="1318871">
            <a:off x="78562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82306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Google Shape;154;p6"/>
          <p:cNvSpPr/>
          <p:nvPr/>
        </p:nvSpPr>
        <p:spPr>
          <a:xfrm rot="-548659">
            <a:off x="86257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Google Shape;155;p6"/>
          <p:cNvSpPr/>
          <p:nvPr/>
        </p:nvSpPr>
        <p:spPr>
          <a:xfrm rot="-9290062">
            <a:off x="85081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" name="Google Shape;156;p6"/>
          <p:cNvSpPr/>
          <p:nvPr/>
        </p:nvSpPr>
        <p:spPr>
          <a:xfrm rot="5503490">
            <a:off x="80397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8231964" y="26811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8" name="Google Shape;158;p6"/>
          <p:cNvSpPr/>
          <p:nvPr/>
        </p:nvSpPr>
        <p:spPr>
          <a:xfrm rot="-830047">
            <a:off x="7861089" y="2356302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76337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0" name="Google Shape;160;p6"/>
          <p:cNvSpPr/>
          <p:nvPr/>
        </p:nvSpPr>
        <p:spPr>
          <a:xfrm rot="8224608">
            <a:off x="83164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457200" y="663175"/>
            <a:ext cx="3599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3599700" cy="31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85750" rtl="0">
              <a:spcBef>
                <a:spcPts val="450"/>
              </a:spcBef>
              <a:spcAft>
                <a:spcPts val="0"/>
              </a:spcAft>
              <a:buSzPts val="2400"/>
              <a:buChar char="༝"/>
              <a:defRPr sz="1800"/>
            </a:lvl1pPr>
            <a:lvl2pPr marL="685800" lvl="1" indent="-28575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2pPr>
            <a:lvl3pPr marL="1028700" lvl="2" indent="-28575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3pPr>
            <a:lvl4pPr marL="1371600" lvl="3" indent="-28575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800"/>
            </a:lvl4pPr>
            <a:lvl5pPr marL="1714500" lvl="4" indent="-28575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5pPr>
            <a:lvl6pPr marL="2057400" lvl="5" indent="-28575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6pPr>
            <a:lvl7pPr marL="2400300" lvl="6" indent="-28575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1800"/>
            </a:lvl7pPr>
            <a:lvl8pPr marL="2743200" lvl="7" indent="-28575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1800"/>
            </a:lvl8pPr>
            <a:lvl9pPr marL="3086100" lvl="8" indent="-28575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814924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8469093" y="4079247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8683515" y="4020673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7062485" y="-109724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8514400" y="1635651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" name="Google Shape;168;p7"/>
          <p:cNvSpPr/>
          <p:nvPr/>
        </p:nvSpPr>
        <p:spPr>
          <a:xfrm rot="3741344">
            <a:off x="8575320" y="1351609"/>
            <a:ext cx="33792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7044713" y="810003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7537851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" name="Google Shape;171;p7"/>
          <p:cNvSpPr/>
          <p:nvPr/>
        </p:nvSpPr>
        <p:spPr>
          <a:xfrm rot="-6335216">
            <a:off x="6978024" y="4441546"/>
            <a:ext cx="673184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7911876" y="-130474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" name="Google Shape;173;p7"/>
          <p:cNvSpPr/>
          <p:nvPr/>
        </p:nvSpPr>
        <p:spPr>
          <a:xfrm rot="-6692267">
            <a:off x="6878451" y="2304638"/>
            <a:ext cx="519368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7317553" y="2396425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7663638" y="3147401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7"/>
          <p:cNvSpPr/>
          <p:nvPr/>
        </p:nvSpPr>
        <p:spPr>
          <a:xfrm rot="1318871">
            <a:off x="71704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Google Shape;178;p7"/>
          <p:cNvSpPr/>
          <p:nvPr/>
        </p:nvSpPr>
        <p:spPr>
          <a:xfrm rot="-548659">
            <a:off x="84733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Google Shape;179;p7"/>
          <p:cNvSpPr/>
          <p:nvPr/>
        </p:nvSpPr>
        <p:spPr>
          <a:xfrm rot="-9290062">
            <a:off x="83557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oogle Shape;180;p7"/>
          <p:cNvSpPr/>
          <p:nvPr/>
        </p:nvSpPr>
        <p:spPr>
          <a:xfrm rot="5503490">
            <a:off x="70491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Google Shape;181;p7"/>
          <p:cNvSpPr/>
          <p:nvPr/>
        </p:nvSpPr>
        <p:spPr>
          <a:xfrm>
            <a:off x="7317564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Google Shape;182;p7"/>
          <p:cNvSpPr/>
          <p:nvPr/>
        </p:nvSpPr>
        <p:spPr>
          <a:xfrm rot="-830047">
            <a:off x="6946689" y="2203903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69479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" name="Google Shape;184;p7"/>
          <p:cNvSpPr/>
          <p:nvPr/>
        </p:nvSpPr>
        <p:spPr>
          <a:xfrm rot="8224608">
            <a:off x="78592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405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457200" y="1430050"/>
            <a:ext cx="3167700" cy="3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76225">
              <a:spcBef>
                <a:spcPts val="450"/>
              </a:spcBef>
              <a:spcAft>
                <a:spcPts val="0"/>
              </a:spcAft>
              <a:buSzPts val="2200"/>
              <a:buChar char="༝"/>
              <a:defRPr sz="1650"/>
            </a:lvl1pPr>
            <a:lvl2pPr marL="685800" lvl="1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2pPr>
            <a:lvl3pPr marL="1028700" lvl="2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3pPr>
            <a:lvl4pPr marL="1371600" lvl="3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4pPr>
            <a:lvl5pPr marL="1714500" lvl="4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5pPr>
            <a:lvl6pPr marL="2057400" lvl="5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6pPr>
            <a:lvl7pPr marL="2400300" lvl="6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7pPr>
            <a:lvl8pPr marL="2743200" lvl="7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8pPr>
            <a:lvl9pPr marL="3086100" lvl="8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3815603" y="1430050"/>
            <a:ext cx="3167700" cy="3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76225">
              <a:spcBef>
                <a:spcPts val="450"/>
              </a:spcBef>
              <a:spcAft>
                <a:spcPts val="0"/>
              </a:spcAft>
              <a:buSzPts val="2200"/>
              <a:buChar char="༝"/>
              <a:defRPr sz="1650"/>
            </a:lvl1pPr>
            <a:lvl2pPr marL="685800" lvl="1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2pPr>
            <a:lvl3pPr marL="1028700" lvl="2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3pPr>
            <a:lvl4pPr marL="1371600" lvl="3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4pPr>
            <a:lvl5pPr marL="1714500" lvl="4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5pPr>
            <a:lvl6pPr marL="2057400" lvl="5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6pPr>
            <a:lvl7pPr marL="2400300" lvl="6" indent="-27622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650"/>
            </a:lvl7pPr>
            <a:lvl8pPr marL="2743200" lvl="7" indent="-27622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1650"/>
            </a:lvl8pPr>
            <a:lvl9pPr marL="3086100" lvl="8" indent="-27622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165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342900">
              <a:buClrTx/>
            </a:pPr>
            <a:fld id="{00000000-1234-1234-1234-123412341234}" type="slidenum">
              <a:rPr lang="en-GB" kern="1200" smtClean="0">
                <a:solidFill>
                  <a:srgbClr val="65677F"/>
                </a:solidFill>
              </a:rPr>
              <a:pPr defTabSz="342900">
                <a:buClrTx/>
              </a:pPr>
              <a:t>‹#›</a:t>
            </a:fld>
            <a:endParaRPr lang="en-GB" kern="120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01226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8469093" y="4079247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8683515" y="4020673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7062485" y="-109724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8514400" y="1635651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4" name="Google Shape;194;p8"/>
          <p:cNvSpPr/>
          <p:nvPr/>
        </p:nvSpPr>
        <p:spPr>
          <a:xfrm rot="3741344">
            <a:off x="8575320" y="1351609"/>
            <a:ext cx="33792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7044713" y="810003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7537851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7" name="Google Shape;197;p8"/>
          <p:cNvSpPr/>
          <p:nvPr/>
        </p:nvSpPr>
        <p:spPr>
          <a:xfrm rot="-6335216">
            <a:off x="6978024" y="4441546"/>
            <a:ext cx="673184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7911876" y="-130474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9" name="Google Shape;199;p8"/>
          <p:cNvSpPr/>
          <p:nvPr/>
        </p:nvSpPr>
        <p:spPr>
          <a:xfrm rot="-6692267">
            <a:off x="6878451" y="2304638"/>
            <a:ext cx="519368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0" name="Google Shape;200;p8"/>
          <p:cNvSpPr/>
          <p:nvPr/>
        </p:nvSpPr>
        <p:spPr>
          <a:xfrm>
            <a:off x="7317553" y="2396425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7663638" y="3147401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2" name="Google Shape;202;p8"/>
          <p:cNvSpPr/>
          <p:nvPr/>
        </p:nvSpPr>
        <p:spPr>
          <a:xfrm rot="1318871">
            <a:off x="71704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" name="Google Shape;204;p8"/>
          <p:cNvSpPr/>
          <p:nvPr/>
        </p:nvSpPr>
        <p:spPr>
          <a:xfrm rot="-548659">
            <a:off x="84733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5" name="Google Shape;205;p8"/>
          <p:cNvSpPr/>
          <p:nvPr/>
        </p:nvSpPr>
        <p:spPr>
          <a:xfrm rot="-9290062">
            <a:off x="83557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6" name="Google Shape;206;p8"/>
          <p:cNvSpPr/>
          <p:nvPr/>
        </p:nvSpPr>
        <p:spPr>
          <a:xfrm rot="5503490">
            <a:off x="70491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7317564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8" name="Google Shape;208;p8"/>
          <p:cNvSpPr/>
          <p:nvPr/>
        </p:nvSpPr>
        <p:spPr>
          <a:xfrm rot="-830047">
            <a:off x="6946689" y="2203903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69479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0" name="Google Shape;210;p8"/>
          <p:cNvSpPr/>
          <p:nvPr/>
        </p:nvSpPr>
        <p:spPr>
          <a:xfrm rot="8224608">
            <a:off x="78592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6288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457200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༝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2587877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༝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4718554" y="1440500"/>
            <a:ext cx="2026800" cy="32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57175" rtl="0">
              <a:spcBef>
                <a:spcPts val="450"/>
              </a:spcBef>
              <a:spcAft>
                <a:spcPts val="0"/>
              </a:spcAft>
              <a:buSzPts val="1800"/>
              <a:buChar char="༝"/>
              <a:defRPr sz="1350"/>
            </a:lvl1pPr>
            <a:lvl2pPr marL="685800" lvl="1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2pPr>
            <a:lvl3pPr marL="1028700" lvl="2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3pPr>
            <a:lvl4pPr marL="1371600" lvl="3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4pPr>
            <a:lvl5pPr marL="1714500" lvl="4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5pPr>
            <a:lvl6pPr marL="2057400" lvl="5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6pPr>
            <a:lvl7pPr marL="2400300" lvl="6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350"/>
            </a:lvl7pPr>
            <a:lvl8pPr marL="2743200" lvl="7" indent="-257175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350"/>
            </a:lvl8pPr>
            <a:lvl9pPr marL="3086100" lvl="8" indent="-257175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35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342900">
              <a:buClrTx/>
            </a:pPr>
            <a:fld id="{00000000-1234-1234-1234-123412341234}" type="slidenum">
              <a:rPr lang="en-GB" kern="1200" smtClean="0">
                <a:solidFill>
                  <a:srgbClr val="65677F"/>
                </a:solidFill>
              </a:rPr>
              <a:pPr defTabSz="342900">
                <a:buClrTx/>
              </a:pPr>
              <a:t>‹#›</a:t>
            </a:fld>
            <a:endParaRPr lang="en-GB" kern="120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27480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342900">
              <a:buClrTx/>
            </a:pPr>
            <a:fld id="{00000000-1234-1234-1234-123412341234}" type="slidenum">
              <a:rPr lang="en-GB" kern="1200" smtClean="0">
                <a:solidFill>
                  <a:srgbClr val="65677F"/>
                </a:solidFill>
              </a:rPr>
              <a:pPr defTabSz="342900">
                <a:buClrTx/>
              </a:pPr>
              <a:t>‹#›</a:t>
            </a:fld>
            <a:endParaRPr lang="en-GB" kern="1200">
              <a:solidFill>
                <a:srgbClr val="65677F"/>
              </a:solidFill>
            </a:endParaRPr>
          </a:p>
        </p:txBody>
      </p:sp>
      <p:sp>
        <p:nvSpPr>
          <p:cNvPr id="219" name="Google Shape;219;p9"/>
          <p:cNvSpPr/>
          <p:nvPr/>
        </p:nvSpPr>
        <p:spPr>
          <a:xfrm rot="-1209093">
            <a:off x="8469093" y="4079247"/>
            <a:ext cx="679239" cy="615500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8683515" y="4020673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7062485" y="-109724"/>
            <a:ext cx="384463" cy="39360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2" name="Google Shape;222;p9"/>
          <p:cNvSpPr/>
          <p:nvPr/>
        </p:nvSpPr>
        <p:spPr>
          <a:xfrm>
            <a:off x="8514400" y="1635651"/>
            <a:ext cx="799508" cy="83303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3" name="Google Shape;223;p9"/>
          <p:cNvSpPr/>
          <p:nvPr/>
        </p:nvSpPr>
        <p:spPr>
          <a:xfrm rot="3741344">
            <a:off x="8575320" y="1351609"/>
            <a:ext cx="337921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7044713" y="810003"/>
            <a:ext cx="931540" cy="84412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7537851" y="1374425"/>
            <a:ext cx="345449" cy="34985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226;p9"/>
          <p:cNvSpPr/>
          <p:nvPr/>
        </p:nvSpPr>
        <p:spPr>
          <a:xfrm rot="-6335216">
            <a:off x="6978024" y="4441546"/>
            <a:ext cx="673184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7911876" y="-130474"/>
            <a:ext cx="799495" cy="80968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8" name="Google Shape;228;p9"/>
          <p:cNvSpPr/>
          <p:nvPr/>
        </p:nvSpPr>
        <p:spPr>
          <a:xfrm rot="-6692267">
            <a:off x="6878451" y="2304638"/>
            <a:ext cx="519368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7317553" y="2396425"/>
            <a:ext cx="281001" cy="28768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7663638" y="3147401"/>
            <a:ext cx="679244" cy="6878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1" name="Google Shape;231;p9"/>
          <p:cNvSpPr/>
          <p:nvPr/>
        </p:nvSpPr>
        <p:spPr>
          <a:xfrm rot="1318871">
            <a:off x="7170416" y="832861"/>
            <a:ext cx="615466" cy="963905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7773455" y="-153538"/>
            <a:ext cx="837106" cy="85580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3" name="Google Shape;233;p9"/>
          <p:cNvSpPr/>
          <p:nvPr/>
        </p:nvSpPr>
        <p:spPr>
          <a:xfrm rot="-548659">
            <a:off x="8473306" y="4038280"/>
            <a:ext cx="765854" cy="57351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4" name="Google Shape;234;p9"/>
          <p:cNvSpPr/>
          <p:nvPr/>
        </p:nvSpPr>
        <p:spPr>
          <a:xfrm rot="-9290062">
            <a:off x="8355792" y="1702057"/>
            <a:ext cx="776981" cy="854390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Google Shape;235;p9"/>
          <p:cNvSpPr/>
          <p:nvPr/>
        </p:nvSpPr>
        <p:spPr>
          <a:xfrm rot="5503490">
            <a:off x="7049101" y="4122216"/>
            <a:ext cx="734978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7317564" y="2528710"/>
            <a:ext cx="220297" cy="237680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7" name="Google Shape;237;p9"/>
          <p:cNvSpPr/>
          <p:nvPr/>
        </p:nvSpPr>
        <p:spPr>
          <a:xfrm rot="-830047">
            <a:off x="6946689" y="2203903"/>
            <a:ext cx="287064" cy="73569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6947912" y="-65920"/>
            <a:ext cx="457954" cy="34981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9" name="Google Shape;239;p9"/>
          <p:cNvSpPr/>
          <p:nvPr/>
        </p:nvSpPr>
        <p:spPr>
          <a:xfrm rot="8224608">
            <a:off x="7859225" y="3153271"/>
            <a:ext cx="501993" cy="771678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051620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457200" y="4025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171450" algn="ctr">
              <a:spcBef>
                <a:spcPts val="270"/>
              </a:spcBef>
              <a:spcAft>
                <a:spcPts val="0"/>
              </a:spcAft>
              <a:buSzPts val="1800"/>
              <a:buNone/>
              <a:defRPr sz="135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342900">
              <a:buClrTx/>
            </a:pPr>
            <a:fld id="{00000000-1234-1234-1234-123412341234}" type="slidenum">
              <a:rPr lang="en-GB" kern="1200" smtClean="0">
                <a:solidFill>
                  <a:srgbClr val="65677F"/>
                </a:solidFill>
              </a:rPr>
              <a:pPr defTabSz="342900">
                <a:buClrTx/>
              </a:pPr>
              <a:t>‹#›</a:t>
            </a:fld>
            <a:endParaRPr lang="en-GB" kern="1200">
              <a:solidFill>
                <a:srgbClr val="65677F"/>
              </a:solidFill>
            </a:endParaRPr>
          </a:p>
        </p:txBody>
      </p:sp>
      <p:sp>
        <p:nvSpPr>
          <p:cNvPr id="243" name="Google Shape;243;p10"/>
          <p:cNvSpPr/>
          <p:nvPr/>
        </p:nvSpPr>
        <p:spPr>
          <a:xfrm rot="1319053">
            <a:off x="-51439" y="1007788"/>
            <a:ext cx="601219" cy="941593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2422713" y="-353815"/>
            <a:ext cx="817717" cy="835985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Google Shape;245;p10"/>
          <p:cNvSpPr/>
          <p:nvPr/>
        </p:nvSpPr>
        <p:spPr>
          <a:xfrm rot="-5330471">
            <a:off x="8271709" y="2476413"/>
            <a:ext cx="561101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Google Shape;246;p10"/>
          <p:cNvSpPr/>
          <p:nvPr/>
        </p:nvSpPr>
        <p:spPr>
          <a:xfrm rot="-9290112">
            <a:off x="7123488" y="47394"/>
            <a:ext cx="759011" cy="83463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Google Shape;247;p10"/>
          <p:cNvSpPr/>
          <p:nvPr/>
        </p:nvSpPr>
        <p:spPr>
          <a:xfrm rot="3192611">
            <a:off x="1862915" y="4290889"/>
            <a:ext cx="71791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8" name="Google Shape;248;p10"/>
          <p:cNvSpPr/>
          <p:nvPr/>
        </p:nvSpPr>
        <p:spPr>
          <a:xfrm rot="-1232764">
            <a:off x="623234" y="2763433"/>
            <a:ext cx="215203" cy="2321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9" name="Google Shape;249;p10"/>
          <p:cNvSpPr/>
          <p:nvPr/>
        </p:nvSpPr>
        <p:spPr>
          <a:xfrm rot="-2062359">
            <a:off x="255902" y="2566548"/>
            <a:ext cx="280423" cy="718672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589322" y="190936"/>
            <a:ext cx="447347" cy="341714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1" name="Google Shape;251;p10"/>
          <p:cNvSpPr/>
          <p:nvPr/>
        </p:nvSpPr>
        <p:spPr>
          <a:xfrm rot="-7406442">
            <a:off x="464523" y="3905281"/>
            <a:ext cx="367799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2" name="Google Shape;252;p10"/>
          <p:cNvSpPr/>
          <p:nvPr/>
        </p:nvSpPr>
        <p:spPr>
          <a:xfrm>
            <a:off x="6664728" y="4642200"/>
            <a:ext cx="766865" cy="689932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8450739" y="3960294"/>
            <a:ext cx="326039" cy="573820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3956863" y="4720294"/>
            <a:ext cx="355060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8556859" y="840437"/>
            <a:ext cx="447973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5062788" y="-350104"/>
            <a:ext cx="526220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4813977" y="4545489"/>
            <a:ext cx="833403" cy="48517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8220235" y="3593507"/>
            <a:ext cx="134450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8081725" y="3802440"/>
            <a:ext cx="215214" cy="23219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58876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050" kern="1200">
              <a:solidFill>
                <a:srgbClr val="65677F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050" kern="1200">
              <a:solidFill>
                <a:srgbClr val="65677F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base">
              <a:buClrTx/>
            </a:pPr>
            <a:fld id="{9A0DB2DC-4C9A-4742-B13C-FB6460FD3503}" type="slidenum">
              <a:rPr lang="en-US" altLang="en-US" kern="1200" noProof="1" smtClean="0">
                <a:solidFill>
                  <a:srgbClr val="65677F"/>
                </a:solidFill>
                <a:latin typeface="Arial" panose="020B0604020202020204" pitchFamily="34" charset="0"/>
                <a:ea typeface="+mn-ea"/>
                <a:cs typeface="+mn-cs"/>
              </a:rPr>
              <a:pPr defTabSz="342900" fontAlgn="base">
                <a:buClrTx/>
              </a:pPr>
              <a:t>‹#›</a:t>
            </a:fld>
            <a:endParaRPr lang="en-US" altLang="en-US" kern="1200" noProof="1">
              <a:solidFill>
                <a:srgbClr val="65677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9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96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61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42CBB-A7AB-40B6-AD55-4FFC03C0708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0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  <p:sldLayoutId id="2147483657" r:id="rId5"/>
    <p:sldLayoutId id="2147483673" r:id="rId6"/>
    <p:sldLayoutId id="2147483674" r:id="rId7"/>
    <p:sldLayoutId id="214748367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12/21/2025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34575"/>
            <a:ext cx="598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225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28750"/>
            <a:ext cx="5984700" cy="3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685800" lvl="1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028700" lvl="2" indent="-29527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371600" lvl="3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1714500" lvl="4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057400" lvl="5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2400300" lvl="6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2743200" lvl="7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195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97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defTabSz="342900">
              <a:buClrTx/>
            </a:pPr>
            <a:fld id="{00000000-1234-1234-1234-123412341234}" type="slidenum">
              <a:rPr lang="en-GB" kern="1200" smtClean="0">
                <a:solidFill>
                  <a:srgbClr val="65677F"/>
                </a:solidFill>
              </a:rPr>
              <a:pPr defTabSz="342900">
                <a:buClrTx/>
              </a:pPr>
              <a:t>‹#›</a:t>
            </a:fld>
            <a:endParaRPr lang="en-GB" kern="120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78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7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13.png"/><Relationship Id="rId2" Type="http://schemas.microsoft.com/office/2007/relationships/media" Target="../media/media1.wav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5.gif"/><Relationship Id="rId4" Type="http://schemas.openxmlformats.org/officeDocument/2006/relationships/audio" Target="../media/audio1.wav"/><Relationship Id="rId9" Type="http://schemas.openxmlformats.org/officeDocument/2006/relationships/image" Target="../media/image10.gif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5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20" Type="http://schemas.openxmlformats.org/officeDocument/2006/relationships/image" Target="../media/image8.gif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5.gif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10.gif"/><Relationship Id="rId19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57300" y="1024874"/>
            <a:ext cx="6400801" cy="2869760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4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UBND PHƯỜNG HƯNG ĐẠO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4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ĐA PHÚC</a:t>
            </a:r>
            <a:endParaRPr lang="en-US" sz="1354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25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25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25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256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lang="en-US" sz="2256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lang="en-US" sz="2256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256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6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lang="en-US" sz="225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256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256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6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73: </a:t>
            </a:r>
            <a:r>
              <a:rPr lang="en-US" sz="2256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lang="en-US" sz="2256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6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ương</a:t>
            </a:r>
            <a:r>
              <a:rPr lang="en-US" sz="2256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sz="2256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2256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lang="en-US" sz="225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256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256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viên </a:t>
            </a:r>
            <a:r>
              <a:rPr lang="en-US" sz="2256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2256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6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hiện:Bùi</a:t>
            </a:r>
            <a:r>
              <a:rPr lang="en-US" sz="2256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6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2256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56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lang="en-US" sz="2256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9597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6841" y="260305"/>
            <a:ext cx="1375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287128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05154" y="2001520"/>
            <a:ext cx="3103257" cy="7721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</a:t>
            </a:r>
            <a:r>
              <a:rPr lang="en-US" sz="4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ượn</a:t>
            </a:r>
            <a:endParaRPr lang="en-US" sz="4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5154" y="1216556"/>
            <a:ext cx="1634766" cy="78496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</a:t>
            </a:r>
            <a:endParaRPr lang="en-US" sz="44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39921" y="1216556"/>
            <a:ext cx="1468490" cy="78496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4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1169" y="260306"/>
            <a:ext cx="1789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ương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95003"/>
            <a:ext cx="8438180" cy="49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5" y="1944586"/>
            <a:ext cx="6319653" cy="2686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Quicksand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196454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Âm</a:t>
            </a:r>
            <a:r>
              <a:rPr lang="en-US" sz="4400" b="1" dirty="0" smtClean="0">
                <a:latin typeface="Arial Rounded MT Bold" pitchFamily="34" charset="0"/>
              </a:rPr>
              <a:t>,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 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với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99" y="3287982"/>
            <a:ext cx="8182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ư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ơn     ương</a:t>
            </a:r>
            <a:endParaRPr lang="en-GB" sz="48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39" y="1"/>
            <a:ext cx="6784975" cy="6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8306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Calibri" pitchFamily="34" charset="0"/>
                <a:ea typeface="+mn-ea"/>
                <a:cs typeface="Calibri" pitchFamily="34" charset="0"/>
              </a:rPr>
              <a:t>Ai nhanh hơn? </a:t>
            </a:r>
            <a:endParaRPr lang="en-US" sz="4000" b="1" kern="1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930"/>
            <a:ext cx="1580744" cy="82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1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6841" y="260305"/>
            <a:ext cx="1375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6741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805154" y="1216556"/>
            <a:ext cx="3103257" cy="1557124"/>
            <a:chOff x="2805154" y="1216556"/>
            <a:chExt cx="3103257" cy="1557124"/>
          </a:xfrm>
        </p:grpSpPr>
        <p:sp>
          <p:nvSpPr>
            <p:cNvPr id="6" name="Rectangle 5"/>
            <p:cNvSpPr/>
            <p:nvPr/>
          </p:nvSpPr>
          <p:spPr>
            <a:xfrm>
              <a:off x="2805154" y="2001520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l</a:t>
              </a:r>
              <a:r>
                <a:rPr lang="en-US" sz="4400" smtClean="0">
                  <a:solidFill>
                    <a:srgbClr val="FF0000"/>
                  </a:solidFill>
                  <a:latin typeface=".VnAvant" pitchFamily="34" charset="0"/>
                  <a:cs typeface="Calibri" pitchFamily="34" charset="0"/>
                </a:rPr>
                <a:t>ượn</a:t>
              </a:r>
              <a:endParaRPr lang="en-US" sz="4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05154" y="1216556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l</a:t>
              </a:r>
              <a:endParaRPr lang="en-US" sz="4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39921" y="1216556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FF0000"/>
                  </a:solidFill>
                  <a:latin typeface=".VnAvant" pitchFamily="34" charset="0"/>
                  <a:cs typeface="Calibri" pitchFamily="34" charset="0"/>
                </a:rPr>
                <a:t>ươn</a:t>
              </a:r>
              <a:endParaRPr lang="en-US" sz="4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81169" y="260306"/>
            <a:ext cx="1789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ương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4614" y="2944723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lươn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3574" y="2916511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rướn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37759" y="2910885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sườn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61226" y="2910886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vượn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0881" y="3678511"/>
            <a:ext cx="1974266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hướng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05154" y="3678511"/>
            <a:ext cx="2132605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p</a:t>
            </a:r>
            <a:r>
              <a:rPr lang="en-US" sz="36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hượng</a:t>
            </a:r>
            <a:endParaRPr lang="en-US" sz="36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37759" y="3672885"/>
            <a:ext cx="1783451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sương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61225" y="3653156"/>
            <a:ext cx="1835735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tưởng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3779" y="91440"/>
            <a:ext cx="127942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Tìm</a:t>
            </a:r>
            <a:endParaRPr lang="en-US" sz="36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E:\QUYNH\anh tai ve poiwer oint\khu vườ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91440"/>
            <a:ext cx="3444240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QUYNH\anh tai ve poiwer oint\con dduwfonfg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2839324"/>
            <a:ext cx="3536790" cy="19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QUYNH\anh tai ve poiwer oint\hạt sươ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50" y="1388452"/>
            <a:ext cx="2977240" cy="257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821270" y="1683916"/>
            <a:ext cx="1986651" cy="392482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hạt sương</a:t>
            </a:r>
            <a:endParaRPr lang="en-US" sz="2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1269" y="2282137"/>
            <a:ext cx="1986651" cy="392482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con đường</a:t>
            </a:r>
            <a:endParaRPr lang="en-US" sz="2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21270" y="2871417"/>
            <a:ext cx="1986651" cy="392482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khu vườn</a:t>
            </a:r>
            <a:endParaRPr lang="en-US" sz="2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0.16028 L 0.16823 0.16028 C 0.22431 0.16028 0.29323 0.22915 0.29323 0.28536 L 0.29323 0.4104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9154E-6 L -0.11389 2.29154E-6 C -0.1651 2.29154E-6 -0.22778 0.1155 -0.22778 0.21 L -0.22778 0.42032 " pathEditMode="relative" rAng="0" ptsTypes="FfFF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9" y="210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61 L -0.16614 -0.00061 C -0.24062 -0.00061 -0.33229 -0.03057 -0.33229 -0.05528 L -0.33229 -0.11056 " pathEditMode="relative" rAng="10800000" ptsTypes="FfFF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5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55" y="101600"/>
            <a:ext cx="6690651" cy="469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8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1648206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4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73" y="1727200"/>
            <a:ext cx="539358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89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38737"/>
            <a:ext cx="1001475" cy="10014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337253"/>
            <a:ext cx="345436" cy="280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273962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10799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2538063"/>
            <a:ext cx="389917" cy="29243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3715483" y="2842928"/>
            <a:ext cx="4356740" cy="139586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srgbClr val="FF0066"/>
                </a:solidFill>
                <a:latin typeface="Calibri" panose="020F0502020204030204"/>
              </a:rPr>
              <a:t>Ăn một quả khế trả một cục vàng, may túi ba gang mang theo mà đựng.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4678477" y="117283"/>
            <a:ext cx="4336935" cy="139586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>
              <a:defRPr/>
            </a:pPr>
            <a:r>
              <a:rPr lang="en-US" sz="2100">
                <a:solidFill>
                  <a:schemeClr val="bg1"/>
                </a:solidFill>
              </a:rPr>
              <a:t>Xưa rồi diễm. Những quả khế ngon ngọt này bây giờ là của ta. Muốn ăn khế thì phải trả lời đúng những câu hỏi mà ta đưa ra.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796431"/>
            <a:ext cx="638175" cy="638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696533"/>
            <a:ext cx="638175" cy="6381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595066"/>
            <a:ext cx="638175" cy="6381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1858725"/>
            <a:ext cx="638175" cy="6381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2211776"/>
            <a:ext cx="638175" cy="638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3742939"/>
            <a:ext cx="547688" cy="7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38737"/>
            <a:ext cx="1001475" cy="10014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13706" y="3290935"/>
            <a:ext cx="1313033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3742939"/>
            <a:ext cx="547688" cy="765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337253"/>
            <a:ext cx="345436" cy="28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3" y="796431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88" y="696533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3" y="595066"/>
            <a:ext cx="638175" cy="638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1858725"/>
            <a:ext cx="638175" cy="638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90" y="2211776"/>
            <a:ext cx="638175" cy="63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2739629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3" y="210799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1901442" y="2538063"/>
            <a:ext cx="389917" cy="29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54980" y="283442"/>
            <a:ext cx="2050369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483778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33" y="982571"/>
            <a:ext cx="2985775" cy="283945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46464" y="3285581"/>
            <a:ext cx="126891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mtClean="0"/>
              <a:t>QUYNH MISS</a:t>
            </a:r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864530" y="3292747"/>
            <a:ext cx="420152" cy="2520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111" y="3282478"/>
            <a:ext cx="268988" cy="2689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54" y="3273085"/>
            <a:ext cx="692861" cy="2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4" grpId="0"/>
      <p:bldP spid="19" grpId="0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3" y="38737"/>
            <a:ext cx="1001475" cy="100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04" y="3742939"/>
            <a:ext cx="547688" cy="76515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29" y="1337253"/>
            <a:ext cx="345436" cy="280233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410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ươm   ươp</a:t>
            </a:r>
            <a:endParaRPr lang="en-US" sz="4100" kern="120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12473" y="4686300"/>
            <a:ext cx="457200" cy="457200"/>
          </a:xfrm>
          <a:prstGeom prst="rect">
            <a:avLst/>
          </a:prstGeom>
        </p:spPr>
      </p:pic>
      <p:sp>
        <p:nvSpPr>
          <p:cNvPr id="82" name="2a"/>
          <p:cNvSpPr/>
          <p:nvPr/>
        </p:nvSpPr>
        <p:spPr>
          <a:xfrm>
            <a:off x="5000806" y="125010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36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vòng cườm</a:t>
            </a:r>
            <a:endParaRPr lang="en-US" sz="3600" kern="12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3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4500" kern="12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cướp cờ</a:t>
            </a: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1860345"/>
            <a:ext cx="400509" cy="635590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41" y="1860345"/>
            <a:ext cx="400509" cy="635590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4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4500" kern="1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nườm nượp</a:t>
            </a:r>
          </a:p>
        </p:txBody>
      </p:sp>
      <p:sp>
        <p:nvSpPr>
          <p:cNvPr id="102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5a"/>
          <p:cNvSpPr/>
          <p:nvPr/>
        </p:nvSpPr>
        <p:spPr>
          <a:xfrm>
            <a:off x="5021105" y="125010"/>
            <a:ext cx="3967089" cy="1703499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700" kern="12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giàn mướp che mát khắp mặt ao</a:t>
            </a: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7" y="2199239"/>
            <a:ext cx="396155" cy="631237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8365775" y="438524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577" y="2199239"/>
            <a:ext cx="396155" cy="631237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7763655" y="438970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796431"/>
            <a:ext cx="411956" cy="638175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717573" y="796431"/>
            <a:ext cx="411956" cy="638175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696533"/>
            <a:ext cx="400509" cy="638175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21" y="696533"/>
            <a:ext cx="400509" cy="638175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595066"/>
            <a:ext cx="396155" cy="635590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83" y="595066"/>
            <a:ext cx="396155" cy="63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682" y="2739629"/>
            <a:ext cx="364006" cy="1032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81733" y="2107996"/>
            <a:ext cx="1302253" cy="951292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0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5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1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5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78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2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0"/>
                            </p:stCondLst>
                            <p:childTnLst>
                              <p:par>
                                <p:cTn id="20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25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4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2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4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50"/>
                            </p:stCondLst>
                            <p:childTnLst>
                              <p:par>
                                <p:cTn id="26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25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02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4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6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1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  <p:bldP spid="80" grpId="0" animBg="1"/>
      <p:bldP spid="80" grpId="1" animBg="1"/>
      <p:bldP spid="82" grpId="0" animBg="1"/>
      <p:bldP spid="82" grpId="1" animBg="1"/>
      <p:bldP spid="85" grpId="0" animBg="1"/>
      <p:bldP spid="85" grpId="1" animBg="1"/>
      <p:bldP spid="87" grpId="0" animBg="1"/>
      <p:bldP spid="87" grpId="1" animBg="1"/>
      <p:bldP spid="93" grpId="0" animBg="1"/>
      <p:bldP spid="93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E:\QUYNH\anh tai ve poiwer oint\trường vùng c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34" y="2454712"/>
            <a:ext cx="3899216" cy="25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QUYNH\anh tai ve poiwer oint\unnamed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0"/>
            <a:ext cx="3359485" cy="24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QUYNH\anh tai ve poiwer oint\đi họ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34" y="-20704"/>
            <a:ext cx="3726325" cy="24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QUYNH\anh tai ve poiwer oint\đi họ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" y="2492935"/>
            <a:ext cx="3723640" cy="245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63520" y="2308269"/>
            <a:ext cx="2954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Các bạn nhỏ đang đi đâu ?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6055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395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15" y="3952240"/>
            <a:ext cx="5380349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717040" y="446024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49600" y="4450080"/>
            <a:ext cx="873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135119" y="4460240"/>
            <a:ext cx="650241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09919" y="4439920"/>
            <a:ext cx="650241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5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2471630" y="860547"/>
            <a:ext cx="6672370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800" b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73:</a:t>
            </a:r>
            <a:r>
              <a:rPr lang="vi-VN" sz="4800" b="1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Calibri" pitchFamily="34" charset="0"/>
            </a:endParaRPr>
          </a:p>
          <a:p>
            <a:r>
              <a:rPr lang="en-GB" sz="6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ươn    ương</a:t>
            </a:r>
            <a:endParaRPr lang="en-US" sz="4800" b="1" dirty="0" smtClean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897120" y="4927600"/>
            <a:ext cx="599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1804877" y="1645238"/>
            <a:ext cx="1901507" cy="118940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E52D56"/>
                </a:solidFill>
                <a:latin typeface=".VnAvant" pitchFamily="34" charset="0"/>
                <a:cs typeface="Calibri" pitchFamily="34" charset="0"/>
              </a:rPr>
              <a:t>ươn</a:t>
            </a:r>
            <a:endParaRPr lang="en-US" sz="6000" dirty="0"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4917440" y="1645238"/>
            <a:ext cx="2428239" cy="118940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E52D56"/>
                </a:solidFill>
                <a:latin typeface=".VnAvant" pitchFamily="34" charset="0"/>
                <a:cs typeface="Calibri" pitchFamily="34" charset="0"/>
              </a:rPr>
              <a:t>ương</a:t>
            </a:r>
            <a:endParaRPr lang="en-US" sz="6000" dirty="0"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0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</TotalTime>
  <Words>153</Words>
  <Application>Microsoft Office PowerPoint</Application>
  <PresentationFormat>On-screen Show (16:9)</PresentationFormat>
  <Paragraphs>50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Lato</vt:lpstr>
      <vt:lpstr>Times New Roman</vt:lpstr>
      <vt:lpstr>Calibri Light</vt:lpstr>
      <vt:lpstr>Calibri</vt:lpstr>
      <vt:lpstr>Quicksand Medium</vt:lpstr>
      <vt:lpstr>Chivo</vt:lpstr>
      <vt:lpstr>Chivo Light</vt:lpstr>
      <vt:lpstr>Arial-Rounded</vt:lpstr>
      <vt:lpstr>.VnAvant</vt:lpstr>
      <vt:lpstr>Arial</vt:lpstr>
      <vt:lpstr>Shadows Into Light Two</vt:lpstr>
      <vt:lpstr>Arial Rounded MT Bold</vt:lpstr>
      <vt:lpstr>Simple Light</vt:lpstr>
      <vt:lpstr>Office Theme</vt:lpstr>
      <vt:lpstr>Aumerle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Admin</cp:lastModifiedBy>
  <cp:revision>311</cp:revision>
  <dcterms:modified xsi:type="dcterms:W3CDTF">2025-12-21T14:35:14Z</dcterms:modified>
</cp:coreProperties>
</file>