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77" r:id="rId2"/>
  </p:sldMasterIdLst>
  <p:notesMasterIdLst>
    <p:notesMasterId r:id="rId10"/>
  </p:notesMasterIdLst>
  <p:sldIdLst>
    <p:sldId id="400" r:id="rId3"/>
    <p:sldId id="390" r:id="rId4"/>
    <p:sldId id="391" r:id="rId5"/>
    <p:sldId id="398" r:id="rId6"/>
    <p:sldId id="393" r:id="rId7"/>
    <p:sldId id="394" r:id="rId8"/>
    <p:sldId id="396" r:id="rId9"/>
  </p:sldIdLst>
  <p:sldSz cx="9144000" cy="5143500" type="screen16x9"/>
  <p:notesSz cx="6858000" cy="9144000"/>
  <p:embeddedFontLst>
    <p:embeddedFont>
      <p:font typeface="Arial-Rounded" panose="020B0604020202020204" charset="0"/>
      <p:regular r:id="rId11"/>
      <p:bold r:id="rId12"/>
    </p:embeddedFont>
    <p:embeddedFont>
      <p:font typeface="Lato" panose="020B0604020202020204" charset="0"/>
      <p:regular r:id="rId13"/>
      <p:bold r:id="rId14"/>
      <p:italic r:id="rId15"/>
      <p:boldItalic r:id="rId16"/>
    </p:embeddedFont>
    <p:embeddedFont>
      <p:font typeface=".VnAvant" panose="020B7200000000000000" pitchFamily="34" charset="0"/>
      <p:regular r:id="rId17"/>
      <p:bold r:id="rId18"/>
      <p:italic r:id="rId19"/>
      <p:boldItalic r:id="rId20"/>
    </p:embeddedFont>
    <p:embeddedFont>
      <p:font typeface="Quicksand Medium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7EF"/>
    <a:srgbClr val="0418AC"/>
    <a:srgbClr val="FEFDF9"/>
    <a:srgbClr val="FEFBF5"/>
    <a:srgbClr val="FFFF99"/>
    <a:srgbClr val="FEFBF6"/>
    <a:srgbClr val="74B43C"/>
    <a:srgbClr val="72CEEE"/>
    <a:srgbClr val="0099DA"/>
    <a:srgbClr val="E52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95501" autoAdjust="0"/>
  </p:normalViewPr>
  <p:slideViewPr>
    <p:cSldViewPr snapToGrid="0">
      <p:cViewPr varScale="1">
        <p:scale>
          <a:sx n="144" d="100"/>
          <a:sy n="144" d="100"/>
        </p:scale>
        <p:origin x="45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588388"/>
            <a:ext cx="569648" cy="58318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247400"/>
            <a:ext cx="4968600" cy="30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323850" algn="ctr" rtl="0">
              <a:spcBef>
                <a:spcPts val="45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24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685800" lvl="1" indent="-32385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24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028700" lvl="2" indent="-32385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24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371600" lvl="3" indent="-32385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24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1714500" lvl="4" indent="-32385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24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057400" lvl="5" indent="-32385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24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2400300" lvl="6" indent="-32385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24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2743200" lvl="7" indent="-32385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24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3086100" lvl="8" indent="-32385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24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324175"/>
            <a:ext cx="1957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noFill/>
                </a:ln>
                <a:solidFill>
                  <a:srgbClr val="65677F"/>
                </a:solidFill>
                <a:effectLst/>
                <a:uLnTx/>
                <a:uFillTx/>
                <a:latin typeface="Chivo"/>
                <a:ea typeface="Chivo"/>
                <a:cs typeface="Chivo"/>
                <a:sym typeface="Chivo"/>
              </a:rPr>
              <a:t>“</a:t>
            </a:r>
            <a:endParaRPr kumimoji="0" sz="720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342900">
              <a:buClrTx/>
            </a:pPr>
            <a:fld id="{00000000-1234-1234-1234-123412341234}" type="slidenum">
              <a:rPr lang="en-GB" kern="1200" smtClean="0">
                <a:solidFill>
                  <a:srgbClr val="65677F"/>
                </a:solidFill>
              </a:rPr>
              <a:pPr defTabSz="342900">
                <a:buClrTx/>
              </a:pPr>
              <a:t>‹#›</a:t>
            </a:fld>
            <a:endParaRPr lang="en-GB" kern="1200">
              <a:solidFill>
                <a:srgbClr val="65677F"/>
              </a:solidFill>
            </a:endParaRPr>
          </a:p>
        </p:txBody>
      </p:sp>
      <p:sp>
        <p:nvSpPr>
          <p:cNvPr id="85" name="Google Shape;85;p4"/>
          <p:cNvSpPr/>
          <p:nvPr/>
        </p:nvSpPr>
        <p:spPr>
          <a:xfrm rot="-6974255">
            <a:off x="8159321" y="3677273"/>
            <a:ext cx="160191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86;p4"/>
          <p:cNvSpPr/>
          <p:nvPr/>
        </p:nvSpPr>
        <p:spPr>
          <a:xfrm>
            <a:off x="2579855" y="-136211"/>
            <a:ext cx="781013" cy="7909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87;p4"/>
          <p:cNvSpPr/>
          <p:nvPr/>
        </p:nvSpPr>
        <p:spPr>
          <a:xfrm>
            <a:off x="2684780" y="88390"/>
            <a:ext cx="337444" cy="341744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88;p4"/>
          <p:cNvSpPr/>
          <p:nvPr/>
        </p:nvSpPr>
        <p:spPr>
          <a:xfrm rot="4358823">
            <a:off x="3988043" y="4825880"/>
            <a:ext cx="281663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4226869"/>
            <a:ext cx="357870" cy="36229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4449252"/>
            <a:ext cx="717468" cy="53297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4340917"/>
            <a:ext cx="375504" cy="34034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92;p4"/>
          <p:cNvSpPr/>
          <p:nvPr/>
        </p:nvSpPr>
        <p:spPr>
          <a:xfrm rot="-6648331">
            <a:off x="8656706" y="1085290"/>
            <a:ext cx="556540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93;p4"/>
          <p:cNvSpPr/>
          <p:nvPr/>
        </p:nvSpPr>
        <p:spPr>
          <a:xfrm rot="2711984">
            <a:off x="4984597" y="-208356"/>
            <a:ext cx="599322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94;p4"/>
          <p:cNvSpPr/>
          <p:nvPr/>
        </p:nvSpPr>
        <p:spPr>
          <a:xfrm>
            <a:off x="6790085" y="4541690"/>
            <a:ext cx="781013" cy="7909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95;p4"/>
          <p:cNvSpPr/>
          <p:nvPr/>
        </p:nvSpPr>
        <p:spPr>
          <a:xfrm rot="-5990705">
            <a:off x="8354716" y="2505554"/>
            <a:ext cx="497654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96;p4"/>
          <p:cNvSpPr/>
          <p:nvPr/>
        </p:nvSpPr>
        <p:spPr>
          <a:xfrm rot="-4782675">
            <a:off x="8301253" y="2599403"/>
            <a:ext cx="253092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1059765" y="251070"/>
            <a:ext cx="375578" cy="384506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98;p4"/>
          <p:cNvSpPr/>
          <p:nvPr/>
        </p:nvSpPr>
        <p:spPr>
          <a:xfrm>
            <a:off x="7054212" y="316390"/>
            <a:ext cx="780996" cy="813747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99;p4"/>
          <p:cNvSpPr/>
          <p:nvPr/>
        </p:nvSpPr>
        <p:spPr>
          <a:xfrm rot="3741390">
            <a:off x="7113715" y="38916"/>
            <a:ext cx="330109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0;p4"/>
          <p:cNvSpPr/>
          <p:nvPr/>
        </p:nvSpPr>
        <p:spPr>
          <a:xfrm>
            <a:off x="-174209" y="985455"/>
            <a:ext cx="910004" cy="82460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1" name="Google Shape;101;p4"/>
          <p:cNvSpPr/>
          <p:nvPr/>
        </p:nvSpPr>
        <p:spPr>
          <a:xfrm>
            <a:off x="307523" y="1536823"/>
            <a:ext cx="337444" cy="341744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4671975"/>
            <a:ext cx="876846" cy="65135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3;p4"/>
          <p:cNvSpPr/>
          <p:nvPr/>
        </p:nvSpPr>
        <p:spPr>
          <a:xfrm rot="-7924689">
            <a:off x="212304" y="2643768"/>
            <a:ext cx="507311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8" y="2630488"/>
            <a:ext cx="274505" cy="28103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5;p4"/>
          <p:cNvSpPr/>
          <p:nvPr/>
        </p:nvSpPr>
        <p:spPr>
          <a:xfrm rot="5968943">
            <a:off x="462908" y="3864502"/>
            <a:ext cx="497603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007788"/>
            <a:ext cx="601219" cy="941593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7;p4"/>
          <p:cNvSpPr/>
          <p:nvPr/>
        </p:nvSpPr>
        <p:spPr>
          <a:xfrm>
            <a:off x="2444637" y="-158740"/>
            <a:ext cx="817717" cy="835985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;p4"/>
          <p:cNvSpPr/>
          <p:nvPr/>
        </p:nvSpPr>
        <p:spPr>
          <a:xfrm rot="-5330471">
            <a:off x="8271709" y="2476413"/>
            <a:ext cx="561101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4" y="381263"/>
            <a:ext cx="759011" cy="83463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8" y="4434137"/>
            <a:ext cx="957279" cy="859458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4" y="2763433"/>
            <a:ext cx="215203" cy="2321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2" y="2566548"/>
            <a:ext cx="280423" cy="71867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947847" y="293862"/>
            <a:ext cx="447347" cy="341714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14;p4"/>
          <p:cNvSpPr/>
          <p:nvPr/>
        </p:nvSpPr>
        <p:spPr>
          <a:xfrm rot="-7406442">
            <a:off x="464523" y="3905281"/>
            <a:ext cx="3677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6664728" y="4642200"/>
            <a:ext cx="766865" cy="689932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9" y="3960294"/>
            <a:ext cx="326039" cy="573820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956863" y="4720294"/>
            <a:ext cx="355060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556859" y="840437"/>
            <a:ext cx="447973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138988" y="-350104"/>
            <a:ext cx="526220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7" y="4393089"/>
            <a:ext cx="833403" cy="48517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232978" y="3550522"/>
            <a:ext cx="205865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22;p4"/>
          <p:cNvSpPr/>
          <p:nvPr/>
        </p:nvSpPr>
        <p:spPr>
          <a:xfrm rot="-5506848">
            <a:off x="8220235" y="3593507"/>
            <a:ext cx="134450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3802440"/>
            <a:ext cx="215214" cy="23219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927551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24"/>
            <a:ext cx="4579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defTabSz="342900">
              <a:buClrTx/>
            </a:pPr>
            <a:fld id="{00000000-1234-1234-1234-123412341234}" type="slidenum">
              <a:rPr lang="en-GB" kern="1200" smtClean="0"/>
              <a:pPr defTabSz="342900">
                <a:buClrTx/>
              </a:pPr>
              <a:t>‹#›</a:t>
            </a:fld>
            <a:endParaRPr lang="en-GB" kern="1200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832861"/>
            <a:ext cx="615466" cy="963905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8230655" y="-153538"/>
            <a:ext cx="837106" cy="85580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4038280"/>
            <a:ext cx="765854" cy="57351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2" y="1702057"/>
            <a:ext cx="776981" cy="854390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6" name="Google Shape;156;p6"/>
          <p:cNvSpPr/>
          <p:nvPr/>
        </p:nvSpPr>
        <p:spPr>
          <a:xfrm rot="5503490">
            <a:off x="8039701" y="4122216"/>
            <a:ext cx="734978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8231964" y="2681110"/>
            <a:ext cx="220297" cy="237680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2356302"/>
            <a:ext cx="287064" cy="73569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7633712" y="-65920"/>
            <a:ext cx="457954" cy="34981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5" y="3153271"/>
            <a:ext cx="501993" cy="771678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663175"/>
            <a:ext cx="3599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3599700" cy="3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85750" rtl="0">
              <a:spcBef>
                <a:spcPts val="450"/>
              </a:spcBef>
              <a:spcAft>
                <a:spcPts val="0"/>
              </a:spcAft>
              <a:buSzPts val="2400"/>
              <a:buChar char="༝"/>
              <a:defRPr sz="1800"/>
            </a:lvl1pPr>
            <a:lvl2pPr marL="685800" lvl="1" indent="-28575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028700" lvl="2" indent="-28575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371600" lvl="3" indent="-28575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5814924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3" y="4079247"/>
            <a:ext cx="679239" cy="615500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8683515" y="4020673"/>
            <a:ext cx="345449" cy="3498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7062485" y="-109724"/>
            <a:ext cx="384463" cy="39360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8514400" y="1635651"/>
            <a:ext cx="799508" cy="83303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8" name="Google Shape;168;p7"/>
          <p:cNvSpPr/>
          <p:nvPr/>
        </p:nvSpPr>
        <p:spPr>
          <a:xfrm rot="3741344">
            <a:off x="8575320" y="1351609"/>
            <a:ext cx="33792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7044713" y="810003"/>
            <a:ext cx="931540" cy="84412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7537851" y="1374425"/>
            <a:ext cx="345449" cy="3498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1" name="Google Shape;171;p7"/>
          <p:cNvSpPr/>
          <p:nvPr/>
        </p:nvSpPr>
        <p:spPr>
          <a:xfrm rot="-6335216">
            <a:off x="6978024" y="4441546"/>
            <a:ext cx="673184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7911876" y="-130474"/>
            <a:ext cx="799495" cy="80968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3" name="Google Shape;173;p7"/>
          <p:cNvSpPr/>
          <p:nvPr/>
        </p:nvSpPr>
        <p:spPr>
          <a:xfrm rot="-6692267">
            <a:off x="6878451" y="2304638"/>
            <a:ext cx="519368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7317553" y="2396425"/>
            <a:ext cx="281001" cy="28768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7663638" y="3147401"/>
            <a:ext cx="679244" cy="6878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832861"/>
            <a:ext cx="615466" cy="963905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7" name="Google Shape;177;p7"/>
          <p:cNvSpPr/>
          <p:nvPr/>
        </p:nvSpPr>
        <p:spPr>
          <a:xfrm>
            <a:off x="7773455" y="-153538"/>
            <a:ext cx="837106" cy="85580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4038280"/>
            <a:ext cx="765854" cy="57351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2" y="1702057"/>
            <a:ext cx="776981" cy="854390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0" name="Google Shape;180;p7"/>
          <p:cNvSpPr/>
          <p:nvPr/>
        </p:nvSpPr>
        <p:spPr>
          <a:xfrm rot="5503490">
            <a:off x="7049101" y="4122216"/>
            <a:ext cx="734978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1" name="Google Shape;181;p7"/>
          <p:cNvSpPr/>
          <p:nvPr/>
        </p:nvSpPr>
        <p:spPr>
          <a:xfrm>
            <a:off x="7317564" y="2528710"/>
            <a:ext cx="220297" cy="237680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203903"/>
            <a:ext cx="287064" cy="73569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3" name="Google Shape;183;p7"/>
          <p:cNvSpPr/>
          <p:nvPr/>
        </p:nvSpPr>
        <p:spPr>
          <a:xfrm>
            <a:off x="6947912" y="-65920"/>
            <a:ext cx="457954" cy="34981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5" y="3153271"/>
            <a:ext cx="501993" cy="771678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405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430050"/>
            <a:ext cx="3167700" cy="32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76225">
              <a:spcBef>
                <a:spcPts val="450"/>
              </a:spcBef>
              <a:spcAft>
                <a:spcPts val="0"/>
              </a:spcAft>
              <a:buSzPts val="2200"/>
              <a:buChar char="༝"/>
              <a:defRPr sz="1650"/>
            </a:lvl1pPr>
            <a:lvl2pPr marL="685800" lvl="1" indent="-27622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650"/>
            </a:lvl2pPr>
            <a:lvl3pPr marL="1028700" lvl="2" indent="-27622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650"/>
            </a:lvl3pPr>
            <a:lvl4pPr marL="1371600" lvl="3" indent="-276225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650"/>
            </a:lvl4pPr>
            <a:lvl5pPr marL="1714500" lvl="4" indent="-27622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650"/>
            </a:lvl5pPr>
            <a:lvl6pPr marL="2057400" lvl="5" indent="-27622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650"/>
            </a:lvl6pPr>
            <a:lvl7pPr marL="2400300" lvl="6" indent="-276225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650"/>
            </a:lvl7pPr>
            <a:lvl8pPr marL="2743200" lvl="7" indent="-27622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650"/>
            </a:lvl8pPr>
            <a:lvl9pPr marL="3086100" lvl="8" indent="-27622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65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430050"/>
            <a:ext cx="3167700" cy="32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76225">
              <a:spcBef>
                <a:spcPts val="450"/>
              </a:spcBef>
              <a:spcAft>
                <a:spcPts val="0"/>
              </a:spcAft>
              <a:buSzPts val="2200"/>
              <a:buChar char="༝"/>
              <a:defRPr sz="1650"/>
            </a:lvl1pPr>
            <a:lvl2pPr marL="685800" lvl="1" indent="-27622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650"/>
            </a:lvl2pPr>
            <a:lvl3pPr marL="1028700" lvl="2" indent="-27622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650"/>
            </a:lvl3pPr>
            <a:lvl4pPr marL="1371600" lvl="3" indent="-276225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650"/>
            </a:lvl4pPr>
            <a:lvl5pPr marL="1714500" lvl="4" indent="-27622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650"/>
            </a:lvl5pPr>
            <a:lvl6pPr marL="2057400" lvl="5" indent="-27622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650"/>
            </a:lvl6pPr>
            <a:lvl7pPr marL="2400300" lvl="6" indent="-276225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650"/>
            </a:lvl7pPr>
            <a:lvl8pPr marL="2743200" lvl="7" indent="-27622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650"/>
            </a:lvl8pPr>
            <a:lvl9pPr marL="3086100" lvl="8" indent="-27622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65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342900">
              <a:buClrTx/>
            </a:pPr>
            <a:fld id="{00000000-1234-1234-1234-123412341234}" type="slidenum">
              <a:rPr lang="en-GB" kern="1200" smtClean="0">
                <a:solidFill>
                  <a:srgbClr val="65677F"/>
                </a:solidFill>
              </a:rPr>
              <a:pPr defTabSz="342900">
                <a:buClrTx/>
              </a:pPr>
              <a:t>‹#›</a:t>
            </a:fld>
            <a:endParaRPr lang="en-GB" kern="1200">
              <a:solidFill>
                <a:srgbClr val="656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701226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3" y="4079247"/>
            <a:ext cx="679239" cy="615500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1" name="Google Shape;191;p8"/>
          <p:cNvSpPr/>
          <p:nvPr/>
        </p:nvSpPr>
        <p:spPr>
          <a:xfrm>
            <a:off x="8683515" y="4020673"/>
            <a:ext cx="345449" cy="3498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2" name="Google Shape;192;p8"/>
          <p:cNvSpPr/>
          <p:nvPr/>
        </p:nvSpPr>
        <p:spPr>
          <a:xfrm>
            <a:off x="7062485" y="-109724"/>
            <a:ext cx="384463" cy="39360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8514400" y="1635651"/>
            <a:ext cx="799508" cy="83303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4" name="Google Shape;194;p8"/>
          <p:cNvSpPr/>
          <p:nvPr/>
        </p:nvSpPr>
        <p:spPr>
          <a:xfrm rot="3741344">
            <a:off x="8575320" y="1351609"/>
            <a:ext cx="33792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5" name="Google Shape;195;p8"/>
          <p:cNvSpPr/>
          <p:nvPr/>
        </p:nvSpPr>
        <p:spPr>
          <a:xfrm>
            <a:off x="7044713" y="810003"/>
            <a:ext cx="931540" cy="84412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6" name="Google Shape;196;p8"/>
          <p:cNvSpPr/>
          <p:nvPr/>
        </p:nvSpPr>
        <p:spPr>
          <a:xfrm>
            <a:off x="7537851" y="1374425"/>
            <a:ext cx="345449" cy="3498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7" name="Google Shape;197;p8"/>
          <p:cNvSpPr/>
          <p:nvPr/>
        </p:nvSpPr>
        <p:spPr>
          <a:xfrm rot="-6335216">
            <a:off x="6978024" y="4441546"/>
            <a:ext cx="673184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7911876" y="-130474"/>
            <a:ext cx="799495" cy="80968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9" name="Google Shape;199;p8"/>
          <p:cNvSpPr/>
          <p:nvPr/>
        </p:nvSpPr>
        <p:spPr>
          <a:xfrm rot="-6692267">
            <a:off x="6878451" y="2304638"/>
            <a:ext cx="519368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0" name="Google Shape;200;p8"/>
          <p:cNvSpPr/>
          <p:nvPr/>
        </p:nvSpPr>
        <p:spPr>
          <a:xfrm>
            <a:off x="7317553" y="2396425"/>
            <a:ext cx="281001" cy="28768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1" name="Google Shape;201;p8"/>
          <p:cNvSpPr/>
          <p:nvPr/>
        </p:nvSpPr>
        <p:spPr>
          <a:xfrm>
            <a:off x="7663638" y="3147401"/>
            <a:ext cx="679244" cy="6878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832861"/>
            <a:ext cx="615466" cy="963905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3" name="Google Shape;203;p8"/>
          <p:cNvSpPr/>
          <p:nvPr/>
        </p:nvSpPr>
        <p:spPr>
          <a:xfrm>
            <a:off x="7773455" y="-153538"/>
            <a:ext cx="837106" cy="85580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4038280"/>
            <a:ext cx="765854" cy="57351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2" y="1702057"/>
            <a:ext cx="776981" cy="854390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6" name="Google Shape;206;p8"/>
          <p:cNvSpPr/>
          <p:nvPr/>
        </p:nvSpPr>
        <p:spPr>
          <a:xfrm rot="5503490">
            <a:off x="7049101" y="4122216"/>
            <a:ext cx="734978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7" name="Google Shape;207;p8"/>
          <p:cNvSpPr/>
          <p:nvPr/>
        </p:nvSpPr>
        <p:spPr>
          <a:xfrm>
            <a:off x="7317564" y="2528710"/>
            <a:ext cx="220297" cy="237680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203903"/>
            <a:ext cx="287064" cy="73569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9" name="Google Shape;209;p8"/>
          <p:cNvSpPr/>
          <p:nvPr/>
        </p:nvSpPr>
        <p:spPr>
          <a:xfrm>
            <a:off x="6947912" y="-65920"/>
            <a:ext cx="457954" cy="34981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5" y="3153271"/>
            <a:ext cx="501993" cy="771678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288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440500"/>
            <a:ext cx="2026800" cy="32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57175" rtl="0">
              <a:spcBef>
                <a:spcPts val="450"/>
              </a:spcBef>
              <a:spcAft>
                <a:spcPts val="0"/>
              </a:spcAft>
              <a:buSzPts val="1800"/>
              <a:buChar char="༝"/>
              <a:defRPr sz="1350"/>
            </a:lvl1pPr>
            <a:lvl2pPr marL="685800" lvl="1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350"/>
            </a:lvl2pPr>
            <a:lvl3pPr marL="1028700" lvl="2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350"/>
            </a:lvl3pPr>
            <a:lvl4pPr marL="1371600" lvl="3" indent="-257175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350"/>
            </a:lvl4pPr>
            <a:lvl5pPr marL="1714500" lvl="4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350"/>
            </a:lvl5pPr>
            <a:lvl6pPr marL="2057400" lvl="5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350"/>
            </a:lvl6pPr>
            <a:lvl7pPr marL="2400300" lvl="6" indent="-257175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350"/>
            </a:lvl7pPr>
            <a:lvl8pPr marL="2743200" lvl="7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350"/>
            </a:lvl8pPr>
            <a:lvl9pPr marL="3086100" lvl="8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35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440500"/>
            <a:ext cx="2026800" cy="32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57175" rtl="0">
              <a:spcBef>
                <a:spcPts val="450"/>
              </a:spcBef>
              <a:spcAft>
                <a:spcPts val="0"/>
              </a:spcAft>
              <a:buSzPts val="1800"/>
              <a:buChar char="༝"/>
              <a:defRPr sz="1350"/>
            </a:lvl1pPr>
            <a:lvl2pPr marL="685800" lvl="1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350"/>
            </a:lvl2pPr>
            <a:lvl3pPr marL="1028700" lvl="2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350"/>
            </a:lvl3pPr>
            <a:lvl4pPr marL="1371600" lvl="3" indent="-257175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350"/>
            </a:lvl4pPr>
            <a:lvl5pPr marL="1714500" lvl="4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350"/>
            </a:lvl5pPr>
            <a:lvl6pPr marL="2057400" lvl="5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350"/>
            </a:lvl6pPr>
            <a:lvl7pPr marL="2400300" lvl="6" indent="-257175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350"/>
            </a:lvl7pPr>
            <a:lvl8pPr marL="2743200" lvl="7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350"/>
            </a:lvl8pPr>
            <a:lvl9pPr marL="3086100" lvl="8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35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440500"/>
            <a:ext cx="2026800" cy="32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57175" rtl="0">
              <a:spcBef>
                <a:spcPts val="450"/>
              </a:spcBef>
              <a:spcAft>
                <a:spcPts val="0"/>
              </a:spcAft>
              <a:buSzPts val="1800"/>
              <a:buChar char="༝"/>
              <a:defRPr sz="1350"/>
            </a:lvl1pPr>
            <a:lvl2pPr marL="685800" lvl="1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350"/>
            </a:lvl2pPr>
            <a:lvl3pPr marL="1028700" lvl="2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350"/>
            </a:lvl3pPr>
            <a:lvl4pPr marL="1371600" lvl="3" indent="-257175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350"/>
            </a:lvl4pPr>
            <a:lvl5pPr marL="1714500" lvl="4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350"/>
            </a:lvl5pPr>
            <a:lvl6pPr marL="2057400" lvl="5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350"/>
            </a:lvl6pPr>
            <a:lvl7pPr marL="2400300" lvl="6" indent="-257175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350"/>
            </a:lvl7pPr>
            <a:lvl8pPr marL="2743200" lvl="7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350"/>
            </a:lvl8pPr>
            <a:lvl9pPr marL="3086100" lvl="8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35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342900">
              <a:buClrTx/>
            </a:pPr>
            <a:fld id="{00000000-1234-1234-1234-123412341234}" type="slidenum">
              <a:rPr lang="en-GB" kern="1200" smtClean="0">
                <a:solidFill>
                  <a:srgbClr val="65677F"/>
                </a:solidFill>
              </a:rPr>
              <a:pPr defTabSz="342900">
                <a:buClrTx/>
              </a:pPr>
              <a:t>‹#›</a:t>
            </a:fld>
            <a:endParaRPr lang="en-GB" kern="1200">
              <a:solidFill>
                <a:srgbClr val="656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27480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342900">
              <a:buClrTx/>
            </a:pPr>
            <a:fld id="{00000000-1234-1234-1234-123412341234}" type="slidenum">
              <a:rPr lang="en-GB" kern="1200" smtClean="0">
                <a:solidFill>
                  <a:srgbClr val="65677F"/>
                </a:solidFill>
              </a:rPr>
              <a:pPr defTabSz="342900">
                <a:buClrTx/>
              </a:pPr>
              <a:t>‹#›</a:t>
            </a:fld>
            <a:endParaRPr lang="en-GB" kern="1200">
              <a:solidFill>
                <a:srgbClr val="65677F"/>
              </a:solidFill>
            </a:endParaRPr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3" y="4079247"/>
            <a:ext cx="679239" cy="615500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0;p9"/>
          <p:cNvSpPr/>
          <p:nvPr/>
        </p:nvSpPr>
        <p:spPr>
          <a:xfrm>
            <a:off x="8683515" y="4020673"/>
            <a:ext cx="345449" cy="3498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1" name="Google Shape;221;p9"/>
          <p:cNvSpPr/>
          <p:nvPr/>
        </p:nvSpPr>
        <p:spPr>
          <a:xfrm>
            <a:off x="7062485" y="-109724"/>
            <a:ext cx="384463" cy="39360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2" name="Google Shape;222;p9"/>
          <p:cNvSpPr/>
          <p:nvPr/>
        </p:nvSpPr>
        <p:spPr>
          <a:xfrm>
            <a:off x="8514400" y="1635651"/>
            <a:ext cx="799508" cy="83303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3" name="Google Shape;223;p9"/>
          <p:cNvSpPr/>
          <p:nvPr/>
        </p:nvSpPr>
        <p:spPr>
          <a:xfrm rot="3741344">
            <a:off x="8575320" y="1351609"/>
            <a:ext cx="33792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4" name="Google Shape;224;p9"/>
          <p:cNvSpPr/>
          <p:nvPr/>
        </p:nvSpPr>
        <p:spPr>
          <a:xfrm>
            <a:off x="7044713" y="810003"/>
            <a:ext cx="931540" cy="84412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5" name="Google Shape;225;p9"/>
          <p:cNvSpPr/>
          <p:nvPr/>
        </p:nvSpPr>
        <p:spPr>
          <a:xfrm>
            <a:off x="7537851" y="1374425"/>
            <a:ext cx="345449" cy="3498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6" name="Google Shape;226;p9"/>
          <p:cNvSpPr/>
          <p:nvPr/>
        </p:nvSpPr>
        <p:spPr>
          <a:xfrm rot="-6335216">
            <a:off x="6978024" y="4441546"/>
            <a:ext cx="673184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7" name="Google Shape;227;p9"/>
          <p:cNvSpPr/>
          <p:nvPr/>
        </p:nvSpPr>
        <p:spPr>
          <a:xfrm>
            <a:off x="7911876" y="-130474"/>
            <a:ext cx="799495" cy="80968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8" name="Google Shape;228;p9"/>
          <p:cNvSpPr/>
          <p:nvPr/>
        </p:nvSpPr>
        <p:spPr>
          <a:xfrm rot="-6692267">
            <a:off x="6878451" y="2304638"/>
            <a:ext cx="519368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9" name="Google Shape;229;p9"/>
          <p:cNvSpPr/>
          <p:nvPr/>
        </p:nvSpPr>
        <p:spPr>
          <a:xfrm>
            <a:off x="7317553" y="2396425"/>
            <a:ext cx="281001" cy="28768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0" name="Google Shape;230;p9"/>
          <p:cNvSpPr/>
          <p:nvPr/>
        </p:nvSpPr>
        <p:spPr>
          <a:xfrm>
            <a:off x="7663638" y="3147401"/>
            <a:ext cx="679244" cy="6878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832861"/>
            <a:ext cx="615466" cy="963905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2" name="Google Shape;232;p9"/>
          <p:cNvSpPr/>
          <p:nvPr/>
        </p:nvSpPr>
        <p:spPr>
          <a:xfrm>
            <a:off x="7773455" y="-153538"/>
            <a:ext cx="837106" cy="85580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4038280"/>
            <a:ext cx="765854" cy="57351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2" y="1702057"/>
            <a:ext cx="776981" cy="854390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Google Shape;235;p9"/>
          <p:cNvSpPr/>
          <p:nvPr/>
        </p:nvSpPr>
        <p:spPr>
          <a:xfrm rot="5503490">
            <a:off x="7049101" y="4122216"/>
            <a:ext cx="734978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6" name="Google Shape;236;p9"/>
          <p:cNvSpPr/>
          <p:nvPr/>
        </p:nvSpPr>
        <p:spPr>
          <a:xfrm>
            <a:off x="7317564" y="2528710"/>
            <a:ext cx="220297" cy="237680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203903"/>
            <a:ext cx="287064" cy="73569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8" name="Google Shape;238;p9"/>
          <p:cNvSpPr/>
          <p:nvPr/>
        </p:nvSpPr>
        <p:spPr>
          <a:xfrm>
            <a:off x="6947912" y="-65920"/>
            <a:ext cx="457954" cy="34981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5" y="3153271"/>
            <a:ext cx="501993" cy="771678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051620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4025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171450" algn="ctr">
              <a:spcBef>
                <a:spcPts val="270"/>
              </a:spcBef>
              <a:spcAft>
                <a:spcPts val="0"/>
              </a:spcAft>
              <a:buSzPts val="1800"/>
              <a:buNone/>
              <a:defRPr sz="135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342900">
              <a:buClrTx/>
            </a:pPr>
            <a:fld id="{00000000-1234-1234-1234-123412341234}" type="slidenum">
              <a:rPr lang="en-GB" kern="1200" smtClean="0">
                <a:solidFill>
                  <a:srgbClr val="65677F"/>
                </a:solidFill>
              </a:rPr>
              <a:pPr defTabSz="342900">
                <a:buClrTx/>
              </a:pPr>
              <a:t>‹#›</a:t>
            </a:fld>
            <a:endParaRPr lang="en-GB" kern="1200">
              <a:solidFill>
                <a:srgbClr val="65677F"/>
              </a:solidFill>
            </a:endParaRPr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007788"/>
            <a:ext cx="601219" cy="941593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4" name="Google Shape;244;p10"/>
          <p:cNvSpPr/>
          <p:nvPr/>
        </p:nvSpPr>
        <p:spPr>
          <a:xfrm>
            <a:off x="2422713" y="-353815"/>
            <a:ext cx="817717" cy="835985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271709" y="2476413"/>
            <a:ext cx="561101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8" y="47394"/>
            <a:ext cx="759011" cy="83463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7" name="Google Shape;247;p10"/>
          <p:cNvSpPr/>
          <p:nvPr/>
        </p:nvSpPr>
        <p:spPr>
          <a:xfrm rot="3192611">
            <a:off x="1862915" y="4290889"/>
            <a:ext cx="717917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4" y="2763433"/>
            <a:ext cx="215203" cy="2321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2" y="2566548"/>
            <a:ext cx="280423" cy="71867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0" name="Google Shape;250;p10"/>
          <p:cNvSpPr/>
          <p:nvPr/>
        </p:nvSpPr>
        <p:spPr>
          <a:xfrm>
            <a:off x="589322" y="190936"/>
            <a:ext cx="447347" cy="341714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64523" y="3905281"/>
            <a:ext cx="3677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" name="Google Shape;252;p10"/>
          <p:cNvSpPr/>
          <p:nvPr/>
        </p:nvSpPr>
        <p:spPr>
          <a:xfrm>
            <a:off x="6664728" y="4642200"/>
            <a:ext cx="766865" cy="689932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9" y="3960294"/>
            <a:ext cx="326039" cy="573820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956863" y="4720294"/>
            <a:ext cx="355060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556859" y="840437"/>
            <a:ext cx="447973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5062788" y="-350104"/>
            <a:ext cx="526220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7" y="4545489"/>
            <a:ext cx="833403" cy="48517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220235" y="3593507"/>
            <a:ext cx="134450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3802440"/>
            <a:ext cx="215214" cy="23219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958876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050" kern="1200">
              <a:solidFill>
                <a:srgbClr val="65677F"/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050" kern="1200">
              <a:solidFill>
                <a:srgbClr val="65677F"/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base">
              <a:buClrTx/>
            </a:pPr>
            <a:fld id="{9A0DB2DC-4C9A-4742-B13C-FB6460FD3503}" type="slidenum">
              <a:rPr lang="en-US" altLang="en-US" kern="1200" noProof="1" smtClean="0">
                <a:solidFill>
                  <a:srgbClr val="65677F"/>
                </a:solidFill>
                <a:latin typeface="Arial" panose="020B0604020202020204" pitchFamily="34" charset="0"/>
                <a:ea typeface="+mn-ea"/>
                <a:cs typeface="+mn-cs"/>
              </a:rPr>
              <a:pPr defTabSz="342900" fontAlgn="base">
                <a:buClrTx/>
              </a:pPr>
              <a:t>‹#›</a:t>
            </a:fld>
            <a:endParaRPr lang="en-US" altLang="en-US" kern="1200" noProof="1">
              <a:solidFill>
                <a:srgbClr val="65677F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89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54AE3A7-20DA-48F3-81C3-2C954A8690AA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9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0613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3442CBB-A7AB-40B6-AD55-4FFC03C0708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02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1" y="1110642"/>
            <a:ext cx="265609" cy="34947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2389032" y="-184381"/>
            <a:ext cx="971249" cy="98362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2519519" y="94934"/>
            <a:ext cx="419672" cy="42501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40" y="-22224"/>
            <a:ext cx="467049" cy="4730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Google Shape;14;p2"/>
          <p:cNvSpPr/>
          <p:nvPr/>
        </p:nvSpPr>
        <p:spPr>
          <a:xfrm rot="3778801">
            <a:off x="8188581" y="3719479"/>
            <a:ext cx="435133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Google Shape;15;p2"/>
          <p:cNvSpPr/>
          <p:nvPr/>
        </p:nvSpPr>
        <p:spPr>
          <a:xfrm rot="6668499">
            <a:off x="5404638" y="3660721"/>
            <a:ext cx="669176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Google Shape;16;p2"/>
          <p:cNvSpPr/>
          <p:nvPr/>
        </p:nvSpPr>
        <p:spPr>
          <a:xfrm rot="-3835491">
            <a:off x="5294360" y="3880779"/>
            <a:ext cx="35028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Google Shape;17;p2"/>
          <p:cNvSpPr/>
          <p:nvPr/>
        </p:nvSpPr>
        <p:spPr>
          <a:xfrm rot="-6648350">
            <a:off x="8567002" y="503425"/>
            <a:ext cx="692123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2437342"/>
            <a:ext cx="993792" cy="7381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6617183" y="4283744"/>
            <a:ext cx="971249" cy="98362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412350"/>
            <a:ext cx="4637700" cy="23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8" y="2375712"/>
            <a:ext cx="825227" cy="74778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20" y="2733035"/>
            <a:ext cx="419693" cy="42504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873525" y="349101"/>
            <a:ext cx="467067" cy="47817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5760012" y="159539"/>
            <a:ext cx="971255" cy="101198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Google Shape;25;p2"/>
          <p:cNvSpPr/>
          <p:nvPr/>
        </p:nvSpPr>
        <p:spPr>
          <a:xfrm rot="3741321">
            <a:off x="5834023" y="-185527"/>
            <a:ext cx="41052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-267953" y="1365499"/>
            <a:ext cx="1131662" cy="10254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331131" y="2051185"/>
            <a:ext cx="419672" cy="42501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4454948"/>
            <a:ext cx="1090400" cy="80998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Google Shape;29;p2"/>
          <p:cNvSpPr/>
          <p:nvPr/>
        </p:nvSpPr>
        <p:spPr>
          <a:xfrm rot="-7924870">
            <a:off x="445117" y="2928781"/>
            <a:ext cx="630918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2912232"/>
            <a:ext cx="341366" cy="34948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Google Shape;31;p2"/>
          <p:cNvSpPr/>
          <p:nvPr/>
        </p:nvSpPr>
        <p:spPr>
          <a:xfrm rot="5969070">
            <a:off x="1079251" y="4218455"/>
            <a:ext cx="618853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393271"/>
            <a:ext cx="747678" cy="117096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2220874" y="-212399"/>
            <a:ext cx="1016948" cy="103966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8" y="2450652"/>
            <a:ext cx="930331" cy="696680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240208"/>
            <a:ext cx="943922" cy="1037964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3" y="4159158"/>
            <a:ext cx="1190515" cy="106886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3077567"/>
            <a:ext cx="267636" cy="288754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2832700"/>
            <a:ext cx="348730" cy="8937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734338" y="402318"/>
            <a:ext cx="556340" cy="424970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Google Shape;40;p2"/>
          <p:cNvSpPr/>
          <p:nvPr/>
        </p:nvSpPr>
        <p:spPr>
          <a:xfrm rot="-7406387">
            <a:off x="1081315" y="4269125"/>
            <a:ext cx="45740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6461285" y="4408740"/>
            <a:ext cx="953706" cy="85802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301180" y="3462144"/>
            <a:ext cx="304129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6" y="-119327"/>
            <a:ext cx="588749" cy="69093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442848" y="198898"/>
            <a:ext cx="557134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182184"/>
            <a:ext cx="872604" cy="952077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233438" y="3787662"/>
            <a:ext cx="777324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30" y="1267183"/>
            <a:ext cx="341357" cy="34947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268367"/>
            <a:ext cx="222930" cy="240520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Google Shape;49;p2"/>
          <p:cNvSpPr/>
          <p:nvPr/>
        </p:nvSpPr>
        <p:spPr>
          <a:xfrm rot="-3998065">
            <a:off x="7407849" y="1015426"/>
            <a:ext cx="200726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3874407"/>
            <a:ext cx="345878" cy="608736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937648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5" y="-460740"/>
            <a:ext cx="5327395" cy="5454036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1583350"/>
            <a:ext cx="4437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2840051"/>
            <a:ext cx="4437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35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35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35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35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35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35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3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404638" y="3660721"/>
            <a:ext cx="669176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56;p3"/>
          <p:cNvSpPr/>
          <p:nvPr/>
        </p:nvSpPr>
        <p:spPr>
          <a:xfrm rot="-3835491">
            <a:off x="5294360" y="3880779"/>
            <a:ext cx="35028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57;p3"/>
          <p:cNvSpPr/>
          <p:nvPr/>
        </p:nvSpPr>
        <p:spPr>
          <a:xfrm rot="-6648350">
            <a:off x="8567002" y="503425"/>
            <a:ext cx="692123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3830167"/>
            <a:ext cx="993792" cy="7381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8" y="2375712"/>
            <a:ext cx="825227" cy="74778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20" y="2733035"/>
            <a:ext cx="419693" cy="42504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8" y="2371567"/>
            <a:ext cx="971233" cy="1011962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62;p3"/>
          <p:cNvSpPr/>
          <p:nvPr/>
        </p:nvSpPr>
        <p:spPr>
          <a:xfrm rot="-7367623">
            <a:off x="6919741" y="2960988"/>
            <a:ext cx="410516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8" y="2450652"/>
            <a:ext cx="930331" cy="696680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4" y="2246758"/>
            <a:ext cx="943967" cy="1038014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65;p3"/>
          <p:cNvSpPr/>
          <p:nvPr/>
        </p:nvSpPr>
        <p:spPr>
          <a:xfrm rot="-2801891">
            <a:off x="8442848" y="198898"/>
            <a:ext cx="557134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3575008"/>
            <a:ext cx="872604" cy="952077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233438" y="3787662"/>
            <a:ext cx="777324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5" y="4211270"/>
            <a:ext cx="971249" cy="98362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69;p3"/>
          <p:cNvSpPr/>
          <p:nvPr/>
        </p:nvSpPr>
        <p:spPr>
          <a:xfrm>
            <a:off x="6713131" y="4490585"/>
            <a:ext cx="419672" cy="42501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70;p3"/>
          <p:cNvSpPr/>
          <p:nvPr/>
        </p:nvSpPr>
        <p:spPr>
          <a:xfrm>
            <a:off x="6414486" y="4183251"/>
            <a:ext cx="1016948" cy="103966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71;p3"/>
          <p:cNvSpPr/>
          <p:nvPr/>
        </p:nvSpPr>
        <p:spPr>
          <a:xfrm>
            <a:off x="7377099" y="1171526"/>
            <a:ext cx="467067" cy="47817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72;p3"/>
          <p:cNvSpPr/>
          <p:nvPr/>
        </p:nvSpPr>
        <p:spPr>
          <a:xfrm>
            <a:off x="7237913" y="1224742"/>
            <a:ext cx="556340" cy="424970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73;p3"/>
          <p:cNvSpPr/>
          <p:nvPr/>
        </p:nvSpPr>
        <p:spPr>
          <a:xfrm rot="-7924870">
            <a:off x="7282380" y="-245920"/>
            <a:ext cx="630918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262467"/>
            <a:ext cx="341366" cy="34948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97134"/>
            <a:ext cx="267636" cy="288754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342000"/>
            <a:ext cx="348730" cy="8937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77;p3"/>
          <p:cNvSpPr/>
          <p:nvPr/>
        </p:nvSpPr>
        <p:spPr>
          <a:xfrm>
            <a:off x="5668109" y="395337"/>
            <a:ext cx="1131662" cy="10254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78;p3"/>
          <p:cNvSpPr/>
          <p:nvPr/>
        </p:nvSpPr>
        <p:spPr>
          <a:xfrm>
            <a:off x="6267194" y="1081022"/>
            <a:ext cx="419672" cy="42501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423108"/>
            <a:ext cx="747678" cy="117096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6567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865575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5" r:id="rId3"/>
    <p:sldLayoutId id="2147483657" r:id="rId4"/>
    <p:sldLayoutId id="2147483673" r:id="rId5"/>
    <p:sldLayoutId id="2147483674" r:id="rId6"/>
    <p:sldLayoutId id="214748367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5984700" cy="31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7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97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97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97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97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97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97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97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97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defTabSz="342900">
              <a:buClrTx/>
            </a:pPr>
            <a:fld id="{00000000-1234-1234-1234-123412341234}" type="slidenum">
              <a:rPr lang="en-GB" kern="1200" smtClean="0">
                <a:solidFill>
                  <a:srgbClr val="65677F"/>
                </a:solidFill>
              </a:rPr>
              <a:pPr defTabSz="342900">
                <a:buClrTx/>
              </a:pPr>
              <a:t>‹#›</a:t>
            </a:fld>
            <a:endParaRPr lang="en-GB" kern="1200">
              <a:solidFill>
                <a:srgbClr val="656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1786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399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399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399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399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399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399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399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399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57300" y="1024874"/>
            <a:ext cx="6400801" cy="2869760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354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7A7D99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UBND </a:t>
            </a:r>
            <a:r>
              <a:rPr lang="en-US" sz="1354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7A7D99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PHƯỜNG HƯNG ĐẠO</a:t>
            </a:r>
            <a:endParaRPr lang="en-US" sz="1354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rgbClr val="7A7D99">
                    <a:lumMod val="75000"/>
                    <a:alpha val="91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3429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354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7A7D99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ĐA PHÚC</a:t>
            </a:r>
            <a:endParaRPr lang="en-US" sz="1354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defTabSz="3429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805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defTabSz="3429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2256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defTabSz="3429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2256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defTabSz="3429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2256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defTabSz="3429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256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</a:t>
            </a:r>
            <a:r>
              <a:rPr lang="en-US" sz="2256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56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2256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lang="en-US" sz="2256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56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endParaRPr lang="en-US" sz="2256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defTabSz="3429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256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sz="2256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56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73: </a:t>
            </a:r>
            <a:r>
              <a:rPr lang="en-US" sz="2256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ươn</a:t>
            </a:r>
            <a:r>
              <a:rPr lang="en-US" sz="2256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56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ương</a:t>
            </a:r>
            <a:r>
              <a:rPr lang="en-US" sz="2256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lang="en-US" sz="2256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lang="en-US" sz="2256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2)</a:t>
            </a:r>
            <a:endParaRPr lang="en-US" sz="2256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defTabSz="3429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256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lang="en-US" sz="2256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56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 </a:t>
            </a:r>
            <a:r>
              <a:rPr lang="en-US" sz="2256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lang="en-US" sz="2256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56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hiện:Bùi</a:t>
            </a:r>
            <a:r>
              <a:rPr lang="en-US" sz="2256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56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lang="en-US" sz="2256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56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</a:t>
            </a:r>
            <a:r>
              <a:rPr lang="en-US" sz="2256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Mai</a:t>
            </a:r>
            <a:endParaRPr lang="en-US" sz="2256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72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650" y="1510416"/>
            <a:ext cx="3478345" cy="181126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158160" y="4043680"/>
            <a:ext cx="436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56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680" y="-1"/>
            <a:ext cx="6644640" cy="32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46" y="2956831"/>
            <a:ext cx="7259874" cy="190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2560" y="116842"/>
            <a:ext cx="359509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418AC"/>
                </a:solidFill>
              </a:rPr>
              <a:t>Đoạn văn trên gồm mấy câu ?</a:t>
            </a:r>
            <a:endParaRPr lang="en-US" sz="2000">
              <a:solidFill>
                <a:srgbClr val="0418AC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393451" y="2956830"/>
            <a:ext cx="155965" cy="295681"/>
            <a:chOff x="3995936" y="195486"/>
            <a:chExt cx="108279" cy="288032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3995936" y="195486"/>
              <a:ext cx="72008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4032207" y="195486"/>
              <a:ext cx="72008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Buổi sá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8846" y="676724"/>
            <a:ext cx="609600" cy="609600"/>
          </a:xfrm>
          <a:prstGeom prst="rect">
            <a:avLst/>
          </a:prstGeom>
          <a:solidFill>
            <a:srgbClr val="FEE7EF"/>
          </a:solidFill>
        </p:spPr>
      </p:pic>
      <p:grpSp>
        <p:nvGrpSpPr>
          <p:cNvPr id="31" name="Group 30"/>
          <p:cNvGrpSpPr/>
          <p:nvPr/>
        </p:nvGrpSpPr>
        <p:grpSpPr>
          <a:xfrm>
            <a:off x="2857771" y="3393710"/>
            <a:ext cx="155965" cy="295681"/>
            <a:chOff x="3995936" y="195486"/>
            <a:chExt cx="108279" cy="288032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995936" y="195486"/>
              <a:ext cx="72008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4032207" y="195486"/>
              <a:ext cx="72008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058172" y="3393710"/>
            <a:ext cx="103720" cy="295681"/>
            <a:chOff x="3995936" y="195486"/>
            <a:chExt cx="108279" cy="288032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3995936" y="195486"/>
              <a:ext cx="72008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4032207" y="195486"/>
              <a:ext cx="72008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3152412" y="4094750"/>
            <a:ext cx="103720" cy="295681"/>
            <a:chOff x="3995936" y="195486"/>
            <a:chExt cx="108279" cy="288032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3995936" y="195486"/>
              <a:ext cx="72008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4032207" y="195486"/>
              <a:ext cx="72008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2238012" y="4520763"/>
            <a:ext cx="103720" cy="295681"/>
            <a:chOff x="3995936" y="195486"/>
            <a:chExt cx="108279" cy="288032"/>
          </a:xfrm>
        </p:grpSpPr>
        <p:cxnSp>
          <p:nvCxnSpPr>
            <p:cNvPr id="41" name="Straight Connector 40"/>
            <p:cNvCxnSpPr/>
            <p:nvPr/>
          </p:nvCxnSpPr>
          <p:spPr>
            <a:xfrm flipH="1">
              <a:off x="3995936" y="195486"/>
              <a:ext cx="72008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4032207" y="195486"/>
              <a:ext cx="72008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528332" y="4520056"/>
            <a:ext cx="103720" cy="295681"/>
            <a:chOff x="3995936" y="195486"/>
            <a:chExt cx="108279" cy="288032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3995936" y="195486"/>
              <a:ext cx="72008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4032207" y="195486"/>
              <a:ext cx="72008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4930412" y="4494739"/>
            <a:ext cx="103720" cy="295681"/>
            <a:chOff x="3995936" y="195486"/>
            <a:chExt cx="108279" cy="288032"/>
          </a:xfrm>
        </p:grpSpPr>
        <p:cxnSp>
          <p:nvCxnSpPr>
            <p:cNvPr id="47" name="Straight Connector 46"/>
            <p:cNvCxnSpPr/>
            <p:nvPr/>
          </p:nvCxnSpPr>
          <p:spPr>
            <a:xfrm flipH="1">
              <a:off x="3995936" y="195486"/>
              <a:ext cx="72008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4032207" y="195486"/>
              <a:ext cx="72008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162560" y="91444"/>
            <a:ext cx="48715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418AC"/>
                </a:solidFill>
              </a:rPr>
              <a:t>Những tiếng nào chứa vần ươn – ương ?</a:t>
            </a:r>
            <a:endParaRPr lang="en-US" sz="2000">
              <a:solidFill>
                <a:srgbClr val="0418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2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47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680" y="-1"/>
            <a:ext cx="6644640" cy="32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46" y="2956831"/>
            <a:ext cx="7259874" cy="190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2560" y="116842"/>
            <a:ext cx="56083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418AC"/>
                </a:solidFill>
              </a:rPr>
              <a:t>Khi ngày mới bắt đầu, bầu trời như thế nào ?</a:t>
            </a:r>
            <a:endParaRPr lang="en-US" sz="2000">
              <a:solidFill>
                <a:srgbClr val="0418AC"/>
              </a:solidFill>
            </a:endParaRPr>
          </a:p>
        </p:txBody>
      </p:sp>
      <p:pic>
        <p:nvPicPr>
          <p:cNvPr id="3" name="Buổi sá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8846" y="676724"/>
            <a:ext cx="609600" cy="609600"/>
          </a:xfrm>
          <a:prstGeom prst="rect">
            <a:avLst/>
          </a:prstGeom>
          <a:solidFill>
            <a:srgbClr val="FEE7EF"/>
          </a:solidFill>
        </p:spPr>
      </p:pic>
      <p:sp>
        <p:nvSpPr>
          <p:cNvPr id="6" name="TextBox 5"/>
          <p:cNvSpPr txBox="1"/>
          <p:nvPr/>
        </p:nvSpPr>
        <p:spPr>
          <a:xfrm>
            <a:off x="278846" y="109827"/>
            <a:ext cx="56083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418AC"/>
                </a:solidFill>
              </a:rPr>
              <a:t>Làng quê như thế nào?</a:t>
            </a:r>
            <a:endParaRPr lang="en-US" sz="2000">
              <a:solidFill>
                <a:srgbClr val="0418A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846" y="116842"/>
            <a:ext cx="56083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418AC"/>
                </a:solidFill>
              </a:rPr>
              <a:t>Em thường làm gì khi ngày mới bắt đầu ?</a:t>
            </a:r>
            <a:endParaRPr lang="en-US" sz="2000">
              <a:solidFill>
                <a:srgbClr val="0418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22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47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32" y="1671491"/>
            <a:ext cx="3639168" cy="189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0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589" y="111760"/>
            <a:ext cx="2726689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14" y="649923"/>
            <a:ext cx="6322402" cy="380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9086" y="4450080"/>
            <a:ext cx="56083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418AC"/>
                </a:solidFill>
              </a:rPr>
              <a:t>Bạn nhỏ trong tranh đang làm gì ?</a:t>
            </a:r>
            <a:endParaRPr lang="en-US" sz="2000">
              <a:solidFill>
                <a:srgbClr val="0418A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9086" y="4402425"/>
            <a:ext cx="61524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rgbClr val="0418AC"/>
                </a:solidFill>
              </a:rPr>
              <a:t>Em thường làm gì sau khi thức dậy vào mỗi buổi sáng ?</a:t>
            </a:r>
            <a:endParaRPr lang="en-US" sz="1800">
              <a:solidFill>
                <a:srgbClr val="0418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06132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1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2746</TotalTime>
  <Words>99</Words>
  <Application>Microsoft Office PowerPoint</Application>
  <PresentationFormat>On-screen Show (16:9)</PresentationFormat>
  <Paragraphs>18</Paragraphs>
  <Slides>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Times New Roman</vt:lpstr>
      <vt:lpstr>Arial-Rounded</vt:lpstr>
      <vt:lpstr>Lato</vt:lpstr>
      <vt:lpstr>Chivo</vt:lpstr>
      <vt:lpstr>Chivo Light</vt:lpstr>
      <vt:lpstr>Arial</vt:lpstr>
      <vt:lpstr>.VnAvant</vt:lpstr>
      <vt:lpstr>Quicksand Medium</vt:lpstr>
      <vt:lpstr>Shadows Into Light Two</vt:lpstr>
      <vt:lpstr>Simple Light</vt:lpstr>
      <vt:lpstr>Aumerle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Admin</cp:lastModifiedBy>
  <cp:revision>310</cp:revision>
  <dcterms:modified xsi:type="dcterms:W3CDTF">2025-12-19T14:45:32Z</dcterms:modified>
</cp:coreProperties>
</file>