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82" r:id="rId2"/>
    <p:sldMasterId id="2147483694" r:id="rId3"/>
    <p:sldMasterId id="2147483709" r:id="rId4"/>
    <p:sldMasterId id="2147483763" r:id="rId5"/>
    <p:sldMasterId id="2147483778" r:id="rId6"/>
    <p:sldMasterId id="2147483814" r:id="rId7"/>
  </p:sldMasterIdLst>
  <p:notesMasterIdLst>
    <p:notesMasterId r:id="rId22"/>
  </p:notesMasterIdLst>
  <p:sldIdLst>
    <p:sldId id="504" r:id="rId8"/>
    <p:sldId id="405" r:id="rId9"/>
    <p:sldId id="272" r:id="rId10"/>
    <p:sldId id="281" r:id="rId11"/>
    <p:sldId id="282" r:id="rId12"/>
    <p:sldId id="305" r:id="rId13"/>
    <p:sldId id="313" r:id="rId14"/>
    <p:sldId id="285" r:id="rId15"/>
    <p:sldId id="308" r:id="rId16"/>
    <p:sldId id="269" r:id="rId17"/>
    <p:sldId id="326" r:id="rId18"/>
    <p:sldId id="501" r:id="rId19"/>
    <p:sldId id="490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40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có thể sửa, thêm thắt nội dung nếu thấy chưa phù hợp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TV1: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TV1: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5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TV1: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5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png"/><Relationship Id="rId4" Type="http://schemas.openxmlformats.org/officeDocument/2006/relationships/hyperlink" Target="https://www.facebook.com/groups/629898828017053" TargetMode="Externa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png"/><Relationship Id="rId4" Type="http://schemas.openxmlformats.org/officeDocument/2006/relationships/hyperlink" Target="https://www.facebook.com/groups/629898828017053" TargetMode="Externa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47584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49768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0590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04083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2398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7267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09169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89530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88678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915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96629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17056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  <a:prstGeom prst="rect">
            <a:avLst/>
          </a:prstGeo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321198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65466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56755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95769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47667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87800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2172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0909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87469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31097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68811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2960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5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42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57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90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2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64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9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9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1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68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70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03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8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7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22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그래픽 73">
            <a:extLst>
              <a:ext uri="{FF2B5EF4-FFF2-40B4-BE49-F238E27FC236}">
                <a16:creationId xmlns:a16="http://schemas.microsoft.com/office/drawing/2014/main" id="{CF4CC207-0FC6-4E12-9604-0D95BFD58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212" b="17645"/>
          <a:stretch/>
        </p:blipFill>
        <p:spPr>
          <a:xfrm>
            <a:off x="9088543" y="4471939"/>
            <a:ext cx="3103457" cy="2386061"/>
          </a:xfrm>
          <a:prstGeom prst="rect">
            <a:avLst/>
          </a:prstGeom>
        </p:spPr>
      </p:pic>
      <p:pic>
        <p:nvPicPr>
          <p:cNvPr id="7" name="그래픽 74">
            <a:extLst>
              <a:ext uri="{FF2B5EF4-FFF2-40B4-BE49-F238E27FC236}">
                <a16:creationId xmlns:a16="http://schemas.microsoft.com/office/drawing/2014/main" id="{D5B51225-5469-4493-A85A-29583D6FD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0877" r="7621"/>
          <a:stretch/>
        </p:blipFill>
        <p:spPr>
          <a:xfrm flipH="1">
            <a:off x="1" y="0"/>
            <a:ext cx="3677549" cy="1305665"/>
          </a:xfrm>
          <a:prstGeom prst="rect">
            <a:avLst/>
          </a:prstGeom>
        </p:spPr>
      </p:pic>
      <p:pic>
        <p:nvPicPr>
          <p:cNvPr id="8" name="그래픽 47">
            <a:extLst>
              <a:ext uri="{FF2B5EF4-FFF2-40B4-BE49-F238E27FC236}">
                <a16:creationId xmlns:a16="http://schemas.microsoft.com/office/drawing/2014/main" id="{AFA9801C-01B9-4438-9DBF-3EE307BD61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108835" y="418644"/>
            <a:ext cx="831848" cy="715776"/>
          </a:xfrm>
          <a:prstGeom prst="rect">
            <a:avLst/>
          </a:prstGeom>
        </p:spPr>
      </p:pic>
      <p:pic>
        <p:nvPicPr>
          <p:cNvPr id="9" name="그래픽 52">
            <a:extLst>
              <a:ext uri="{FF2B5EF4-FFF2-40B4-BE49-F238E27FC236}">
                <a16:creationId xmlns:a16="http://schemas.microsoft.com/office/drawing/2014/main" id="{01733B9B-75DD-48D6-B37D-A1228A58FA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702133" y="6105321"/>
            <a:ext cx="386410" cy="393986"/>
          </a:xfrm>
          <a:prstGeom prst="rect">
            <a:avLst/>
          </a:prstGeom>
        </p:spPr>
      </p:pic>
      <p:pic>
        <p:nvPicPr>
          <p:cNvPr id="10" name="그래픽 57">
            <a:extLst>
              <a:ext uri="{FF2B5EF4-FFF2-40B4-BE49-F238E27FC236}">
                <a16:creationId xmlns:a16="http://schemas.microsoft.com/office/drawing/2014/main" id="{501E97F6-0EF0-428B-8614-11DBBD7E6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7656" r="-1" b="-757"/>
          <a:stretch/>
        </p:blipFill>
        <p:spPr>
          <a:xfrm>
            <a:off x="0" y="4819934"/>
            <a:ext cx="1150341" cy="2038066"/>
          </a:xfrm>
          <a:prstGeom prst="rect">
            <a:avLst/>
          </a:prstGeom>
        </p:spPr>
      </p:pic>
      <p:pic>
        <p:nvPicPr>
          <p:cNvPr id="11" name="그래픽 62">
            <a:extLst>
              <a:ext uri="{FF2B5EF4-FFF2-40B4-BE49-F238E27FC236}">
                <a16:creationId xmlns:a16="http://schemas.microsoft.com/office/drawing/2014/main" id="{DDB91B4F-7689-4E3A-8692-3B1541BD0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75507"/>
          <a:stretch/>
        </p:blipFill>
        <p:spPr>
          <a:xfrm>
            <a:off x="10078523" y="0"/>
            <a:ext cx="2060623" cy="423993"/>
          </a:xfrm>
          <a:prstGeom prst="rect">
            <a:avLst/>
          </a:prstGeom>
        </p:spPr>
      </p:pic>
      <p:pic>
        <p:nvPicPr>
          <p:cNvPr id="12" name="그래픽 63">
            <a:extLst>
              <a:ext uri="{FF2B5EF4-FFF2-40B4-BE49-F238E27FC236}">
                <a16:creationId xmlns:a16="http://schemas.microsoft.com/office/drawing/2014/main" id="{7A4754A4-85CA-4141-A16B-51C3545DF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77951" r="26612"/>
          <a:stretch/>
        </p:blipFill>
        <p:spPr>
          <a:xfrm flipH="1">
            <a:off x="1352008" y="0"/>
            <a:ext cx="2414677" cy="530206"/>
          </a:xfrm>
          <a:prstGeom prst="rect">
            <a:avLst/>
          </a:prstGeom>
        </p:spPr>
      </p:pic>
      <p:pic>
        <p:nvPicPr>
          <p:cNvPr id="13" name="그래픽 66">
            <a:extLst>
              <a:ext uri="{FF2B5EF4-FFF2-40B4-BE49-F238E27FC236}">
                <a16:creationId xmlns:a16="http://schemas.microsoft.com/office/drawing/2014/main" id="{C8A03C86-1A32-464A-8052-EE08FB4DC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32740" r="50000"/>
          <a:stretch/>
        </p:blipFill>
        <p:spPr>
          <a:xfrm flipH="1">
            <a:off x="0" y="0"/>
            <a:ext cx="579544" cy="492014"/>
          </a:xfrm>
          <a:prstGeom prst="rect">
            <a:avLst/>
          </a:prstGeom>
        </p:spPr>
      </p:pic>
      <p:pic>
        <p:nvPicPr>
          <p:cNvPr id="14" name="그래픽 71">
            <a:extLst>
              <a:ext uri="{FF2B5EF4-FFF2-40B4-BE49-F238E27FC236}">
                <a16:creationId xmlns:a16="http://schemas.microsoft.com/office/drawing/2014/main" id="{17DD1FE8-3082-43E2-8184-15F3BC5666D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1307441" y="1295348"/>
            <a:ext cx="405410" cy="353198"/>
          </a:xfrm>
          <a:prstGeom prst="rect">
            <a:avLst/>
          </a:prstGeom>
        </p:spPr>
      </p:pic>
      <p:pic>
        <p:nvPicPr>
          <p:cNvPr id="15" name="그래픽 35">
            <a:extLst>
              <a:ext uri="{FF2B5EF4-FFF2-40B4-BE49-F238E27FC236}">
                <a16:creationId xmlns:a16="http://schemas.microsoft.com/office/drawing/2014/main" id="{228A1FB7-5DD6-440B-9E4A-EDF8F8B001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9088543" y="5869081"/>
            <a:ext cx="1672681" cy="944477"/>
          </a:xfrm>
          <a:prstGeom prst="rect">
            <a:avLst/>
          </a:prstGeom>
        </p:spPr>
      </p:pic>
      <p:pic>
        <p:nvPicPr>
          <p:cNvPr id="16" name="그래픽 37">
            <a:extLst>
              <a:ext uri="{FF2B5EF4-FFF2-40B4-BE49-F238E27FC236}">
                <a16:creationId xmlns:a16="http://schemas.microsoft.com/office/drawing/2014/main" id="{4784E642-0673-4219-878C-08E337006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5932" r="12980" b="-1"/>
          <a:stretch/>
        </p:blipFill>
        <p:spPr>
          <a:xfrm flipH="1">
            <a:off x="1" y="418644"/>
            <a:ext cx="1262873" cy="1219585"/>
          </a:xfrm>
          <a:prstGeom prst="rect">
            <a:avLst/>
          </a:prstGeom>
        </p:spPr>
      </p:pic>
      <p:pic>
        <p:nvPicPr>
          <p:cNvPr id="17" name="그래픽 76">
            <a:extLst>
              <a:ext uri="{FF2B5EF4-FFF2-40B4-BE49-F238E27FC236}">
                <a16:creationId xmlns:a16="http://schemas.microsoft.com/office/drawing/2014/main" id="{E37F45E6-F79A-4EC3-B335-76C8F55A1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33825"/>
          <a:stretch/>
        </p:blipFill>
        <p:spPr>
          <a:xfrm flipH="1">
            <a:off x="11108834" y="5352643"/>
            <a:ext cx="1083166" cy="15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3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22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6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7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68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17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45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33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84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2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189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70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920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384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8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9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953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274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10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9631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1997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8459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58983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  <a:prstGeom prst="rect">
            <a:avLst/>
          </a:prstGeo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36453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59635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6090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183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4449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49710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9376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1217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6160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09432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09492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9765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37322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668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88443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  <a:prstGeom prst="rect">
            <a:avLst/>
          </a:prstGeo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71946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71597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14486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66015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51806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4226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06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82520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980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55117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2021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36981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9546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4307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04589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10616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  <a:prstGeom prst="rect">
            <a:avLst/>
          </a:prstGeo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831034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40570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656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250AA9-6560-B29B-C095-30E658D78A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31E928-6647-6FCA-F65E-A473C1A408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5A11D7-0365-62D8-3A27-6C42329EC24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809543F4-4AE9-5AB7-5F2C-77DF4D273A20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344162-8820-6657-76B8-26551F86FE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BC345A-35F7-C975-BF8B-93C27658317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8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20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3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8" r:id="rId27"/>
    <p:sldLayoutId id="2147483809" r:id="rId28"/>
    <p:sldLayoutId id="2147483810" r:id="rId29"/>
    <p:sldLayoutId id="2147483811" r:id="rId30"/>
    <p:sldLayoutId id="2147483812" r:id="rId31"/>
  </p:sldLayoutIdLst>
  <p:txStyles>
    <p:titleStyle>
      <a:lvl1pPr algn="l" defTabSz="908511" rtl="0" eaLnBrk="1" latinLnBrk="0" hangingPunct="1">
        <a:lnSpc>
          <a:spcPct val="90000"/>
        </a:lnSpc>
        <a:spcBef>
          <a:spcPct val="0"/>
        </a:spcBef>
        <a:buNone/>
        <a:defRPr sz="43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28" indent="-227128" algn="l" defTabSz="908511" rtl="0" eaLnBrk="1" latinLnBrk="0" hangingPunct="1">
        <a:lnSpc>
          <a:spcPct val="90000"/>
        </a:lnSpc>
        <a:spcBef>
          <a:spcPts val="994"/>
        </a:spcBef>
        <a:buFont typeface="Arial" panose="020B0604020202020204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8138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639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3pPr>
      <a:lvl4pPr marL="1589895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151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406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2662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6917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17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256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511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767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2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1278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5534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979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4045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4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  <p:sldLayoutId id="2147483844" r:id="rId27"/>
    <p:sldLayoutId id="2147483845" r:id="rId28"/>
    <p:sldLayoutId id="2147483846" r:id="rId29"/>
    <p:sldLayoutId id="2147483847" r:id="rId30"/>
    <p:sldLayoutId id="2147483848" r:id="rId31"/>
  </p:sldLayoutIdLst>
  <p:txStyles>
    <p:titleStyle>
      <a:lvl1pPr algn="l" defTabSz="908511" rtl="0" eaLnBrk="1" latinLnBrk="0" hangingPunct="1">
        <a:lnSpc>
          <a:spcPct val="90000"/>
        </a:lnSpc>
        <a:spcBef>
          <a:spcPct val="0"/>
        </a:spcBef>
        <a:buNone/>
        <a:defRPr sz="43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28" indent="-227128" algn="l" defTabSz="908511" rtl="0" eaLnBrk="1" latinLnBrk="0" hangingPunct="1">
        <a:lnSpc>
          <a:spcPct val="90000"/>
        </a:lnSpc>
        <a:spcBef>
          <a:spcPts val="994"/>
        </a:spcBef>
        <a:buFont typeface="Arial" panose="020B0604020202020204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8138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639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3pPr>
      <a:lvl4pPr marL="1589895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151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406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2662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6917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17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256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511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767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2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1278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5534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979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4045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5748" y="2591318"/>
            <a:ext cx="4962449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75: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2549440-6149-4FF3-B3ED-162919E5708F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6EEEBA-931B-49A6-B301-04D2445A5DAC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21F719-DBC6-47C1-9A72-AE2C8C8E3B9C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D81E6E-31EE-4310-B4BD-9091C118945B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87CC87-38D4-4FBC-9F5D-E805BE91923A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05CEEBA-6B5C-4ED2-8177-25A8D5EE97A6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5613ABC-1AC0-432C-9800-8D8BB5C9A597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C4E9CC-7C16-43A4-9DDC-3606FA4A32DE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2FBD9B7-4A19-4D1D-A1D8-FDA7C4F95FEC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3E47D9D-BF4F-4504-9D7D-00534FB1A8C1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999572C-E418-49F7-96AC-E83329E086C1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8EE6D8-7A00-44B1-A8F6-4C21D3895C2C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2703ABA-B855-4B9F-BFCD-F69262407279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0003D6-88FD-4308-8952-A53A6F46E3E6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834818-0B16-4EF0-A95B-B34420086A48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946575E-B107-421B-960C-FAFCE7154992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9FEA8A-ABB7-4121-80A2-028F627C3E6D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66D04AE-E9F5-4E6F-AD8A-57F449650AC5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C26F8D-A947-4819-AA8E-909CE1DF9E14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8A5794C-BC02-4FC3-A09F-2A17D9A9BE21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7D0279D-A784-4CE2-9DF1-D797624616F3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20F06F-A675-4288-96E7-2BCE51DCF7C9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5850576-849A-42F1-B832-DF360B800196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B518D9F-28A6-4440-8D37-99936081CA37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716B88-C6A7-454A-9B2C-F0AFD0950A7C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29A84F-B02F-4534-A237-ECC0DC640381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7A04342-779C-4E49-9342-4C7235C64B7E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30D1C65-4F29-4CFD-98ED-0B08A11D2971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254DEA4-0AAE-4DB8-A219-145E619D9D9B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3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B025A39-04C4-45FC-A7D1-6F98E06A3666}"/>
              </a:ext>
            </a:extLst>
          </p:cNvPr>
          <p:cNvSpPr/>
          <p:nvPr/>
        </p:nvSpPr>
        <p:spPr>
          <a:xfrm>
            <a:off x="27130" y="20859"/>
            <a:ext cx="12192000" cy="493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78B3329-DAAF-4A20-831E-539D474A0BA4}"/>
              </a:ext>
            </a:extLst>
          </p:cNvPr>
          <p:cNvGrpSpPr/>
          <p:nvPr/>
        </p:nvGrpSpPr>
        <p:grpSpPr>
          <a:xfrm>
            <a:off x="490285" y="1433455"/>
            <a:ext cx="3104366" cy="4088046"/>
            <a:chOff x="14310949" y="2299206"/>
            <a:chExt cx="6792589" cy="894495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AEE3727-CF29-4FE9-87F0-0FCC16FC3604}"/>
                </a:ext>
              </a:extLst>
            </p:cNvPr>
            <p:cNvSpPr/>
            <p:nvPr/>
          </p:nvSpPr>
          <p:spPr>
            <a:xfrm>
              <a:off x="14325600" y="2305089"/>
              <a:ext cx="6763805" cy="893907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09D883-98FA-42F6-8FDF-B11A1335E577}"/>
                </a:ext>
              </a:extLst>
            </p:cNvPr>
            <p:cNvSpPr/>
            <p:nvPr/>
          </p:nvSpPr>
          <p:spPr>
            <a:xfrm>
              <a:off x="14310949" y="2299206"/>
              <a:ext cx="6756781" cy="88734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97" b="0" i="0" u="none" strike="noStrike" kern="1200" cap="none" spc="0" normalizeH="0" baseline="0" noProof="0" dirty="0">
                  <a:ln>
                    <a:noFill/>
                  </a:ln>
                  <a:solidFill>
                    <a:srgbClr val="FEF8E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ID" sz="897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E9CC619-1EA2-4E94-872F-3214CEC67EEF}"/>
                </a:ext>
              </a:extLst>
            </p:cNvPr>
            <p:cNvSpPr/>
            <p:nvPr/>
          </p:nvSpPr>
          <p:spPr>
            <a:xfrm>
              <a:off x="20116800" y="2305090"/>
              <a:ext cx="986738" cy="8730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raphic 25" descr="Close">
              <a:extLst>
                <a:ext uri="{FF2B5EF4-FFF2-40B4-BE49-F238E27FC236}">
                  <a16:creationId xmlns:a16="http://schemas.microsoft.com/office/drawing/2014/main" id="{20843DBE-EA90-4092-A6C2-EC2ADE1F6A8F}"/>
                </a:ext>
              </a:extLst>
            </p:cNvPr>
            <p:cNvSpPr/>
            <p:nvPr/>
          </p:nvSpPr>
          <p:spPr>
            <a:xfrm>
              <a:off x="20458222" y="2601477"/>
              <a:ext cx="303894" cy="303893"/>
            </a:xfrm>
            <a:custGeom>
              <a:avLst/>
              <a:gdLst>
                <a:gd name="connsiteX0" fmla="*/ 674370 w 674370"/>
                <a:gd name="connsiteY0" fmla="*/ 80963 h 674370"/>
                <a:gd name="connsiteX1" fmla="*/ 593408 w 674370"/>
                <a:gd name="connsiteY1" fmla="*/ 0 h 674370"/>
                <a:gd name="connsiteX2" fmla="*/ 337185 w 674370"/>
                <a:gd name="connsiteY2" fmla="*/ 256223 h 674370"/>
                <a:gd name="connsiteX3" fmla="*/ 80963 w 674370"/>
                <a:gd name="connsiteY3" fmla="*/ 0 h 674370"/>
                <a:gd name="connsiteX4" fmla="*/ 0 w 674370"/>
                <a:gd name="connsiteY4" fmla="*/ 80963 h 674370"/>
                <a:gd name="connsiteX5" fmla="*/ 256223 w 674370"/>
                <a:gd name="connsiteY5" fmla="*/ 337185 h 674370"/>
                <a:gd name="connsiteX6" fmla="*/ 0 w 674370"/>
                <a:gd name="connsiteY6" fmla="*/ 593408 h 674370"/>
                <a:gd name="connsiteX7" fmla="*/ 80963 w 674370"/>
                <a:gd name="connsiteY7" fmla="*/ 674370 h 674370"/>
                <a:gd name="connsiteX8" fmla="*/ 337185 w 674370"/>
                <a:gd name="connsiteY8" fmla="*/ 418148 h 674370"/>
                <a:gd name="connsiteX9" fmla="*/ 593408 w 674370"/>
                <a:gd name="connsiteY9" fmla="*/ 674370 h 674370"/>
                <a:gd name="connsiteX10" fmla="*/ 674370 w 674370"/>
                <a:gd name="connsiteY10" fmla="*/ 593408 h 674370"/>
                <a:gd name="connsiteX11" fmla="*/ 418148 w 674370"/>
                <a:gd name="connsiteY11" fmla="*/ 337185 h 67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4370" h="674370">
                  <a:moveTo>
                    <a:pt x="674370" y="80963"/>
                  </a:moveTo>
                  <a:lnTo>
                    <a:pt x="593408" y="0"/>
                  </a:lnTo>
                  <a:lnTo>
                    <a:pt x="337185" y="256223"/>
                  </a:lnTo>
                  <a:lnTo>
                    <a:pt x="80963" y="0"/>
                  </a:lnTo>
                  <a:lnTo>
                    <a:pt x="0" y="80963"/>
                  </a:lnTo>
                  <a:lnTo>
                    <a:pt x="256223" y="337185"/>
                  </a:lnTo>
                  <a:lnTo>
                    <a:pt x="0" y="593408"/>
                  </a:lnTo>
                  <a:lnTo>
                    <a:pt x="80963" y="674370"/>
                  </a:lnTo>
                  <a:lnTo>
                    <a:pt x="337185" y="418148"/>
                  </a:lnTo>
                  <a:lnTo>
                    <a:pt x="593408" y="674370"/>
                  </a:lnTo>
                  <a:lnTo>
                    <a:pt x="674370" y="593408"/>
                  </a:lnTo>
                  <a:lnTo>
                    <a:pt x="418148" y="33718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897" b="0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Graphic 3" descr="Heart">
            <a:extLst>
              <a:ext uri="{FF2B5EF4-FFF2-40B4-BE49-F238E27FC236}">
                <a16:creationId xmlns:a16="http://schemas.microsoft.com/office/drawing/2014/main" id="{6B42156B-4C4C-401A-9EC4-7C8B57B68581}"/>
              </a:ext>
            </a:extLst>
          </p:cNvPr>
          <p:cNvSpPr/>
          <p:nvPr/>
        </p:nvSpPr>
        <p:spPr>
          <a:xfrm>
            <a:off x="9784735" y="2622481"/>
            <a:ext cx="229749" cy="217687"/>
          </a:xfrm>
          <a:custGeom>
            <a:avLst/>
            <a:gdLst>
              <a:gd name="connsiteX0" fmla="*/ 323850 w 647700"/>
              <a:gd name="connsiteY0" fmla="*/ 127922 h 613696"/>
              <a:gd name="connsiteX1" fmla="*/ 0 w 647700"/>
              <a:gd name="connsiteY1" fmla="*/ 166022 h 613696"/>
              <a:gd name="connsiteX2" fmla="*/ 323850 w 647700"/>
              <a:gd name="connsiteY2" fmla="*/ 613697 h 613696"/>
              <a:gd name="connsiteX3" fmla="*/ 647700 w 647700"/>
              <a:gd name="connsiteY3" fmla="*/ 166022 h 613696"/>
              <a:gd name="connsiteX4" fmla="*/ 323850 w 647700"/>
              <a:gd name="connsiteY4" fmla="*/ 127922 h 61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13696">
                <a:moveTo>
                  <a:pt x="323850" y="127922"/>
                </a:moveTo>
                <a:cubicBezTo>
                  <a:pt x="203835" y="-110203"/>
                  <a:pt x="0" y="32672"/>
                  <a:pt x="0" y="166022"/>
                </a:cubicBezTo>
                <a:cubicBezTo>
                  <a:pt x="0" y="366047"/>
                  <a:pt x="323850" y="613697"/>
                  <a:pt x="323850" y="613697"/>
                </a:cubicBezTo>
                <a:cubicBezTo>
                  <a:pt x="323850" y="613697"/>
                  <a:pt x="647700" y="366047"/>
                  <a:pt x="647700" y="166022"/>
                </a:cubicBezTo>
                <a:cubicBezTo>
                  <a:pt x="647700" y="32672"/>
                  <a:pt x="443865" y="-110203"/>
                  <a:pt x="323850" y="127922"/>
                </a:cubicBezTo>
                <a:close/>
              </a:path>
            </a:pathLst>
          </a:custGeom>
          <a:solidFill>
            <a:schemeClr val="accent3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Star: 4 Points 75">
            <a:extLst>
              <a:ext uri="{FF2B5EF4-FFF2-40B4-BE49-F238E27FC236}">
                <a16:creationId xmlns:a16="http://schemas.microsoft.com/office/drawing/2014/main" id="{97D56429-9503-4135-BCC6-0C4B6D631A00}"/>
              </a:ext>
            </a:extLst>
          </p:cNvPr>
          <p:cNvSpPr/>
          <p:nvPr/>
        </p:nvSpPr>
        <p:spPr>
          <a:xfrm>
            <a:off x="9994479" y="1192030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Star: 4 Points 76">
            <a:extLst>
              <a:ext uri="{FF2B5EF4-FFF2-40B4-BE49-F238E27FC236}">
                <a16:creationId xmlns:a16="http://schemas.microsoft.com/office/drawing/2014/main" id="{E4A7ABAB-45C3-4F46-82E4-45A12D363ED0}"/>
              </a:ext>
            </a:extLst>
          </p:cNvPr>
          <p:cNvSpPr/>
          <p:nvPr/>
        </p:nvSpPr>
        <p:spPr>
          <a:xfrm>
            <a:off x="4705283" y="1298114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raphic 82" descr="Shell">
            <a:extLst>
              <a:ext uri="{FF2B5EF4-FFF2-40B4-BE49-F238E27FC236}">
                <a16:creationId xmlns:a16="http://schemas.microsoft.com/office/drawing/2014/main" id="{C5431E9A-5E03-4914-A260-DE18DE126F98}"/>
              </a:ext>
            </a:extLst>
          </p:cNvPr>
          <p:cNvSpPr/>
          <p:nvPr/>
        </p:nvSpPr>
        <p:spPr>
          <a:xfrm rot="19945217">
            <a:off x="862580" y="1299873"/>
            <a:ext cx="379992" cy="322115"/>
          </a:xfrm>
          <a:custGeom>
            <a:avLst/>
            <a:gdLst>
              <a:gd name="connsiteX0" fmla="*/ 662940 w 762952"/>
              <a:gd name="connsiteY0" fmla="*/ 268605 h 646747"/>
              <a:gd name="connsiteX1" fmla="*/ 580073 w 762952"/>
              <a:gd name="connsiteY1" fmla="*/ 329565 h 646747"/>
              <a:gd name="connsiteX2" fmla="*/ 556260 w 762952"/>
              <a:gd name="connsiteY2" fmla="*/ 323850 h 646747"/>
              <a:gd name="connsiteX3" fmla="*/ 557213 w 762952"/>
              <a:gd name="connsiteY3" fmla="*/ 300038 h 646747"/>
              <a:gd name="connsiteX4" fmla="*/ 641033 w 762952"/>
              <a:gd name="connsiteY4" fmla="*/ 239077 h 646747"/>
              <a:gd name="connsiteX5" fmla="*/ 663893 w 762952"/>
              <a:gd name="connsiteY5" fmla="*/ 245745 h 646747"/>
              <a:gd name="connsiteX6" fmla="*/ 662940 w 762952"/>
              <a:gd name="connsiteY6" fmla="*/ 268605 h 646747"/>
              <a:gd name="connsiteX7" fmla="*/ 662940 w 762952"/>
              <a:gd name="connsiteY7" fmla="*/ 268605 h 646747"/>
              <a:gd name="connsiteX8" fmla="*/ 481013 w 762952"/>
              <a:gd name="connsiteY8" fmla="*/ 274320 h 646747"/>
              <a:gd name="connsiteX9" fmla="*/ 478155 w 762952"/>
              <a:gd name="connsiteY9" fmla="*/ 273368 h 646747"/>
              <a:gd name="connsiteX10" fmla="*/ 470535 w 762952"/>
              <a:gd name="connsiteY10" fmla="*/ 248602 h 646747"/>
              <a:gd name="connsiteX11" fmla="*/ 539115 w 762952"/>
              <a:gd name="connsiteY11" fmla="*/ 113348 h 646747"/>
              <a:gd name="connsiteX12" fmla="*/ 562928 w 762952"/>
              <a:gd name="connsiteY12" fmla="*/ 108585 h 646747"/>
              <a:gd name="connsiteX13" fmla="*/ 572453 w 762952"/>
              <a:gd name="connsiteY13" fmla="*/ 130493 h 646747"/>
              <a:gd name="connsiteX14" fmla="*/ 503873 w 762952"/>
              <a:gd name="connsiteY14" fmla="*/ 264795 h 646747"/>
              <a:gd name="connsiteX15" fmla="*/ 481013 w 762952"/>
              <a:gd name="connsiteY15" fmla="*/ 274320 h 646747"/>
              <a:gd name="connsiteX16" fmla="*/ 481013 w 762952"/>
              <a:gd name="connsiteY16" fmla="*/ 274320 h 646747"/>
              <a:gd name="connsiteX17" fmla="*/ 392430 w 762952"/>
              <a:gd name="connsiteY17" fmla="*/ 254318 h 646747"/>
              <a:gd name="connsiteX18" fmla="*/ 371475 w 762952"/>
              <a:gd name="connsiteY18" fmla="*/ 254318 h 646747"/>
              <a:gd name="connsiteX19" fmla="*/ 361950 w 762952"/>
              <a:gd name="connsiteY19" fmla="*/ 237173 h 646747"/>
              <a:gd name="connsiteX20" fmla="*/ 361950 w 762952"/>
              <a:gd name="connsiteY20" fmla="*/ 86678 h 646747"/>
              <a:gd name="connsiteX21" fmla="*/ 370523 w 762952"/>
              <a:gd name="connsiteY21" fmla="*/ 69532 h 646747"/>
              <a:gd name="connsiteX22" fmla="*/ 391478 w 762952"/>
              <a:gd name="connsiteY22" fmla="*/ 69532 h 646747"/>
              <a:gd name="connsiteX23" fmla="*/ 400050 w 762952"/>
              <a:gd name="connsiteY23" fmla="*/ 86678 h 646747"/>
              <a:gd name="connsiteX24" fmla="*/ 400050 w 762952"/>
              <a:gd name="connsiteY24" fmla="*/ 236220 h 646747"/>
              <a:gd name="connsiteX25" fmla="*/ 392430 w 762952"/>
              <a:gd name="connsiteY25" fmla="*/ 254318 h 646747"/>
              <a:gd name="connsiteX26" fmla="*/ 392430 w 762952"/>
              <a:gd name="connsiteY26" fmla="*/ 254318 h 646747"/>
              <a:gd name="connsiteX27" fmla="*/ 285750 w 762952"/>
              <a:gd name="connsiteY27" fmla="*/ 273368 h 646747"/>
              <a:gd name="connsiteX28" fmla="*/ 282893 w 762952"/>
              <a:gd name="connsiteY28" fmla="*/ 274320 h 646747"/>
              <a:gd name="connsiteX29" fmla="*/ 260033 w 762952"/>
              <a:gd name="connsiteY29" fmla="*/ 264795 h 646747"/>
              <a:gd name="connsiteX30" fmla="*/ 191453 w 762952"/>
              <a:gd name="connsiteY30" fmla="*/ 130493 h 646747"/>
              <a:gd name="connsiteX31" fmla="*/ 200978 w 762952"/>
              <a:gd name="connsiteY31" fmla="*/ 108585 h 646747"/>
              <a:gd name="connsiteX32" fmla="*/ 224790 w 762952"/>
              <a:gd name="connsiteY32" fmla="*/ 113348 h 646747"/>
              <a:gd name="connsiteX33" fmla="*/ 293370 w 762952"/>
              <a:gd name="connsiteY33" fmla="*/ 248602 h 646747"/>
              <a:gd name="connsiteX34" fmla="*/ 285750 w 762952"/>
              <a:gd name="connsiteY34" fmla="*/ 273368 h 646747"/>
              <a:gd name="connsiteX35" fmla="*/ 285750 w 762952"/>
              <a:gd name="connsiteY35" fmla="*/ 273368 h 646747"/>
              <a:gd name="connsiteX36" fmla="*/ 209550 w 762952"/>
              <a:gd name="connsiteY36" fmla="*/ 325755 h 646747"/>
              <a:gd name="connsiteX37" fmla="*/ 182880 w 762952"/>
              <a:gd name="connsiteY37" fmla="*/ 329565 h 646747"/>
              <a:gd name="connsiteX38" fmla="*/ 100013 w 762952"/>
              <a:gd name="connsiteY38" fmla="*/ 268605 h 646747"/>
              <a:gd name="connsiteX39" fmla="*/ 98107 w 762952"/>
              <a:gd name="connsiteY39" fmla="*/ 243840 h 646747"/>
              <a:gd name="connsiteX40" fmla="*/ 121920 w 762952"/>
              <a:gd name="connsiteY40" fmla="*/ 238125 h 646747"/>
              <a:gd name="connsiteX41" fmla="*/ 205740 w 762952"/>
              <a:gd name="connsiteY41" fmla="*/ 299085 h 646747"/>
              <a:gd name="connsiteX42" fmla="*/ 209550 w 762952"/>
              <a:gd name="connsiteY42" fmla="*/ 325755 h 646747"/>
              <a:gd name="connsiteX43" fmla="*/ 740093 w 762952"/>
              <a:gd name="connsiteY43" fmla="*/ 314325 h 646747"/>
              <a:gd name="connsiteX44" fmla="*/ 745808 w 762952"/>
              <a:gd name="connsiteY44" fmla="*/ 286703 h 646747"/>
              <a:gd name="connsiteX45" fmla="*/ 703898 w 762952"/>
              <a:gd name="connsiteY45" fmla="*/ 220980 h 646747"/>
              <a:gd name="connsiteX46" fmla="*/ 704850 w 762952"/>
              <a:gd name="connsiteY46" fmla="*/ 208598 h 646747"/>
              <a:gd name="connsiteX47" fmla="*/ 643890 w 762952"/>
              <a:gd name="connsiteY47" fmla="*/ 136208 h 646747"/>
              <a:gd name="connsiteX48" fmla="*/ 574358 w 762952"/>
              <a:gd name="connsiteY48" fmla="*/ 72390 h 646747"/>
              <a:gd name="connsiteX49" fmla="*/ 505778 w 762952"/>
              <a:gd name="connsiteY49" fmla="*/ 24765 h 646747"/>
              <a:gd name="connsiteX50" fmla="*/ 483870 w 762952"/>
              <a:gd name="connsiteY50" fmla="*/ 28575 h 646747"/>
              <a:gd name="connsiteX51" fmla="*/ 381953 w 762952"/>
              <a:gd name="connsiteY51" fmla="*/ 15240 h 646747"/>
              <a:gd name="connsiteX52" fmla="*/ 338138 w 762952"/>
              <a:gd name="connsiteY52" fmla="*/ 0 h 646747"/>
              <a:gd name="connsiteX53" fmla="*/ 280035 w 762952"/>
              <a:gd name="connsiteY53" fmla="*/ 28575 h 646747"/>
              <a:gd name="connsiteX54" fmla="*/ 258127 w 762952"/>
              <a:gd name="connsiteY54" fmla="*/ 24765 h 646747"/>
              <a:gd name="connsiteX55" fmla="*/ 189548 w 762952"/>
              <a:gd name="connsiteY55" fmla="*/ 72390 h 646747"/>
              <a:gd name="connsiteX56" fmla="*/ 120015 w 762952"/>
              <a:gd name="connsiteY56" fmla="*/ 136208 h 646747"/>
              <a:gd name="connsiteX57" fmla="*/ 58103 w 762952"/>
              <a:gd name="connsiteY57" fmla="*/ 208598 h 646747"/>
              <a:gd name="connsiteX58" fmla="*/ 59055 w 762952"/>
              <a:gd name="connsiteY58" fmla="*/ 221933 h 646747"/>
              <a:gd name="connsiteX59" fmla="*/ 17145 w 762952"/>
              <a:gd name="connsiteY59" fmla="*/ 287655 h 646747"/>
              <a:gd name="connsiteX60" fmla="*/ 22860 w 762952"/>
              <a:gd name="connsiteY60" fmla="*/ 315278 h 646747"/>
              <a:gd name="connsiteX61" fmla="*/ 0 w 762952"/>
              <a:gd name="connsiteY61" fmla="*/ 366713 h 646747"/>
              <a:gd name="connsiteX62" fmla="*/ 64770 w 762952"/>
              <a:gd name="connsiteY62" fmla="*/ 450533 h 646747"/>
              <a:gd name="connsiteX63" fmla="*/ 151448 w 762952"/>
              <a:gd name="connsiteY63" fmla="*/ 505778 h 646747"/>
              <a:gd name="connsiteX64" fmla="*/ 151448 w 762952"/>
              <a:gd name="connsiteY64" fmla="*/ 550545 h 646747"/>
              <a:gd name="connsiteX65" fmla="*/ 207645 w 762952"/>
              <a:gd name="connsiteY65" fmla="*/ 599123 h 646747"/>
              <a:gd name="connsiteX66" fmla="*/ 301943 w 762952"/>
              <a:gd name="connsiteY66" fmla="*/ 599123 h 646747"/>
              <a:gd name="connsiteX67" fmla="*/ 381953 w 762952"/>
              <a:gd name="connsiteY67" fmla="*/ 646748 h 646747"/>
              <a:gd name="connsiteX68" fmla="*/ 461010 w 762952"/>
              <a:gd name="connsiteY68" fmla="*/ 599123 h 646747"/>
              <a:gd name="connsiteX69" fmla="*/ 556260 w 762952"/>
              <a:gd name="connsiteY69" fmla="*/ 599123 h 646747"/>
              <a:gd name="connsiteX70" fmla="*/ 612458 w 762952"/>
              <a:gd name="connsiteY70" fmla="*/ 550545 h 646747"/>
              <a:gd name="connsiteX71" fmla="*/ 612458 w 762952"/>
              <a:gd name="connsiteY71" fmla="*/ 505778 h 646747"/>
              <a:gd name="connsiteX72" fmla="*/ 699135 w 762952"/>
              <a:gd name="connsiteY72" fmla="*/ 450533 h 646747"/>
              <a:gd name="connsiteX73" fmla="*/ 762953 w 762952"/>
              <a:gd name="connsiteY73" fmla="*/ 365760 h 646747"/>
              <a:gd name="connsiteX74" fmla="*/ 740093 w 762952"/>
              <a:gd name="connsiteY74" fmla="*/ 314325 h 6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62952" h="646747">
                <a:moveTo>
                  <a:pt x="662940" y="268605"/>
                </a:moveTo>
                <a:lnTo>
                  <a:pt x="580073" y="329565"/>
                </a:lnTo>
                <a:cubicBezTo>
                  <a:pt x="571500" y="333375"/>
                  <a:pt x="561975" y="331470"/>
                  <a:pt x="556260" y="323850"/>
                </a:cubicBezTo>
                <a:cubicBezTo>
                  <a:pt x="550545" y="316230"/>
                  <a:pt x="551498" y="306705"/>
                  <a:pt x="557213" y="300038"/>
                </a:cubicBezTo>
                <a:lnTo>
                  <a:pt x="641033" y="239077"/>
                </a:lnTo>
                <a:cubicBezTo>
                  <a:pt x="649605" y="236220"/>
                  <a:pt x="658178" y="239077"/>
                  <a:pt x="663893" y="245745"/>
                </a:cubicBezTo>
                <a:cubicBezTo>
                  <a:pt x="668655" y="252413"/>
                  <a:pt x="667703" y="261938"/>
                  <a:pt x="662940" y="268605"/>
                </a:cubicBezTo>
                <a:lnTo>
                  <a:pt x="662940" y="268605"/>
                </a:lnTo>
                <a:close/>
                <a:moveTo>
                  <a:pt x="481013" y="274320"/>
                </a:moveTo>
                <a:cubicBezTo>
                  <a:pt x="480060" y="274320"/>
                  <a:pt x="479108" y="273368"/>
                  <a:pt x="478155" y="273368"/>
                </a:cubicBezTo>
                <a:cubicBezTo>
                  <a:pt x="469583" y="268605"/>
                  <a:pt x="465773" y="257175"/>
                  <a:pt x="470535" y="248602"/>
                </a:cubicBezTo>
                <a:lnTo>
                  <a:pt x="539115" y="113348"/>
                </a:lnTo>
                <a:cubicBezTo>
                  <a:pt x="544830" y="106680"/>
                  <a:pt x="554355" y="104775"/>
                  <a:pt x="562928" y="108585"/>
                </a:cubicBezTo>
                <a:cubicBezTo>
                  <a:pt x="570548" y="112395"/>
                  <a:pt x="575310" y="121920"/>
                  <a:pt x="572453" y="130493"/>
                </a:cubicBezTo>
                <a:lnTo>
                  <a:pt x="503873" y="264795"/>
                </a:lnTo>
                <a:cubicBezTo>
                  <a:pt x="499110" y="273368"/>
                  <a:pt x="488633" y="277178"/>
                  <a:pt x="481013" y="274320"/>
                </a:cubicBezTo>
                <a:lnTo>
                  <a:pt x="481013" y="274320"/>
                </a:lnTo>
                <a:close/>
                <a:moveTo>
                  <a:pt x="392430" y="254318"/>
                </a:moveTo>
                <a:cubicBezTo>
                  <a:pt x="385763" y="258127"/>
                  <a:pt x="378143" y="258127"/>
                  <a:pt x="371475" y="254318"/>
                </a:cubicBezTo>
                <a:cubicBezTo>
                  <a:pt x="364808" y="251460"/>
                  <a:pt x="360998" y="243840"/>
                  <a:pt x="361950" y="237173"/>
                </a:cubicBezTo>
                <a:lnTo>
                  <a:pt x="361950" y="86678"/>
                </a:lnTo>
                <a:cubicBezTo>
                  <a:pt x="360998" y="80010"/>
                  <a:pt x="363855" y="72390"/>
                  <a:pt x="370523" y="69532"/>
                </a:cubicBezTo>
                <a:cubicBezTo>
                  <a:pt x="377190" y="65723"/>
                  <a:pt x="384810" y="65723"/>
                  <a:pt x="391478" y="69532"/>
                </a:cubicBezTo>
                <a:cubicBezTo>
                  <a:pt x="398145" y="72390"/>
                  <a:pt x="401955" y="80010"/>
                  <a:pt x="400050" y="86678"/>
                </a:cubicBezTo>
                <a:lnTo>
                  <a:pt x="400050" y="236220"/>
                </a:lnTo>
                <a:cubicBezTo>
                  <a:pt x="401003" y="243840"/>
                  <a:pt x="398145" y="250508"/>
                  <a:pt x="392430" y="254318"/>
                </a:cubicBezTo>
                <a:lnTo>
                  <a:pt x="392430" y="254318"/>
                </a:lnTo>
                <a:close/>
                <a:moveTo>
                  <a:pt x="285750" y="273368"/>
                </a:moveTo>
                <a:cubicBezTo>
                  <a:pt x="284798" y="273368"/>
                  <a:pt x="283845" y="274320"/>
                  <a:pt x="282893" y="274320"/>
                </a:cubicBezTo>
                <a:cubicBezTo>
                  <a:pt x="274320" y="277178"/>
                  <a:pt x="264795" y="273368"/>
                  <a:pt x="260033" y="264795"/>
                </a:cubicBezTo>
                <a:lnTo>
                  <a:pt x="191453" y="130493"/>
                </a:lnTo>
                <a:cubicBezTo>
                  <a:pt x="189548" y="121920"/>
                  <a:pt x="193358" y="112395"/>
                  <a:pt x="200978" y="108585"/>
                </a:cubicBezTo>
                <a:cubicBezTo>
                  <a:pt x="208598" y="104775"/>
                  <a:pt x="219075" y="106680"/>
                  <a:pt x="224790" y="113348"/>
                </a:cubicBezTo>
                <a:lnTo>
                  <a:pt x="293370" y="248602"/>
                </a:lnTo>
                <a:cubicBezTo>
                  <a:pt x="298133" y="258127"/>
                  <a:pt x="294323" y="268605"/>
                  <a:pt x="285750" y="273368"/>
                </a:cubicBezTo>
                <a:lnTo>
                  <a:pt x="285750" y="273368"/>
                </a:lnTo>
                <a:close/>
                <a:moveTo>
                  <a:pt x="209550" y="325755"/>
                </a:moveTo>
                <a:cubicBezTo>
                  <a:pt x="202883" y="334328"/>
                  <a:pt x="191453" y="336233"/>
                  <a:pt x="182880" y="329565"/>
                </a:cubicBezTo>
                <a:lnTo>
                  <a:pt x="100013" y="268605"/>
                </a:lnTo>
                <a:cubicBezTo>
                  <a:pt x="93345" y="261938"/>
                  <a:pt x="93345" y="251460"/>
                  <a:pt x="98107" y="243840"/>
                </a:cubicBezTo>
                <a:cubicBezTo>
                  <a:pt x="103823" y="236220"/>
                  <a:pt x="113348" y="234315"/>
                  <a:pt x="121920" y="238125"/>
                </a:cubicBezTo>
                <a:lnTo>
                  <a:pt x="205740" y="299085"/>
                </a:lnTo>
                <a:cubicBezTo>
                  <a:pt x="213360" y="305753"/>
                  <a:pt x="215265" y="317183"/>
                  <a:pt x="209550" y="325755"/>
                </a:cubicBezTo>
                <a:close/>
                <a:moveTo>
                  <a:pt x="740093" y="314325"/>
                </a:moveTo>
                <a:cubicBezTo>
                  <a:pt x="743903" y="305753"/>
                  <a:pt x="745808" y="296228"/>
                  <a:pt x="745808" y="286703"/>
                </a:cubicBezTo>
                <a:cubicBezTo>
                  <a:pt x="745808" y="259080"/>
                  <a:pt x="729615" y="233363"/>
                  <a:pt x="703898" y="220980"/>
                </a:cubicBezTo>
                <a:cubicBezTo>
                  <a:pt x="704850" y="217170"/>
                  <a:pt x="704850" y="212408"/>
                  <a:pt x="704850" y="208598"/>
                </a:cubicBezTo>
                <a:cubicBezTo>
                  <a:pt x="704850" y="172402"/>
                  <a:pt x="679133" y="141923"/>
                  <a:pt x="643890" y="136208"/>
                </a:cubicBezTo>
                <a:cubicBezTo>
                  <a:pt x="639128" y="100965"/>
                  <a:pt x="610553" y="74295"/>
                  <a:pt x="574358" y="72390"/>
                </a:cubicBezTo>
                <a:cubicBezTo>
                  <a:pt x="563880" y="43815"/>
                  <a:pt x="536258" y="24765"/>
                  <a:pt x="505778" y="24765"/>
                </a:cubicBezTo>
                <a:cubicBezTo>
                  <a:pt x="498158" y="24765"/>
                  <a:pt x="490538" y="25718"/>
                  <a:pt x="483870" y="28575"/>
                </a:cubicBezTo>
                <a:cubicBezTo>
                  <a:pt x="459105" y="-2858"/>
                  <a:pt x="413385" y="-9525"/>
                  <a:pt x="381953" y="15240"/>
                </a:cubicBezTo>
                <a:cubicBezTo>
                  <a:pt x="369570" y="5715"/>
                  <a:pt x="353378" y="0"/>
                  <a:pt x="338138" y="0"/>
                </a:cubicBezTo>
                <a:cubicBezTo>
                  <a:pt x="315278" y="0"/>
                  <a:pt x="294323" y="10478"/>
                  <a:pt x="280035" y="28575"/>
                </a:cubicBezTo>
                <a:cubicBezTo>
                  <a:pt x="272415" y="26670"/>
                  <a:pt x="265748" y="24765"/>
                  <a:pt x="258127" y="24765"/>
                </a:cubicBezTo>
                <a:cubicBezTo>
                  <a:pt x="227648" y="24765"/>
                  <a:pt x="200025" y="43815"/>
                  <a:pt x="189548" y="72390"/>
                </a:cubicBezTo>
                <a:cubicBezTo>
                  <a:pt x="154305" y="74295"/>
                  <a:pt x="124778" y="100965"/>
                  <a:pt x="120015" y="136208"/>
                </a:cubicBezTo>
                <a:cubicBezTo>
                  <a:pt x="84773" y="141923"/>
                  <a:pt x="59055" y="172402"/>
                  <a:pt x="58103" y="208598"/>
                </a:cubicBezTo>
                <a:cubicBezTo>
                  <a:pt x="58103" y="213360"/>
                  <a:pt x="58103" y="217170"/>
                  <a:pt x="59055" y="221933"/>
                </a:cubicBezTo>
                <a:cubicBezTo>
                  <a:pt x="33338" y="234315"/>
                  <a:pt x="18097" y="260033"/>
                  <a:pt x="17145" y="287655"/>
                </a:cubicBezTo>
                <a:cubicBezTo>
                  <a:pt x="17145" y="297180"/>
                  <a:pt x="19050" y="306705"/>
                  <a:pt x="22860" y="315278"/>
                </a:cubicBezTo>
                <a:cubicBezTo>
                  <a:pt x="7620" y="328613"/>
                  <a:pt x="0" y="347663"/>
                  <a:pt x="0" y="366713"/>
                </a:cubicBezTo>
                <a:cubicBezTo>
                  <a:pt x="0" y="409575"/>
                  <a:pt x="41910" y="436245"/>
                  <a:pt x="64770" y="450533"/>
                </a:cubicBezTo>
                <a:lnTo>
                  <a:pt x="151448" y="505778"/>
                </a:lnTo>
                <a:lnTo>
                  <a:pt x="151448" y="550545"/>
                </a:lnTo>
                <a:cubicBezTo>
                  <a:pt x="151448" y="581025"/>
                  <a:pt x="176213" y="599123"/>
                  <a:pt x="207645" y="599123"/>
                </a:cubicBezTo>
                <a:lnTo>
                  <a:pt x="301943" y="599123"/>
                </a:lnTo>
                <a:cubicBezTo>
                  <a:pt x="320993" y="627698"/>
                  <a:pt x="355283" y="646748"/>
                  <a:pt x="381953" y="646748"/>
                </a:cubicBezTo>
                <a:cubicBezTo>
                  <a:pt x="408623" y="646748"/>
                  <a:pt x="441008" y="627698"/>
                  <a:pt x="461010" y="599123"/>
                </a:cubicBezTo>
                <a:lnTo>
                  <a:pt x="556260" y="599123"/>
                </a:lnTo>
                <a:cubicBezTo>
                  <a:pt x="586740" y="599123"/>
                  <a:pt x="612458" y="581025"/>
                  <a:pt x="612458" y="550545"/>
                </a:cubicBezTo>
                <a:lnTo>
                  <a:pt x="612458" y="505778"/>
                </a:lnTo>
                <a:lnTo>
                  <a:pt x="699135" y="450533"/>
                </a:lnTo>
                <a:cubicBezTo>
                  <a:pt x="721043" y="436245"/>
                  <a:pt x="762953" y="408623"/>
                  <a:pt x="762953" y="365760"/>
                </a:cubicBezTo>
                <a:cubicBezTo>
                  <a:pt x="762000" y="346710"/>
                  <a:pt x="754380" y="327660"/>
                  <a:pt x="740093" y="31432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Star: 4 Points 79">
            <a:extLst>
              <a:ext uri="{FF2B5EF4-FFF2-40B4-BE49-F238E27FC236}">
                <a16:creationId xmlns:a16="http://schemas.microsoft.com/office/drawing/2014/main" id="{4334F3B9-7050-4AA3-87DD-7C9B8AA7E018}"/>
              </a:ext>
            </a:extLst>
          </p:cNvPr>
          <p:cNvSpPr/>
          <p:nvPr/>
        </p:nvSpPr>
        <p:spPr>
          <a:xfrm>
            <a:off x="2182705" y="5918646"/>
            <a:ext cx="432874" cy="432874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06" l="1157" r="98182">
                        <a14:foregroundMark x1="38678" y1="38313" x2="53223" y2="38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024" y="2198865"/>
            <a:ext cx="3261516" cy="2994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2A515-61C4-B51B-28BC-4DC1D9158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501" y="1379839"/>
            <a:ext cx="793158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19359" y="1170695"/>
            <a:ext cx="9753285" cy="147713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nhiều ngày nhởn nhơ bay lượn, mây cảm thấy thế nào?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1685726" y="2923296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chán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1685726" y="416652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Thích thú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07" y="2989327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91" y="4242921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1690695" y="543789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Bực mình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91" y="552094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19359" y="1170696"/>
            <a:ext cx="9753285" cy="1354019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i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muốn làm việc… 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ý phù hợp để hoàn thành câu nói của Mây.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1685726" y="5374347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 ích cho đời.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1685726" y="416652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cho đỡ chán.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07" y="5443476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91" y="4242921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1670304" y="301412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để kiếm thêm tiền.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900" y="309717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463907" y="453656"/>
            <a:ext cx="9753285" cy="861576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Mưa, lợi ích và tác hại của mưa">
            <a:hlinkClick r:id="" action="ppaction://media"/>
            <a:extLst>
              <a:ext uri="{FF2B5EF4-FFF2-40B4-BE49-F238E27FC236}">
                <a16:creationId xmlns:a16="http://schemas.microsoft.com/office/drawing/2014/main" id="{3F64A999-A59B-842E-2BA1-BDA5E70996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892" end="42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3143" y="1472607"/>
            <a:ext cx="8553303" cy="48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5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D05669A7-D717-8F15-C862-2A3E66A1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9" y="1669312"/>
            <a:ext cx="9679839" cy="33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008EE-3A84-8B7E-6A3C-B467C4D1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15" y="1176325"/>
            <a:ext cx="4688230" cy="4688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8452EC-516A-DFCD-8A14-DE5C2D51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52" y="1930812"/>
            <a:ext cx="6328196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8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1248" y="110790"/>
            <a:ext cx="3230957" cy="763303"/>
            <a:chOff x="210989" y="1501372"/>
            <a:chExt cx="2429226" cy="572478"/>
          </a:xfrm>
        </p:grpSpPr>
        <p:sp>
          <p:nvSpPr>
            <p:cNvPr id="8" name="Rounded Rectangle 7"/>
            <p:cNvSpPr/>
            <p:nvPr/>
          </p:nvSpPr>
          <p:spPr>
            <a:xfrm>
              <a:off x="491779" y="1512272"/>
              <a:ext cx="2148436" cy="561578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10989" y="1501372"/>
              <a:ext cx="561578" cy="5615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065778" y="808642"/>
            <a:ext cx="4077178" cy="6155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của mây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510552" y="1564943"/>
            <a:ext cx="2696672" cy="24249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347596" y="1564943"/>
            <a:ext cx="2696672" cy="24249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3399331" y="4203511"/>
            <a:ext cx="2696671" cy="24249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9044268" y="4203512"/>
            <a:ext cx="2696672" cy="24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832" t="5478" r="51140" b="2819"/>
          <a:stretch/>
        </p:blipFill>
        <p:spPr>
          <a:xfrm>
            <a:off x="421951" y="1655645"/>
            <a:ext cx="4343017" cy="390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41868" y="559982"/>
            <a:ext cx="1202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5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5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5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E2AD1-AF17-3C4B-B7D9-F3ED85F20CDB}"/>
              </a:ext>
            </a:extLst>
          </p:cNvPr>
          <p:cNvSpPr txBox="1">
            <a:spLocks/>
          </p:cNvSpPr>
          <p:nvPr/>
        </p:nvSpPr>
        <p:spPr>
          <a:xfrm>
            <a:off x="5400275" y="2687104"/>
            <a:ext cx="5774543" cy="161908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260" t="5671" r="7837" b="3115"/>
          <a:stretch/>
        </p:blipFill>
        <p:spPr>
          <a:xfrm>
            <a:off x="499536" y="1640961"/>
            <a:ext cx="4418231" cy="3973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36" y="538717"/>
            <a:ext cx="12027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9EA3E-4471-F67A-3456-24532D05DC11}"/>
              </a:ext>
            </a:extLst>
          </p:cNvPr>
          <p:cNvSpPr txBox="1">
            <a:spLocks/>
          </p:cNvSpPr>
          <p:nvPr/>
        </p:nvSpPr>
        <p:spPr>
          <a:xfrm>
            <a:off x="5400275" y="2687104"/>
            <a:ext cx="5965930" cy="1969956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 muốn làm mưa vì muốn làm việc có ích cho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69" t="8557" r="52017" b="2774"/>
          <a:stretch/>
        </p:blipFill>
        <p:spPr>
          <a:xfrm>
            <a:off x="592001" y="1679945"/>
            <a:ext cx="4192650" cy="3770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9461" y="572386"/>
            <a:ext cx="10154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 xuống, con người và cỏ cây như thế nào?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07A47-2FF6-3A8C-0474-9C938CCDBA23}"/>
              </a:ext>
            </a:extLst>
          </p:cNvPr>
          <p:cNvSpPr txBox="1">
            <a:spLocks/>
          </p:cNvSpPr>
          <p:nvPr/>
        </p:nvSpPr>
        <p:spPr>
          <a:xfrm>
            <a:off x="5400275" y="2687104"/>
            <a:ext cx="5965930" cy="1969956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 xuống, đám trẻ con reo hò, cây cỏ thỏa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thuê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2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250" t="8605" r="9096" b="2711"/>
          <a:stretch/>
        </p:blipFill>
        <p:spPr>
          <a:xfrm>
            <a:off x="671867" y="1798676"/>
            <a:ext cx="4136426" cy="3719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0307" y="561755"/>
            <a:ext cx="903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4BB5E-1A66-D625-6AA8-127851FD3C25}"/>
              </a:ext>
            </a:extLst>
          </p:cNvPr>
          <p:cNvSpPr txBox="1">
            <a:spLocks/>
          </p:cNvSpPr>
          <p:nvPr/>
        </p:nvSpPr>
        <p:spPr>
          <a:xfrm>
            <a:off x="5400275" y="2687104"/>
            <a:ext cx="5965930" cy="1969956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bốc hơi, được chị gió đưa lên cao trở thành mây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8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721" y="381001"/>
            <a:ext cx="12027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 của mây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32" t="5478" r="51140" b="2819"/>
          <a:stretch/>
        </p:blipFill>
        <p:spPr>
          <a:xfrm>
            <a:off x="3273723" y="1371601"/>
            <a:ext cx="2696672" cy="2424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260" t="5671" r="7837" b="3115"/>
          <a:stretch/>
        </p:blipFill>
        <p:spPr>
          <a:xfrm>
            <a:off x="6347596" y="1371600"/>
            <a:ext cx="2696672" cy="2424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069" t="8557" r="52017" b="2774"/>
          <a:stretch/>
        </p:blipFill>
        <p:spPr>
          <a:xfrm>
            <a:off x="3273725" y="3962401"/>
            <a:ext cx="2696671" cy="2424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1250" t="8605" r="9096" b="2711"/>
          <a:stretch/>
        </p:blipFill>
        <p:spPr>
          <a:xfrm>
            <a:off x="6332515" y="3962401"/>
            <a:ext cx="2696672" cy="24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330" y="912628"/>
            <a:ext cx="8991600" cy="3886200"/>
          </a:xfrm>
        </p:spPr>
        <p:txBody>
          <a:bodyPr>
            <a:noAutofit/>
          </a:bodyPr>
          <a:lstStyle/>
          <a:p>
            <a:pPr algn="l"/>
            <a:r>
              <a:rPr lang="en-US" sz="60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60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br>
              <a:rPr lang="en-US" sz="60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hạnh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phúc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Naver">
      <a:dk1>
        <a:srgbClr val="1E1E1C"/>
      </a:dk1>
      <a:lt1>
        <a:srgbClr val="FEF8EA"/>
      </a:lt1>
      <a:dk2>
        <a:srgbClr val="C57C45"/>
      </a:dk2>
      <a:lt2>
        <a:srgbClr val="F5E7CC"/>
      </a:lt2>
      <a:accent1>
        <a:srgbClr val="BDDAE2"/>
      </a:accent1>
      <a:accent2>
        <a:srgbClr val="E0D2B5"/>
      </a:accent2>
      <a:accent3>
        <a:srgbClr val="F07C6D"/>
      </a:accent3>
      <a:accent4>
        <a:srgbClr val="FBD556"/>
      </a:accent4>
      <a:accent5>
        <a:srgbClr val="003744"/>
      </a:accent5>
      <a:accent6>
        <a:srgbClr val="107F92"/>
      </a:accent6>
      <a:hlink>
        <a:srgbClr val="EDBCA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Naver">
      <a:dk1>
        <a:srgbClr val="1E1E1C"/>
      </a:dk1>
      <a:lt1>
        <a:srgbClr val="FEF8EA"/>
      </a:lt1>
      <a:dk2>
        <a:srgbClr val="C57C45"/>
      </a:dk2>
      <a:lt2>
        <a:srgbClr val="F5E7CC"/>
      </a:lt2>
      <a:accent1>
        <a:srgbClr val="BDDAE2"/>
      </a:accent1>
      <a:accent2>
        <a:srgbClr val="E0D2B5"/>
      </a:accent2>
      <a:accent3>
        <a:srgbClr val="F07C6D"/>
      </a:accent3>
      <a:accent4>
        <a:srgbClr val="FBD556"/>
      </a:accent4>
      <a:accent5>
        <a:srgbClr val="003744"/>
      </a:accent5>
      <a:accent6>
        <a:srgbClr val="107F92"/>
      </a:accent6>
      <a:hlink>
        <a:srgbClr val="EDBCA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472</Words>
  <Application>Microsoft Macintosh PowerPoint</Application>
  <PresentationFormat>Widescreen</PresentationFormat>
  <Paragraphs>52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等线 Light</vt:lpstr>
      <vt:lpstr>#9Slide07 HoneyCream</vt:lpstr>
      <vt:lpstr>Arial</vt:lpstr>
      <vt:lpstr>Arial Rounded MT Bold</vt:lpstr>
      <vt:lpstr>Arial-Rounded</vt:lpstr>
      <vt:lpstr>Calibri</vt:lpstr>
      <vt:lpstr>Calibri Light</vt:lpstr>
      <vt:lpstr>SVN-Appleberry</vt:lpstr>
      <vt:lpstr>SVN-Newton</vt:lpstr>
      <vt:lpstr>Times New Roman</vt:lpstr>
      <vt:lpstr>字魂107号-萌趣欢乐体</vt:lpstr>
      <vt:lpstr>第一PPT，www.1ppt.com</vt:lpstr>
      <vt:lpstr>https://www.freeppt7.com</vt:lpstr>
      <vt:lpstr>Office Theme</vt:lpstr>
      <vt:lpstr>1_Office Theme</vt:lpstr>
      <vt:lpstr>2_Office 主题​​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Nếu làm việc tốt, ta sẽ thấy vui vẻ, hạnh phúc.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Microsoft Office User</cp:lastModifiedBy>
  <cp:revision>154</cp:revision>
  <dcterms:created xsi:type="dcterms:W3CDTF">2020-08-13T09:32:00Z</dcterms:created>
  <dcterms:modified xsi:type="dcterms:W3CDTF">2025-12-21T15:02:38Z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