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1" r:id="rId3"/>
  </p:sldMasterIdLst>
  <p:notesMasterIdLst>
    <p:notesMasterId r:id="rId19"/>
  </p:notesMasterIdLst>
  <p:sldIdLst>
    <p:sldId id="592" r:id="rId4"/>
    <p:sldId id="445" r:id="rId5"/>
    <p:sldId id="260" r:id="rId6"/>
    <p:sldId id="447" r:id="rId7"/>
    <p:sldId id="440" r:id="rId8"/>
    <p:sldId id="318" r:id="rId9"/>
    <p:sldId id="448" r:id="rId10"/>
    <p:sldId id="449" r:id="rId11"/>
    <p:sldId id="450" r:id="rId12"/>
    <p:sldId id="451" r:id="rId13"/>
    <p:sldId id="434" r:id="rId14"/>
    <p:sldId id="428" r:id="rId15"/>
    <p:sldId id="442" r:id="rId16"/>
    <p:sldId id="446" r:id="rId17"/>
    <p:sldId id="3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5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95804-24F5-4AB1-9687-7434F13E84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EE8B9-7634-4588-8FDF-CDEDA013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95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2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>
          <a:extLst>
            <a:ext uri="{FF2B5EF4-FFF2-40B4-BE49-F238E27FC236}">
              <a16:creationId xmlns:a16="http://schemas.microsoft.com/office/drawing/2014/main" id="{56621AE0-89EB-55E8-49B1-0ABD0F4E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77cf0412cd_0_1085:notes">
            <a:extLst>
              <a:ext uri="{FF2B5EF4-FFF2-40B4-BE49-F238E27FC236}">
                <a16:creationId xmlns:a16="http://schemas.microsoft.com/office/drawing/2014/main" id="{659F7284-F9BA-4E1D-6454-73704ED14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77cf0412cd_0_1085:notes">
            <a:extLst>
              <a:ext uri="{FF2B5EF4-FFF2-40B4-BE49-F238E27FC236}">
                <a16:creationId xmlns:a16="http://schemas.microsoft.com/office/drawing/2014/main" id="{2BBE33A1-D827-71C7-DBA6-B060908DB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14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576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A45F09-5290-6479-142F-29F35F156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9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801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520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6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35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2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B9AB7B6-2D98-3A00-AD9E-9870DF96F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8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969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6202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91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99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5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8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457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311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34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15113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161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54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7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5481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11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52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94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85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526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62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67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891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92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660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815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6802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508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592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1708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24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432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8691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33180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97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B1F3D-C347-A683-0467-1DAC39A2C0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51D512F-8C7E-7917-3B1D-BBF9046EB02F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89954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4912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03569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12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028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62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6496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7">
            <a:extLst>
              <a:ext uri="{FF2B5EF4-FFF2-40B4-BE49-F238E27FC236}">
                <a16:creationId xmlns:a16="http://schemas.microsoft.com/office/drawing/2014/main" id="{DFA1FECC-4B8F-960E-1B1B-0BC85F759FB1}"/>
              </a:ext>
            </a:extLst>
          </p:cNvPr>
          <p:cNvSpPr/>
          <p:nvPr userDrawn="1"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46;p7">
            <a:extLst>
              <a:ext uri="{FF2B5EF4-FFF2-40B4-BE49-F238E27FC236}">
                <a16:creationId xmlns:a16="http://schemas.microsoft.com/office/drawing/2014/main" id="{0DD4BAC6-75AB-88AE-0681-741A48FC826F}"/>
              </a:ext>
            </a:extLst>
          </p:cNvPr>
          <p:cNvGrpSpPr/>
          <p:nvPr userDrawn="1"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" name="Google Shape;47;p7">
              <a:extLst>
                <a:ext uri="{FF2B5EF4-FFF2-40B4-BE49-F238E27FC236}">
                  <a16:creationId xmlns:a16="http://schemas.microsoft.com/office/drawing/2014/main" id="{E36224BC-8D8B-B180-B069-63BC14B8EB22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48;p7">
              <a:extLst>
                <a:ext uri="{FF2B5EF4-FFF2-40B4-BE49-F238E27FC236}">
                  <a16:creationId xmlns:a16="http://schemas.microsoft.com/office/drawing/2014/main" id="{693522FE-A203-BA3C-8B92-C00744A5E790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B4631C-783F-8EEE-14F4-C3223C1BC7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160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Speech Bubble: Rectangle with Corners Rounded 7">
            <a:extLst>
              <a:ext uri="{FF2B5EF4-FFF2-40B4-BE49-F238E27FC236}">
                <a16:creationId xmlns:a16="http://schemas.microsoft.com/office/drawing/2014/main" id="{7B837974-9619-5C5B-023A-51762E957647}"/>
              </a:ext>
            </a:extLst>
          </p:cNvPr>
          <p:cNvSpPr/>
          <p:nvPr userDrawn="1"/>
        </p:nvSpPr>
        <p:spPr>
          <a:xfrm>
            <a:off x="356356" y="273269"/>
            <a:ext cx="11488803" cy="6306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42B3CE-D115-262A-D8B2-F3B959080118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68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4" r:id="rId21"/>
    <p:sldLayoutId id="2147483685" r:id="rId22"/>
    <p:sldLayoutId id="2147483686" r:id="rId23"/>
    <p:sldLayoutId id="2147483688" r:id="rId24"/>
    <p:sldLayoutId id="2147483689" r:id="rId25"/>
    <p:sldLayoutId id="2147483692" r:id="rId26"/>
    <p:sldLayoutId id="2147483693" r:id="rId27"/>
    <p:sldLayoutId id="214748369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084C67-BD13-AF4E-8752-1791F0B4DE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320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A87C4E-43EF-B534-7CE7-0DC669AD6D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0"/>
            <a:ext cx="1666249" cy="16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707013" y="2597522"/>
            <a:ext cx="5216684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3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3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KÍNH YÊU THẦY CÔ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 (1)">
            <a:hlinkClick r:id="" action="ppaction://media"/>
            <a:extLst>
              <a:ext uri="{FF2B5EF4-FFF2-40B4-BE49-F238E27FC236}">
                <a16:creationId xmlns:a16="http://schemas.microsoft.com/office/drawing/2014/main" id="{B384E4A7-1549-BB55-3637-87E6E346B8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460" y="1101090"/>
            <a:ext cx="5384800" cy="44424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45277AB9-FC89-780D-E2A2-6076F45B7BC8}"/>
              </a:ext>
            </a:extLst>
          </p:cNvPr>
          <p:cNvSpPr/>
          <p:nvPr/>
        </p:nvSpPr>
        <p:spPr>
          <a:xfrm>
            <a:off x="6595110" y="1721664"/>
            <a:ext cx="4699635" cy="281604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khuyến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khích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động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viên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cố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gắng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tập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,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rèn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luyện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C43B5F99-ED41-9C40-C76C-B684F4A71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665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2965027" y="2550161"/>
            <a:ext cx="6177280" cy="4164753"/>
            <a:chOff x="2734" y="2615"/>
            <a:chExt cx="7922" cy="5340"/>
          </a:xfrm>
        </p:grpSpPr>
        <p:sp>
          <p:nvSpPr>
            <p:cNvPr id="9" name="Oval 8"/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4" name="Oval 0"/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00" name="Picture 99"/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4" name="Rounded Rectangle 7">
            <a:extLst>
              <a:ext uri="{FF2B5EF4-FFF2-40B4-BE49-F238E27FC236}">
                <a16:creationId xmlns:a16="http://schemas.microsoft.com/office/drawing/2014/main" id="{7966B10B-2C0B-4CE8-BF34-9B6BCBFF5D6C}"/>
              </a:ext>
            </a:extLst>
          </p:cNvPr>
          <p:cNvSpPr/>
          <p:nvPr/>
        </p:nvSpPr>
        <p:spPr>
          <a:xfrm>
            <a:off x="386927" y="1234441"/>
            <a:ext cx="11418147" cy="1592580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 động 2: Thể hiện lòng yêu thương, kính yêu thầy cô.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343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8936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Oval 8"/>
          <p:cNvSpPr/>
          <p:nvPr/>
        </p:nvSpPr>
        <p:spPr>
          <a:xfrm>
            <a:off x="5295053" y="2552701"/>
            <a:ext cx="1188720" cy="97282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786" t="9938" r="21295" b="11346"/>
          <a:stretch>
            <a:fillRect/>
          </a:stretch>
        </p:blipFill>
        <p:spPr>
          <a:xfrm>
            <a:off x="4593167" y="1882141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05E4233E-7335-4FC6-BCA5-E7F73D14668F}"/>
              </a:ext>
            </a:extLst>
          </p:cNvPr>
          <p:cNvSpPr/>
          <p:nvPr/>
        </p:nvSpPr>
        <p:spPr>
          <a:xfrm>
            <a:off x="7995918" y="590550"/>
            <a:ext cx="3929381" cy="3234603"/>
          </a:xfrm>
          <a:prstGeom prst="cloudCallout">
            <a:avLst>
              <a:gd name="adj1" fmla="val -82054"/>
              <a:gd name="adj2" fmla="val 674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A305014-0F5F-45B8-B4DD-51A2507CE909}"/>
              </a:ext>
            </a:extLst>
          </p:cNvPr>
          <p:cNvSpPr/>
          <p:nvPr/>
        </p:nvSpPr>
        <p:spPr>
          <a:xfrm>
            <a:off x="257175" y="600076"/>
            <a:ext cx="3908789" cy="3521378"/>
          </a:xfrm>
          <a:prstGeom prst="cloudCallout">
            <a:avLst>
              <a:gd name="adj1" fmla="val 76095"/>
              <a:gd name="adj2" fmla="val 7050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/>
              </a:rPr>
              <a:t>Các em cần làm gì để thể hiện lòng biết ơn, kính yêu thầy cô?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970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>
          <a:extLst>
            <a:ext uri="{FF2B5EF4-FFF2-40B4-BE49-F238E27FC236}">
              <a16:creationId xmlns:a16="http://schemas.microsoft.com/office/drawing/2014/main" id="{F1F0D0EA-7260-1640-2198-2FDEB9D7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60C1F2-2C66-9BBC-144D-597F11058A1A}"/>
              </a:ext>
            </a:extLst>
          </p:cNvPr>
          <p:cNvSpPr/>
          <p:nvPr/>
        </p:nvSpPr>
        <p:spPr>
          <a:xfrm>
            <a:off x="2857500" y="2830286"/>
            <a:ext cx="6477000" cy="1197428"/>
          </a:xfrm>
          <a:prstGeom prst="roundRect">
            <a:avLst/>
          </a:prstGeom>
          <a:solidFill>
            <a:srgbClr val="F98F92"/>
          </a:solidFill>
          <a:ln>
            <a:solidFill>
              <a:srgbClr val="F76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51F2E9-52FF-A443-5553-9080E8C3CA8E}"/>
              </a:ext>
            </a:extLst>
          </p:cNvPr>
          <p:cNvSpPr/>
          <p:nvPr/>
        </p:nvSpPr>
        <p:spPr>
          <a:xfrm>
            <a:off x="1393997" y="1443589"/>
            <a:ext cx="2209800" cy="95124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82B31-CC2E-DF2C-E6BA-8D69811843CF}"/>
              </a:ext>
            </a:extLst>
          </p:cNvPr>
          <p:cNvSpPr/>
          <p:nvPr/>
        </p:nvSpPr>
        <p:spPr>
          <a:xfrm>
            <a:off x="8067675" y="847725"/>
            <a:ext cx="2916011" cy="15471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D5888D-203A-6FC5-FDDC-7BE62AAF9A2F}"/>
              </a:ext>
            </a:extLst>
          </p:cNvPr>
          <p:cNvGrpSpPr/>
          <p:nvPr/>
        </p:nvGrpSpPr>
        <p:grpSpPr>
          <a:xfrm>
            <a:off x="788671" y="4772231"/>
            <a:ext cx="3202682" cy="951243"/>
            <a:chOff x="1192684" y="4772231"/>
            <a:chExt cx="2411114" cy="95124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7782A22-2EF1-48A5-1E91-C5C9FF25585F}"/>
                </a:ext>
              </a:extLst>
            </p:cNvPr>
            <p:cNvSpPr/>
            <p:nvPr/>
          </p:nvSpPr>
          <p:spPr>
            <a:xfrm>
              <a:off x="1235709" y="4772231"/>
              <a:ext cx="2368089" cy="951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708DE5-1D64-3483-556F-55BC956AF1FA}"/>
                </a:ext>
              </a:extLst>
            </p:cNvPr>
            <p:cNvSpPr txBox="1"/>
            <p:nvPr/>
          </p:nvSpPr>
          <p:spPr>
            <a:xfrm>
              <a:off x="1192684" y="4865658"/>
              <a:ext cx="23462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riêng</a:t>
              </a:r>
              <a:endPara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4072A0-8F02-ECA2-9555-E74DEFC81429}"/>
              </a:ext>
            </a:extLst>
          </p:cNvPr>
          <p:cNvGrpSpPr/>
          <p:nvPr/>
        </p:nvGrpSpPr>
        <p:grpSpPr>
          <a:xfrm>
            <a:off x="7977514" y="4637314"/>
            <a:ext cx="3525096" cy="1103785"/>
            <a:chOff x="8788994" y="4637314"/>
            <a:chExt cx="2428449" cy="110378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7E2D486-4B65-17BC-2D1B-CBDD91380620}"/>
                </a:ext>
              </a:extLst>
            </p:cNvPr>
            <p:cNvSpPr/>
            <p:nvPr/>
          </p:nvSpPr>
          <p:spPr>
            <a:xfrm>
              <a:off x="8811359" y="4637314"/>
              <a:ext cx="2335611" cy="1086159"/>
            </a:xfrm>
            <a:prstGeom prst="roundRect">
              <a:avLst/>
            </a:prstGeom>
            <a:solidFill>
              <a:srgbClr val="CC99FF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BF3A70-5419-4D93-99D2-C70E34A57313}"/>
                </a:ext>
              </a:extLst>
            </p:cNvPr>
            <p:cNvSpPr txBox="1"/>
            <p:nvPr/>
          </p:nvSpPr>
          <p:spPr>
            <a:xfrm>
              <a:off x="8788994" y="4786992"/>
              <a:ext cx="230624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àm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thiệp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tặng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endPara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8CAC8D-711D-CEA2-544D-EC09B66867DC}"/>
                </a:ext>
              </a:extLst>
            </p:cNvPr>
            <p:cNvSpPr txBox="1"/>
            <p:nvPr/>
          </p:nvSpPr>
          <p:spPr>
            <a:xfrm>
              <a:off x="9820944" y="5090627"/>
              <a:ext cx="1396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1C7880-4A66-7868-984A-27627CD19E7B}"/>
              </a:ext>
            </a:extLst>
          </p:cNvPr>
          <p:cNvCxnSpPr>
            <a:endCxn id="3" idx="2"/>
          </p:cNvCxnSpPr>
          <p:nvPr/>
        </p:nvCxnSpPr>
        <p:spPr>
          <a:xfrm flipH="1" flipV="1">
            <a:off x="2498897" y="2394832"/>
            <a:ext cx="904060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5921025-C4BD-CDA3-2FFC-82E12BC5C878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8773886" y="2394832"/>
            <a:ext cx="751795" cy="43545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604335-A6AF-2E7F-A7BA-5F07A7425317}"/>
              </a:ext>
            </a:extLst>
          </p:cNvPr>
          <p:cNvCxnSpPr>
            <a:cxnSpLocks/>
          </p:cNvCxnSpPr>
          <p:nvPr/>
        </p:nvCxnSpPr>
        <p:spPr>
          <a:xfrm>
            <a:off x="8705383" y="4018189"/>
            <a:ext cx="803112" cy="5878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916CA6-654C-8E83-2670-52498A081F05}"/>
              </a:ext>
            </a:extLst>
          </p:cNvPr>
          <p:cNvCxnSpPr>
            <a:cxnSpLocks/>
          </p:cNvCxnSpPr>
          <p:nvPr/>
        </p:nvCxnSpPr>
        <p:spPr>
          <a:xfrm flipH="1">
            <a:off x="2498897" y="4027714"/>
            <a:ext cx="1035345" cy="74451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483B23-AFBB-7053-7200-B72542AA7071}"/>
              </a:ext>
            </a:extLst>
          </p:cNvPr>
          <p:cNvGrpSpPr/>
          <p:nvPr/>
        </p:nvGrpSpPr>
        <p:grpSpPr>
          <a:xfrm>
            <a:off x="4439170" y="4772230"/>
            <a:ext cx="2935276" cy="951243"/>
            <a:chOff x="5164646" y="4772230"/>
            <a:chExt cx="2209800" cy="95124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E0B3FF0-D59E-861B-10CB-C69654DE528F}"/>
                </a:ext>
              </a:extLst>
            </p:cNvPr>
            <p:cNvSpPr/>
            <p:nvPr/>
          </p:nvSpPr>
          <p:spPr>
            <a:xfrm>
              <a:off x="5164646" y="4772230"/>
              <a:ext cx="2209800" cy="951243"/>
            </a:xfrm>
            <a:prstGeom prst="roundRect">
              <a:avLst/>
            </a:prstGeom>
            <a:solidFill>
              <a:srgbClr val="FDC7DC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722EC0-5A12-65ED-3A94-C72EC72AB534}"/>
                </a:ext>
              </a:extLst>
            </p:cNvPr>
            <p:cNvSpPr txBox="1"/>
            <p:nvPr/>
          </p:nvSpPr>
          <p:spPr>
            <a:xfrm>
              <a:off x="5268686" y="4810772"/>
              <a:ext cx="206346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endPara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FA98287-6B77-A21F-2F03-47E9552EE667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5947818" y="4027714"/>
            <a:ext cx="148182" cy="7830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294891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708747" y="1340334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34974" y="1870515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349465" y="1612096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30393" y="64799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10008" y="4278208"/>
            <a:ext cx="2666153" cy="146727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0298997" y="3677713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756471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31700" y="5984241"/>
            <a:ext cx="674793" cy="674793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57CDA256-8905-A2E4-F44F-929651D82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10" y="1339472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B0AB0-C0FB-36F0-967A-8CE0F07A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753E9BD-7B83-1775-A8D9-40A34D958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13" y="97969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65FA6349-AB00-847B-F78E-3CED19E35E37}"/>
              </a:ext>
            </a:extLst>
          </p:cNvPr>
          <p:cNvSpPr/>
          <p:nvPr/>
        </p:nvSpPr>
        <p:spPr>
          <a:xfrm>
            <a:off x="170180" y="654175"/>
            <a:ext cx="11805920" cy="162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Hoạt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động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1: Chia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sẻ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những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điều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Thầy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cô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làm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cho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em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hằng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ngày</a:t>
            </a:r>
            <a:r>
              <a: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6773-2CD8-DC99-0510-05D90B350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82615-C927-9FEE-1146-BD466BE47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65" y="519112"/>
            <a:ext cx="8055946" cy="2909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B50AD0-1C2B-6C5F-4A7A-EBF66F84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3497168"/>
            <a:ext cx="6879907" cy="27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072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0F4C358-D944-C303-7AF9-D36C0DE4B9DD}"/>
              </a:ext>
            </a:extLst>
          </p:cNvPr>
          <p:cNvGrpSpPr/>
          <p:nvPr/>
        </p:nvGrpSpPr>
        <p:grpSpPr>
          <a:xfrm>
            <a:off x="200274" y="2023189"/>
            <a:ext cx="6238626" cy="2834561"/>
            <a:chOff x="5875675" y="3566239"/>
            <a:chExt cx="6238626" cy="2834561"/>
          </a:xfrm>
        </p:grpSpPr>
        <p:pic>
          <p:nvPicPr>
            <p:cNvPr id="5" name="Picture 318">
              <a:extLst>
                <a:ext uri="{FF2B5EF4-FFF2-40B4-BE49-F238E27FC236}">
                  <a16:creationId xmlns:a16="http://schemas.microsoft.com/office/drawing/2014/main" id="{9418423C-A40F-F7A3-84AA-BB87B5804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9071D6-231A-4012-E7E9-E9788984A497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EE902C7-83BB-47CC-DD9A-E0151A2248DD}"/>
              </a:ext>
            </a:extLst>
          </p:cNvPr>
          <p:cNvGrpSpPr/>
          <p:nvPr/>
        </p:nvGrpSpPr>
        <p:grpSpPr>
          <a:xfrm>
            <a:off x="6219825" y="266700"/>
            <a:ext cx="5524500" cy="2105011"/>
            <a:chOff x="220394" y="27442"/>
            <a:chExt cx="4162483" cy="3552776"/>
          </a:xfrm>
          <a:solidFill>
            <a:srgbClr val="CCFFFF"/>
          </a:solidFill>
        </p:grpSpPr>
        <p:sp>
          <p:nvSpPr>
            <p:cNvPr id="8" name="椭圆 31">
              <a:extLst>
                <a:ext uri="{FF2B5EF4-FFF2-40B4-BE49-F238E27FC236}">
                  <a16:creationId xmlns:a16="http://schemas.microsoft.com/office/drawing/2014/main" id="{1A8B5DBF-863F-6ED0-795B-255888F47EF6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4623E6A9-5C46-E8A1-8DF5-7021F4591FA0}"/>
                </a:ext>
              </a:extLst>
            </p:cNvPr>
            <p:cNvSpPr txBox="1"/>
            <p:nvPr/>
          </p:nvSpPr>
          <p:spPr>
            <a:xfrm>
              <a:off x="335010" y="327552"/>
              <a:ext cx="4007496" cy="325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 hãy kể lại những điều thầy cô đã làm cho em hằng ngày ở lớp, trường.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56CACF-BB04-2518-DE8C-519D71C95D8D}"/>
              </a:ext>
            </a:extLst>
          </p:cNvPr>
          <p:cNvGrpSpPr/>
          <p:nvPr/>
        </p:nvGrpSpPr>
        <p:grpSpPr>
          <a:xfrm>
            <a:off x="6143625" y="25241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2" name="椭圆 31">
              <a:extLst>
                <a:ext uri="{FF2B5EF4-FFF2-40B4-BE49-F238E27FC236}">
                  <a16:creationId xmlns:a16="http://schemas.microsoft.com/office/drawing/2014/main" id="{D3CECBF0-032E-6984-383A-5AC8191A9217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Hộp Văn bản 23">
              <a:extLst>
                <a:ext uri="{FF2B5EF4-FFF2-40B4-BE49-F238E27FC236}">
                  <a16:creationId xmlns:a16="http://schemas.microsoft.com/office/drawing/2014/main" id="{EFB6E950-5D32-46A0-E05C-1B88BF34A81D}"/>
                </a:ext>
              </a:extLst>
            </p:cNvPr>
            <p:cNvSpPr txBox="1"/>
            <p:nvPr/>
          </p:nvSpPr>
          <p:spPr>
            <a:xfrm>
              <a:off x="298368" y="584143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 lại một chuyện em nhớ nhất về thầy, cô giáo.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584414-82BF-0EC5-9C5B-9474131A96EF}"/>
              </a:ext>
            </a:extLst>
          </p:cNvPr>
          <p:cNvGrpSpPr/>
          <p:nvPr/>
        </p:nvGrpSpPr>
        <p:grpSpPr>
          <a:xfrm>
            <a:off x="6200775" y="4352925"/>
            <a:ext cx="5410200" cy="1493489"/>
            <a:chOff x="220394" y="27442"/>
            <a:chExt cx="4162483" cy="3094823"/>
          </a:xfrm>
          <a:solidFill>
            <a:srgbClr val="CCFFFF"/>
          </a:solidFill>
        </p:grpSpPr>
        <p:sp>
          <p:nvSpPr>
            <p:cNvPr id="17" name="椭圆 31">
              <a:extLst>
                <a:ext uri="{FF2B5EF4-FFF2-40B4-BE49-F238E27FC236}">
                  <a16:creationId xmlns:a16="http://schemas.microsoft.com/office/drawing/2014/main" id="{83B3DD11-180F-07D3-87B0-489BA0A4E93A}"/>
                </a:ext>
              </a:extLst>
            </p:cNvPr>
            <p:cNvSpPr/>
            <p:nvPr/>
          </p:nvSpPr>
          <p:spPr>
            <a:xfrm rot="10800000" flipH="1">
              <a:off x="220394" y="27442"/>
              <a:ext cx="4162483" cy="309482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38100" cap="flat" cmpd="sng" algn="ctr">
              <a:solidFill>
                <a:sysClr val="windowText" lastClr="000000"/>
              </a:solidFill>
              <a:prstDash val="lgDash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639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8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Hộp Văn bản 23">
              <a:extLst>
                <a:ext uri="{FF2B5EF4-FFF2-40B4-BE49-F238E27FC236}">
                  <a16:creationId xmlns:a16="http://schemas.microsoft.com/office/drawing/2014/main" id="{DF429A6F-E2C9-71F7-CF26-6EC77D9062DF}"/>
                </a:ext>
              </a:extLst>
            </p:cNvPr>
            <p:cNvSpPr txBox="1"/>
            <p:nvPr/>
          </p:nvSpPr>
          <p:spPr>
            <a:xfrm>
              <a:off x="305696" y="524930"/>
              <a:ext cx="4007496" cy="223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 cảm nhận của em về thầy, cô giáo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747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D568F305-2F62-6CA3-78A9-692EC96251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289" y="971550"/>
            <a:ext cx="6976533" cy="470916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346F3914-3437-18B7-D60C-8FEA58B95FB6}"/>
              </a:ext>
            </a:extLst>
          </p:cNvPr>
          <p:cNvSpPr/>
          <p:nvPr/>
        </p:nvSpPr>
        <p:spPr>
          <a:xfrm>
            <a:off x="7638295" y="1889304"/>
            <a:ext cx="4092695" cy="173400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học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5B0F0034-C397-59B9-647F-28506A11F0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9500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2803F8AA-A91E-6987-2995-C29CF77D4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9" y="1327150"/>
            <a:ext cx="6115269" cy="4433570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52956114-7B25-62FA-B174-4195A9EEBE66}"/>
              </a:ext>
            </a:extLst>
          </p:cNvPr>
          <p:cNvSpPr/>
          <p:nvPr/>
        </p:nvSpPr>
        <p:spPr>
          <a:xfrm>
            <a:off x="7202050" y="1721664"/>
            <a:ext cx="4092695" cy="183306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giáo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dạy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múa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hát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5E3EF6AD-5C6E-B29D-74EA-BF2826A222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5170" y="882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5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talk">
            <a:hlinkClick r:id="" action="ppaction://media"/>
            <a:extLst>
              <a:ext uri="{FF2B5EF4-FFF2-40B4-BE49-F238E27FC236}">
                <a16:creationId xmlns:a16="http://schemas.microsoft.com/office/drawing/2014/main" id="{C5FC73D5-80E6-998A-FE2A-8B4795EA9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160" y="947420"/>
            <a:ext cx="5502910" cy="4677474"/>
          </a:xfrm>
          <a:prstGeom prst="rect">
            <a:avLst/>
          </a:prstGeom>
        </p:spPr>
      </p:pic>
      <p:sp>
        <p:nvSpPr>
          <p:cNvPr id="3" name="Google Shape;1719;p59">
            <a:extLst>
              <a:ext uri="{FF2B5EF4-FFF2-40B4-BE49-F238E27FC236}">
                <a16:creationId xmlns:a16="http://schemas.microsoft.com/office/drawing/2014/main" id="{E08F8ADA-5871-FE5B-CF87-E00759789D6C}"/>
              </a:ext>
            </a:extLst>
          </p:cNvPr>
          <p:cNvSpPr/>
          <p:nvPr/>
        </p:nvSpPr>
        <p:spPr>
          <a:xfrm>
            <a:off x="6595110" y="1721664"/>
            <a:ext cx="4699635" cy="2621736"/>
          </a:xfrm>
          <a:prstGeom prst="roundRect">
            <a:avLst>
              <a:gd name="adj" fmla="val 276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Thầy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cô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ân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cần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hỏi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han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các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em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có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chuyện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không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3733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vui</a:t>
            </a:r>
            <a:r>
              <a:rPr lang="en-US" altLang="en-GB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Patrick Hand" panose="00000500000000000000"/>
              </a:rPr>
              <a:t>. 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69C4042-3AB1-85C8-F826-4DBF61FDC5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460" y="574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246</Words>
  <Application>Microsoft Macintosh PowerPoint</Application>
  <PresentationFormat>Widescreen</PresentationFormat>
  <Paragraphs>25</Paragraphs>
  <Slides>15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Georgia</vt:lpstr>
      <vt:lpstr>Lato</vt:lpstr>
      <vt:lpstr>Roboto Condensed Light</vt:lpstr>
      <vt:lpstr>Times New Roman</vt:lpstr>
      <vt:lpstr>End of Course Jeopardy by Slidesgo</vt:lpstr>
      <vt:lpstr>1_Simple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38</cp:revision>
  <dcterms:created xsi:type="dcterms:W3CDTF">2023-08-01T03:10:33Z</dcterms:created>
  <dcterms:modified xsi:type="dcterms:W3CDTF">2025-12-21T15:48:34Z</dcterms:modified>
</cp:coreProperties>
</file>