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59" r:id="rId3"/>
    <p:sldMasterId id="2147483771" r:id="rId4"/>
    <p:sldMasterId id="2147483783" r:id="rId5"/>
    <p:sldMasterId id="2147483795" r:id="rId6"/>
    <p:sldMasterId id="2147483819" r:id="rId7"/>
    <p:sldMasterId id="2147483831" r:id="rId8"/>
  </p:sldMasterIdLst>
  <p:notesMasterIdLst>
    <p:notesMasterId r:id="rId26"/>
  </p:notesMasterIdLst>
  <p:sldIdLst>
    <p:sldId id="592" r:id="rId9"/>
    <p:sldId id="2007577127" r:id="rId10"/>
    <p:sldId id="285" r:id="rId11"/>
    <p:sldId id="2007577129" r:id="rId12"/>
    <p:sldId id="2007577130" r:id="rId13"/>
    <p:sldId id="2007577131" r:id="rId14"/>
    <p:sldId id="259" r:id="rId15"/>
    <p:sldId id="282" r:id="rId16"/>
    <p:sldId id="427" r:id="rId17"/>
    <p:sldId id="2007577121" r:id="rId18"/>
    <p:sldId id="364" r:id="rId19"/>
    <p:sldId id="2007577122" r:id="rId20"/>
    <p:sldId id="2007577123" r:id="rId21"/>
    <p:sldId id="2007577128" r:id="rId22"/>
    <p:sldId id="280" r:id="rId23"/>
    <p:sldId id="2007577126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4" autoAdjust="0"/>
    <p:restoredTop sz="90762" autoAdjust="0"/>
  </p:normalViewPr>
  <p:slideViewPr>
    <p:cSldViewPr snapToGrid="0">
      <p:cViewPr varScale="1">
        <p:scale>
          <a:sx n="120" d="100"/>
          <a:sy n="120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3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1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28345-8738-C367-A112-E68C9433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B0321-7DD9-45C4-ACA9-B5C0A9087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75F90-8264-4DA2-E0FA-2C406A9F0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E76B3-CD98-A6DA-F013-73E6D4267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358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9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249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35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15263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011138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0833189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807689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129799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62560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83196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294576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85830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37513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3611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990843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06880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39721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1608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845267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85985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32986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75507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77182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26873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57436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4668392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2425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097088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0319775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568930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741142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535210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24647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5664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30115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323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71013916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4364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16782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61998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4324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46783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77659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8142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2027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8287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1092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5795071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2818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9389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71076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99866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4027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678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2039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86415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8437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6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5398699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3585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334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951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69191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66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0587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0075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6702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0377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1123016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34515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1896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5256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45992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3512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93899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4842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518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248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201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96087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15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7201123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6ED91D-1DF0-F331-E03D-E0682924AD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C154A1-6E44-7E9E-93D0-A2645A67C21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7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comb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113CCA-44B0-29BB-4670-0F5D090736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EE6121-58A3-290C-1CA4-828D346FFA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2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1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>
    <p:comb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DB45B9-56B2-49A5-6E7E-D821295196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98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3.emf"/><Relationship Id="rId5" Type="http://schemas.openxmlformats.org/officeDocument/2006/relationships/image" Target="../media/image24.em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707013" y="2597522"/>
            <a:ext cx="5216684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VN" sz="238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TRẢI NGHIỆM</a:t>
            </a:r>
            <a:endParaRPr lang="en-VN" sz="23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KÍNH YÊU THẦY CÔ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5930435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90CE4-AE3C-D9E0-BD94-D8F8D10AB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541" y="3274828"/>
            <a:ext cx="3276290" cy="2647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87400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380907" y="1839536"/>
            <a:ext cx="6602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Hoạt động 4: Làm thiệp để kính tặng thầy</a:t>
            </a:r>
            <a:r>
              <a:rPr lang="en-US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vi-VN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cô giáo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430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84DB8FAB-3C60-013E-C0D0-2019637B3674}"/>
              </a:ext>
            </a:extLst>
          </p:cNvPr>
          <p:cNvSpPr/>
          <p:nvPr/>
        </p:nvSpPr>
        <p:spPr>
          <a:xfrm>
            <a:off x="4010576" y="181100"/>
            <a:ext cx="4591163" cy="7651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ách làm thiệp 20/11 | Làm thiệp 20/11 | Cách làm thiệp tặng thầy cô giáo -  YouTube">
            <a:extLst>
              <a:ext uri="{FF2B5EF4-FFF2-40B4-BE49-F238E27FC236}">
                <a16:creationId xmlns:a16="http://schemas.microsoft.com/office/drawing/2014/main" id="{A897F33B-907C-0EA1-09BC-1BFAEF0C9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9" y="1765005"/>
            <a:ext cx="6029842" cy="33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trẻ cách làm thiệp 20/11 đẹp nhất tặng thầy cô">
            <a:extLst>
              <a:ext uri="{FF2B5EF4-FFF2-40B4-BE49-F238E27FC236}">
                <a16:creationId xmlns:a16="http://schemas.microsoft.com/office/drawing/2014/main" id="{550BAFE5-EBB8-6A06-2E6A-422CB13B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12" y="1796901"/>
            <a:ext cx="5950688" cy="33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49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25BBD420-01DF-3C90-BE4D-976D23339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0" y="851920"/>
            <a:ext cx="6425887" cy="15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38142B-3C89-403E-B560-EF1B08ED8CA0}"/>
              </a:ext>
            </a:extLst>
          </p:cNvPr>
          <p:cNvSpPr txBox="1"/>
          <p:nvPr/>
        </p:nvSpPr>
        <p:spPr>
          <a:xfrm rot="21280811">
            <a:off x="942976" y="2186554"/>
            <a:ext cx="61953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xuyên thực hiện những điều thầy cô dạy để rèn luyện thói quen tốt trong học tập và  lao động hàng ngày.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219947" y="1804744"/>
            <a:ext cx="7008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giáo dạy em học chữ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 điều hay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lẽ phải để trở thành con ngoan trò giỏi,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 dân có ích cho xã hội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cần biết ơn và kính trọng thầy cô.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5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16609-D379-3FC4-0CB3-15561C96B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3710" y="2062716"/>
            <a:ext cx="6249478" cy="271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6DDEE-D93F-5E59-9CC0-D42B416A8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849015"/>
            <a:ext cx="6498330" cy="1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1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231759" y="2413694"/>
            <a:ext cx="6974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Sắm vai xử lí tình huống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19B1F-6F99-7AB6-5E18-1C7D3B34C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992D88-D5AA-2E02-95A0-696DDBFC82D1}"/>
              </a:ext>
            </a:extLst>
          </p:cNvPr>
          <p:cNvSpPr/>
          <p:nvPr/>
        </p:nvSpPr>
        <p:spPr>
          <a:xfrm>
            <a:off x="425302" y="318978"/>
            <a:ext cx="11451265" cy="6337004"/>
          </a:xfrm>
          <a:prstGeom prst="roundRect">
            <a:avLst/>
          </a:prstGeom>
          <a:ln w="76200">
            <a:solidFill>
              <a:srgbClr val="FF0066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CA259-E1BC-E8E6-165E-17A15C6D2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55" y="1087843"/>
            <a:ext cx="10825816" cy="4409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88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CAA3CE31-2ADC-1290-99AF-449822124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F671FFF3-29C5-2BED-6E3F-7C66335D1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9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F52B8-C110-4F05-A08C-9C68D2D2C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993" y="1305199"/>
            <a:ext cx="805351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2625117"/>
            <a:ext cx="5451969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gặp các thầy cô giáo dù không dạy lớp mình các em cũng phải lễ phép chào hỏi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"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?"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AFE16-39B2-6EF3-F1AB-F9090757F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672" y="3285460"/>
            <a:ext cx="3352782" cy="2568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399</Words>
  <Application>Microsoft Macintosh PowerPoint</Application>
  <PresentationFormat>Widescreen</PresentationFormat>
  <Paragraphs>44</Paragraphs>
  <Slides>17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Wingdings 2</vt:lpstr>
      <vt:lpstr>字魂59号-创粗黑</vt:lpstr>
      <vt:lpstr>1_Office Theme</vt:lpstr>
      <vt:lpstr>默认设计模板</vt:lpstr>
      <vt:lpstr>第一PPT，www.1ppt.com</vt:lpstr>
      <vt:lpstr>4_Office Theme</vt:lpstr>
      <vt:lpstr>2_Office Theme</vt:lpstr>
      <vt:lpstr>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Office User</cp:lastModifiedBy>
  <cp:revision>78</cp:revision>
  <dcterms:created xsi:type="dcterms:W3CDTF">2021-06-12T03:03:09Z</dcterms:created>
  <dcterms:modified xsi:type="dcterms:W3CDTF">2025-12-21T15:48:46Z</dcterms:modified>
</cp:coreProperties>
</file>