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0" r:id="rId3"/>
    <p:sldMasterId id="2147483737" r:id="rId4"/>
    <p:sldMasterId id="2147483740" r:id="rId5"/>
    <p:sldMasterId id="2147483819" r:id="rId6"/>
    <p:sldMasterId id="2147483831" r:id="rId7"/>
  </p:sldMasterIdLst>
  <p:notesMasterIdLst>
    <p:notesMasterId r:id="rId22"/>
  </p:notesMasterIdLst>
  <p:sldIdLst>
    <p:sldId id="592" r:id="rId8"/>
    <p:sldId id="256" r:id="rId9"/>
    <p:sldId id="2007577214" r:id="rId10"/>
    <p:sldId id="274" r:id="rId11"/>
    <p:sldId id="2007577152" r:id="rId12"/>
    <p:sldId id="2007577209" r:id="rId13"/>
    <p:sldId id="2007577186" r:id="rId14"/>
    <p:sldId id="2007577210" r:id="rId15"/>
    <p:sldId id="2007577143" r:id="rId16"/>
    <p:sldId id="2007577203" r:id="rId17"/>
    <p:sldId id="2007577213" r:id="rId18"/>
    <p:sldId id="2007577211" r:id="rId19"/>
    <p:sldId id="2007577212" r:id="rId20"/>
    <p:sldId id="200757721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6A2C0-5FF4-49EB-83C4-46854783B62E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9F6AE-CB78-473D-93D0-D9EC3B5E9E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2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0265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516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92ABB-ADD8-CFE6-760B-54016E510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27D78-A5A1-ED45-B204-23F9E9596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204E2-9568-4F2A-36E5-E9D51B70A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02226-5042-1653-FE24-507C7E33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C31A50-8C95-D4A0-D32E-D86A530C9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6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870BA-5038-413F-3E85-4B2399DB0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00FF9-04E6-99B4-C18F-C9FDA500D9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42C2AE-F47B-1C23-2D2B-00213ACF0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42814-286B-4545-FAA0-CCF103AEE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374E4-EC07-370A-AE46-839F347A3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74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42843-5368-300A-887F-0A93C0F9C0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71EC32-3FCD-61D8-2E0B-FA59039F3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EA603-B9F1-5E58-0791-E2AAABD3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E0009-9C57-505A-331C-2019AA8C1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141D9-FF34-63E7-D63A-5E8AFE65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74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27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16"/>
          <a:stretch/>
        </p:blipFill>
        <p:spPr>
          <a:xfrm>
            <a:off x="3641973" y="182880"/>
            <a:ext cx="8910244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4787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30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310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2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0197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24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BC32-95ED-92E4-C62A-32A051E73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25348-593F-C4BF-BAA5-7F6A7E187F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9AB98-5C39-AAB5-018F-6C051CBB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57C36-8A3B-023A-F186-DA6E5912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266AA-8A25-63FD-D50D-77E104C3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54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745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58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546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076458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715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876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2143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612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68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901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A22F1-37BC-535D-E7FE-ED1436F8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CFA650-5FC8-6C0B-B4BF-6D4F186AD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8C54B-4338-6902-4D7F-7708B9BE4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F7444-0857-6369-0949-442516A7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5DDC6-0E3A-7272-290D-F3859C57D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617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20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013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05454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001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07063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47398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1298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8477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13671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204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8F1C4-E11F-1D3C-2A41-986D4E7FC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3C8F1-18B1-33C3-B95D-9124A4B35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C3E0A-E7E0-07E6-5EF1-E7C510F93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BB2DD-085C-1B42-D94B-6EDFB27C7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DAEC7-3F02-FAA5-452C-90F6702A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0F58DC-03F1-F5E2-B16D-7021203E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7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2605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837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0931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22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7118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2144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690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97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7655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65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8D32-6E7A-898C-FBD9-31838A429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409F8-7AEB-EC9F-98A6-4018EFA41A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849C8-8871-B16D-0D78-643A2E324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D5C9EC-0E7C-7A59-CFFB-88F743B3E6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E2E3C7-AA4D-85AC-28C1-DE7B736D3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3D331-0529-3764-EAC0-1A4E6C321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37FCD5-75FB-6A91-3426-2C6E92A6A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3ACBF9-E791-0836-F954-FE98A8DB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143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3701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085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080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593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432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524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822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9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2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254AF-F2AB-8FE7-4140-94A4038E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F0FB29-9055-D73F-89E7-45B4DC140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BB5CB-303B-9C6F-A975-06B725250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1EBAE-7772-8C89-1BDD-1413DE7E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233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6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35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61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4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3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0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12/21/25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9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0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D37D93-2B27-5A1F-E9C1-6B73B8D65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9B9B4A-07EF-B5BD-FDA4-8BC789BF4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658E8-F378-B78F-2FF6-7990F68DD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94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7E6C-7BD0-0BB8-8B33-348407098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FE1B9-2D69-0B7C-49F9-4C8449AB6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4488EA-EC7E-3E8F-91B1-138E43C9E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AB9A5F-7EBC-1A8D-0D43-7272732D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972E1B-F1CE-7C79-EEF7-F02407DC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6FEB42-5226-98BC-B877-B34BB6DC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1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C5950-0F1A-A262-D5B3-A48A5A742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3B6E06-691B-43E6-FE04-D3E37F139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CBBEC-C367-9A13-03B0-B021C6C40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CEABB-5184-BBC1-5293-254D35086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7E4A7-6303-4650-B5EC-C52A2AB88E2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983CD-F80D-F3BA-B4F8-1D1097C3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D6A0E-D37B-DCC0-3F3E-6C59DFA4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08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1.png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B581D4-F64F-6591-3605-F419ADE43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B089B7-6696-5C7B-0446-0F25082C2C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41736-5137-CE5C-B874-119291C246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7E4A7-6303-4650-B5EC-C52A2AB88E2F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922DC-113D-016E-105E-DD77F56BB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32940-235D-1DC2-F3C0-CA5F3AC64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FAFB7-1A8B-40DD-B09A-F83D9AF58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29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3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F39D7-0D74-DF84-EE72-04E8D8C609A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A2214B0-834B-611C-09A3-DA47101BC80B}"/>
              </a:ext>
            </a:extLst>
          </p:cNvPr>
          <p:cNvSpPr/>
          <p:nvPr userDrawn="1"/>
        </p:nvSpPr>
        <p:spPr>
          <a:xfrm>
            <a:off x="294291" y="252248"/>
            <a:ext cx="11519338" cy="6358759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782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38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828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2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6BCF97-CFC1-8702-BE9F-0BB3AB8BF76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1" y="102117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5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.xml"/><Relationship Id="rId4" Type="http://schemas.openxmlformats.org/officeDocument/2006/relationships/image" Target="../media/image5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5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svg"/><Relationship Id="rId11" Type="http://schemas.openxmlformats.org/officeDocument/2006/relationships/image" Target="../media/image58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4" Type="http://schemas.openxmlformats.org/officeDocument/2006/relationships/image" Target="../media/image4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image" Target="../media/image45.gif"/><Relationship Id="rId7" Type="http://schemas.openxmlformats.org/officeDocument/2006/relationships/image" Target="../media/image49.gif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3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image" Target="../media/image4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707011" y="2597522"/>
            <a:ext cx="5216686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VN" sz="238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HOẠT ĐỘNG TRẢI NGHIỆM</a:t>
            </a:r>
            <a:endParaRPr lang="en-VN" sz="238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AN TOÀN KHI VUI CHƠI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ượt tay vịn cầu thang, một nam sinh lớp 9 ở Đồng Nai qua đời: Mẹ nhắc con  ngay trò chơi cực nguy hiểm">
            <a:extLst>
              <a:ext uri="{FF2B5EF4-FFF2-40B4-BE49-F238E27FC236}">
                <a16:creationId xmlns:a16="http://schemas.microsoft.com/office/drawing/2014/main" id="{3EC0B45C-775F-8C87-221A-1F9C69220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" y="1552575"/>
            <a:ext cx="502160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EA13CD-AEA2-9DDF-33AF-49F21DB15C25}"/>
              </a:ext>
            </a:extLst>
          </p:cNvPr>
          <p:cNvSpPr/>
          <p:nvPr/>
        </p:nvSpPr>
        <p:spPr>
          <a:xfrm>
            <a:off x="1028700" y="5172075"/>
            <a:ext cx="3657600" cy="752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Trượt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thang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63C66A-A1FF-F19D-984F-564B43AF2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082" y="1256806"/>
            <a:ext cx="4220040" cy="422004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D7D2A4-765C-8119-FBAD-180CABDDD920}"/>
              </a:ext>
            </a:extLst>
          </p:cNvPr>
          <p:cNvSpPr/>
          <p:nvPr/>
        </p:nvSpPr>
        <p:spPr>
          <a:xfrm>
            <a:off x="7067550" y="5781675"/>
            <a:ext cx="3657600" cy="9810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nghịch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xô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đẩy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ăn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2A26B4E-5C2E-0109-DDCC-5D64EC8DF78E}"/>
              </a:ext>
            </a:extLst>
          </p:cNvPr>
          <p:cNvSpPr/>
          <p:nvPr/>
        </p:nvSpPr>
        <p:spPr>
          <a:xfrm>
            <a:off x="2019300" y="142876"/>
            <a:ext cx="8467725" cy="676274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an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toàn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002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1EA13CD-AEA2-9DDF-33AF-49F21DB15C25}"/>
              </a:ext>
            </a:extLst>
          </p:cNvPr>
          <p:cNvSpPr/>
          <p:nvPr/>
        </p:nvSpPr>
        <p:spPr>
          <a:xfrm>
            <a:off x="1228725" y="5057774"/>
            <a:ext cx="3657600" cy="9810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đùa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F5308-EE8E-53F2-3268-BE73EC6B1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174" y="1234069"/>
            <a:ext cx="4185881" cy="3524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E54FD-6C94-7CAD-1F83-A23770A65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9804" y="598824"/>
            <a:ext cx="2377068" cy="405686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2C602F-F239-B701-44C3-16ED5CC76C07}"/>
              </a:ext>
            </a:extLst>
          </p:cNvPr>
          <p:cNvSpPr/>
          <p:nvPr/>
        </p:nvSpPr>
        <p:spPr>
          <a:xfrm>
            <a:off x="7543800" y="5067300"/>
            <a:ext cx="3657600" cy="9334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Trèo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leo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205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iếu vắng sân chơi, trẻ em Sài Gòn vô tư đùa nghịch cạnh &quot;tử thần&quot;">
            <a:extLst>
              <a:ext uri="{FF2B5EF4-FFF2-40B4-BE49-F238E27FC236}">
                <a16:creationId xmlns:a16="http://schemas.microsoft.com/office/drawing/2014/main" id="{B1D84E8A-BC8B-8B57-BAA5-4A612CEA7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195388"/>
            <a:ext cx="4689159" cy="319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4047642-D01C-6CC8-6752-39735B7006FD}"/>
              </a:ext>
            </a:extLst>
          </p:cNvPr>
          <p:cNvSpPr/>
          <p:nvPr/>
        </p:nvSpPr>
        <p:spPr>
          <a:xfrm>
            <a:off x="1123950" y="4695825"/>
            <a:ext cx="3657600" cy="752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3D5503-99EB-8DD7-D1DE-289DAC150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5716" y="1128890"/>
            <a:ext cx="3734602" cy="330604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F012899-E2FB-22F4-8322-0A6096A64A7C}"/>
              </a:ext>
            </a:extLst>
          </p:cNvPr>
          <p:cNvSpPr/>
          <p:nvPr/>
        </p:nvSpPr>
        <p:spPr>
          <a:xfrm>
            <a:off x="6334125" y="4667250"/>
            <a:ext cx="4610100" cy="75247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kéo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đùa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389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2B3F0-46DC-48F3-B9EB-A1221662D471}"/>
              </a:ext>
            </a:extLst>
          </p:cNvPr>
          <p:cNvSpPr txBox="1"/>
          <p:nvPr/>
        </p:nvSpPr>
        <p:spPr>
          <a:xfrm>
            <a:off x="1553269" y="1570509"/>
            <a:ext cx="7336532" cy="23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vi-VN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sẽ làm gì nếu được rủ tham gia những trò chơi không an toàn?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3A164E-DAE3-0212-96AA-19814811564A}"/>
              </a:ext>
            </a:extLst>
          </p:cNvPr>
          <p:cNvSpPr txBox="1"/>
          <p:nvPr/>
        </p:nvSpPr>
        <p:spPr>
          <a:xfrm>
            <a:off x="1581844" y="1199034"/>
            <a:ext cx="733653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000"/>
              </a:spcAft>
              <a:defRPr/>
            </a:pPr>
            <a:r>
              <a:rPr lang="vi-VN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 được rủ chơi những trò chơi không an toàn thì cần từ chối và khuyên bạn kh</a:t>
            </a:r>
            <a:r>
              <a:rPr lang="en-US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</a:t>
            </a:r>
            <a:r>
              <a:rPr lang="vi-VN" sz="4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 nên chơi để giữ an toàn cho bản thân 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41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6887" y="-1179919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781953" y="2488018"/>
            <a:ext cx="3199691" cy="4885861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974419" y="3147237"/>
            <a:ext cx="1895473" cy="3359965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167440" y="2537230"/>
            <a:ext cx="495374" cy="489069"/>
          </a:xfrm>
          <a:custGeom>
            <a:avLst/>
            <a:gdLst/>
            <a:ahLst/>
            <a:cxnLst/>
            <a:rect l="l" t="t" r="r" b="b"/>
            <a:pathLst>
              <a:path w="743061" h="733604">
                <a:moveTo>
                  <a:pt x="0" y="0"/>
                </a:moveTo>
                <a:lnTo>
                  <a:pt x="743061" y="0"/>
                </a:lnTo>
                <a:lnTo>
                  <a:pt x="743061" y="733604"/>
                </a:lnTo>
                <a:lnTo>
                  <a:pt x="0" y="7336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5894438">
            <a:off x="6614794" y="-79485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B511215F-7739-7363-5B54-5DA9175A16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90" y="1941593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4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96887" y="-1179919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8509325" y="3429000"/>
            <a:ext cx="5852160" cy="5486400"/>
          </a:xfrm>
          <a:custGeom>
            <a:avLst/>
            <a:gdLst/>
            <a:ahLst/>
            <a:cxnLst/>
            <a:rect l="l" t="t" r="r" b="b"/>
            <a:pathLst>
              <a:path w="8778240" h="8229600">
                <a:moveTo>
                  <a:pt x="0" y="0"/>
                </a:moveTo>
                <a:lnTo>
                  <a:pt x="8778240" y="0"/>
                </a:lnTo>
                <a:lnTo>
                  <a:pt x="877824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756596" y="685800"/>
            <a:ext cx="10678810" cy="5486400"/>
            <a:chOff x="0" y="0"/>
            <a:chExt cx="4218789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18789" cy="2167467"/>
            </a:xfrm>
            <a:custGeom>
              <a:avLst/>
              <a:gdLst/>
              <a:ahLst/>
              <a:cxnLst/>
              <a:rect l="l" t="t" r="r" b="b"/>
              <a:pathLst>
                <a:path w="4218789" h="2167467">
                  <a:moveTo>
                    <a:pt x="24649" y="0"/>
                  </a:moveTo>
                  <a:lnTo>
                    <a:pt x="4194140" y="0"/>
                  </a:lnTo>
                  <a:cubicBezTo>
                    <a:pt x="4200677" y="0"/>
                    <a:pt x="4206947" y="2597"/>
                    <a:pt x="4211569" y="7220"/>
                  </a:cubicBezTo>
                  <a:cubicBezTo>
                    <a:pt x="4216192" y="11842"/>
                    <a:pt x="4218789" y="18112"/>
                    <a:pt x="4218789" y="24649"/>
                  </a:cubicBezTo>
                  <a:lnTo>
                    <a:pt x="4218789" y="2142817"/>
                  </a:lnTo>
                  <a:cubicBezTo>
                    <a:pt x="4218789" y="2149355"/>
                    <a:pt x="4216192" y="2155624"/>
                    <a:pt x="4211569" y="2160247"/>
                  </a:cubicBezTo>
                  <a:cubicBezTo>
                    <a:pt x="4206947" y="2164870"/>
                    <a:pt x="4200677" y="2167467"/>
                    <a:pt x="4194140" y="2167467"/>
                  </a:cubicBezTo>
                  <a:lnTo>
                    <a:pt x="24649" y="2167467"/>
                  </a:lnTo>
                  <a:cubicBezTo>
                    <a:pt x="18112" y="2167467"/>
                    <a:pt x="11842" y="2164870"/>
                    <a:pt x="7220" y="2160247"/>
                  </a:cubicBezTo>
                  <a:cubicBezTo>
                    <a:pt x="2597" y="2155624"/>
                    <a:pt x="0" y="2149355"/>
                    <a:pt x="0" y="2142817"/>
                  </a:cubicBezTo>
                  <a:lnTo>
                    <a:pt x="0" y="24649"/>
                  </a:lnTo>
                  <a:cubicBezTo>
                    <a:pt x="0" y="18112"/>
                    <a:pt x="2597" y="11842"/>
                    <a:pt x="7220" y="7220"/>
                  </a:cubicBezTo>
                  <a:cubicBezTo>
                    <a:pt x="11842" y="2597"/>
                    <a:pt x="18112" y="0"/>
                    <a:pt x="24649" y="0"/>
                  </a:cubicBezTo>
                  <a:close/>
                </a:path>
              </a:pathLst>
            </a:custGeom>
            <a:solidFill>
              <a:srgbClr val="FCF9DA"/>
            </a:solidFill>
            <a:ln w="76200" cap="rnd">
              <a:solidFill>
                <a:srgbClr val="462718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0"/>
              <a:ext cx="4218789" cy="21674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01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994605" y="2296632"/>
            <a:ext cx="2987039" cy="5077247"/>
          </a:xfrm>
          <a:custGeom>
            <a:avLst/>
            <a:gdLst/>
            <a:ahLst/>
            <a:cxnLst/>
            <a:rect l="l" t="t" r="r" b="b"/>
            <a:pathLst>
              <a:path w="5831893" h="9202197">
                <a:moveTo>
                  <a:pt x="0" y="0"/>
                </a:moveTo>
                <a:lnTo>
                  <a:pt x="5831893" y="0"/>
                </a:lnTo>
                <a:lnTo>
                  <a:pt x="5831893" y="9202197"/>
                </a:lnTo>
                <a:lnTo>
                  <a:pt x="0" y="92021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953153" y="2987749"/>
            <a:ext cx="2150655" cy="3487556"/>
          </a:xfrm>
          <a:custGeom>
            <a:avLst/>
            <a:gdLst/>
            <a:ahLst/>
            <a:cxnLst/>
            <a:rect l="l" t="t" r="r" b="b"/>
            <a:pathLst>
              <a:path w="4578929" h="6506471">
                <a:moveTo>
                  <a:pt x="0" y="0"/>
                </a:moveTo>
                <a:lnTo>
                  <a:pt x="4578929" y="0"/>
                </a:lnTo>
                <a:lnTo>
                  <a:pt x="4578929" y="6506471"/>
                </a:lnTo>
                <a:lnTo>
                  <a:pt x="0" y="65064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285056">
            <a:off x="1159218" y="5104775"/>
            <a:ext cx="539951" cy="533079"/>
          </a:xfrm>
          <a:custGeom>
            <a:avLst/>
            <a:gdLst/>
            <a:ahLst/>
            <a:cxnLst/>
            <a:rect l="l" t="t" r="r" b="b"/>
            <a:pathLst>
              <a:path w="809927" h="799618">
                <a:moveTo>
                  <a:pt x="0" y="0"/>
                </a:moveTo>
                <a:lnTo>
                  <a:pt x="809926" y="0"/>
                </a:lnTo>
                <a:lnTo>
                  <a:pt x="809926" y="799618"/>
                </a:lnTo>
                <a:lnTo>
                  <a:pt x="0" y="799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rot="-5894438">
            <a:off x="6614794" y="-794853"/>
            <a:ext cx="1596365" cy="2743200"/>
          </a:xfrm>
          <a:custGeom>
            <a:avLst/>
            <a:gdLst/>
            <a:ahLst/>
            <a:cxnLst/>
            <a:rect l="l" t="t" r="r" b="b"/>
            <a:pathLst>
              <a:path w="2394548" h="4114800">
                <a:moveTo>
                  <a:pt x="0" y="0"/>
                </a:moveTo>
                <a:lnTo>
                  <a:pt x="2394549" y="0"/>
                </a:lnTo>
                <a:lnTo>
                  <a:pt x="2394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340313-099D-563A-9F6A-C674A41AA5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544" y="701749"/>
            <a:ext cx="4541914" cy="859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4E1905-92A3-F5B7-F178-6F999CDB86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3712" y="2381693"/>
            <a:ext cx="7822647" cy="2579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8FA74B-9EA9-C1F5-F50C-F4E75F778A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20367" y="1693095"/>
            <a:ext cx="1926503" cy="7498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A292E0-A1FA-E2B9-527A-6F33183D8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4D3B39F-E5A4-EF51-F21C-59C0834BF81D}"/>
              </a:ext>
            </a:extLst>
          </p:cNvPr>
          <p:cNvGrpSpPr/>
          <p:nvPr/>
        </p:nvGrpSpPr>
        <p:grpSpPr>
          <a:xfrm>
            <a:off x="389423" y="427904"/>
            <a:ext cx="11413155" cy="6002192"/>
            <a:chOff x="0" y="0"/>
            <a:chExt cx="4508901" cy="237123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F60358-CC62-44B7-1EE4-FF1DDF28E3C2}"/>
                </a:ext>
              </a:extLst>
            </p:cNvPr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8E079493-75F4-ACF5-E7AA-761F5F56166D}"/>
                </a:ext>
              </a:extLst>
            </p:cNvPr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389621A-82AB-1F33-B60A-57F1145CB2B2}"/>
              </a:ext>
            </a:extLst>
          </p:cNvPr>
          <p:cNvSpPr/>
          <p:nvPr/>
        </p:nvSpPr>
        <p:spPr>
          <a:xfrm flipH="1">
            <a:off x="159643" y="4004030"/>
            <a:ext cx="2490828" cy="2570273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179BF2-63C7-791B-B461-5788AB8F91E1}"/>
              </a:ext>
            </a:extLst>
          </p:cNvPr>
          <p:cNvSpPr/>
          <p:nvPr/>
        </p:nvSpPr>
        <p:spPr>
          <a:xfrm rot="-823146">
            <a:off x="11109677" y="12552"/>
            <a:ext cx="1924459" cy="1995601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93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5E1A709-1908-1EF3-A764-568522FC7FAB}"/>
              </a:ext>
            </a:extLst>
          </p:cNvPr>
          <p:cNvSpPr/>
          <p:nvPr/>
        </p:nvSpPr>
        <p:spPr>
          <a:xfrm rot="-2891178">
            <a:off x="473429" y="1004948"/>
            <a:ext cx="949045" cy="101910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4593692-5F76-CD7F-F7DB-7683842D1645}"/>
              </a:ext>
            </a:extLst>
          </p:cNvPr>
          <p:cNvSpPr/>
          <p:nvPr/>
        </p:nvSpPr>
        <p:spPr>
          <a:xfrm rot="2508821">
            <a:off x="1617971" y="459605"/>
            <a:ext cx="730213" cy="784114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46415" t="-1296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CE1DCD97-9B93-2BAE-6F30-432F97C7CAA6}"/>
              </a:ext>
            </a:extLst>
          </p:cNvPr>
          <p:cNvSpPr/>
          <p:nvPr/>
        </p:nvSpPr>
        <p:spPr>
          <a:xfrm rot="9091394">
            <a:off x="9433870" y="-662682"/>
            <a:ext cx="1597593" cy="2396731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760" r="-44673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7C3B24F-2D4C-7236-2574-2F9F60906834}"/>
              </a:ext>
            </a:extLst>
          </p:cNvPr>
          <p:cNvSpPr/>
          <p:nvPr/>
        </p:nvSpPr>
        <p:spPr>
          <a:xfrm>
            <a:off x="7251405" y="3040911"/>
            <a:ext cx="4688790" cy="3883723"/>
          </a:xfrm>
          <a:custGeom>
            <a:avLst/>
            <a:gdLst/>
            <a:ahLst/>
            <a:cxnLst/>
            <a:rect l="l" t="t" r="r" b="b"/>
            <a:pathLst>
              <a:path w="10483567" h="8229600">
                <a:moveTo>
                  <a:pt x="0" y="0"/>
                </a:moveTo>
                <a:lnTo>
                  <a:pt x="10483566" y="0"/>
                </a:lnTo>
                <a:lnTo>
                  <a:pt x="104835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97A846EA-8DF6-46D5-58EE-A5CCA829C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36" y="1402334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0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270272" y="1162253"/>
            <a:ext cx="71135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Hoạt động 1: Xác định hành động an toàn và không an toàn khi vui chơi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36" y="4019906"/>
            <a:ext cx="2382284" cy="283809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8428" y="3376001"/>
            <a:ext cx="2551276" cy="348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2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040FF4-CD9A-4306-8A1A-7C2F6DD2B560}"/>
              </a:ext>
            </a:extLst>
          </p:cNvPr>
          <p:cNvSpPr/>
          <p:nvPr/>
        </p:nvSpPr>
        <p:spPr>
          <a:xfrm>
            <a:off x="790575" y="247651"/>
            <a:ext cx="10753725" cy="917580"/>
          </a:xfrm>
          <a:prstGeom prst="roundRect">
            <a:avLst/>
          </a:prstGeom>
          <a:ln w="3810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uan sát tranh trong SGK  trang 33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 xác định hành động an toàn và không an toàn khi vui 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 descr="A cartoon of boys playing football&#10;&#10;Description automatically generated">
            <a:extLst>
              <a:ext uri="{FF2B5EF4-FFF2-40B4-BE49-F238E27FC236}">
                <a16:creationId xmlns:a16="http://schemas.microsoft.com/office/drawing/2014/main" id="{806A6512-97B0-AC72-E404-B01C57D22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10" y="1753929"/>
            <a:ext cx="5601050" cy="3955755"/>
          </a:xfrm>
          <a:prstGeom prst="rect">
            <a:avLst/>
          </a:prstGeom>
        </p:spPr>
      </p:pic>
      <p:pic>
        <p:nvPicPr>
          <p:cNvPr id="9" name="Picture 8" descr="A cartoon of a child climbing a tree&#10;&#10;Description automatically generated">
            <a:extLst>
              <a:ext uri="{FF2B5EF4-FFF2-40B4-BE49-F238E27FC236}">
                <a16:creationId xmlns:a16="http://schemas.microsoft.com/office/drawing/2014/main" id="{54BA90F9-F233-D391-B724-634F93ECE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14" y="1765005"/>
            <a:ext cx="5329375" cy="39659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574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child and child jumping rope&#10;&#10;Description automatically generated">
            <a:extLst>
              <a:ext uri="{FF2B5EF4-FFF2-40B4-BE49-F238E27FC236}">
                <a16:creationId xmlns:a16="http://schemas.microsoft.com/office/drawing/2014/main" id="{63045441-51C7-F761-323A-8C412CAA1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4" y="352616"/>
            <a:ext cx="4381501" cy="3233098"/>
          </a:xfrm>
          <a:prstGeom prst="rect">
            <a:avLst/>
          </a:prstGeom>
        </p:spPr>
      </p:pic>
      <p:pic>
        <p:nvPicPr>
          <p:cNvPr id="8" name="Picture 7" descr="Cartoon of a child and child standing on a tile floor&#10;&#10;Description automatically generated">
            <a:extLst>
              <a:ext uri="{FF2B5EF4-FFF2-40B4-BE49-F238E27FC236}">
                <a16:creationId xmlns:a16="http://schemas.microsoft.com/office/drawing/2014/main" id="{4F2D229C-E01D-1523-BAB6-D5C8989AA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4" y="333375"/>
            <a:ext cx="4496775" cy="3263114"/>
          </a:xfrm>
          <a:prstGeom prst="rect">
            <a:avLst/>
          </a:prstGeom>
        </p:spPr>
      </p:pic>
      <p:pic>
        <p:nvPicPr>
          <p:cNvPr id="11" name="Picture 10" descr="A group of boys playing tug of war&#10;&#10;Description automatically generated">
            <a:extLst>
              <a:ext uri="{FF2B5EF4-FFF2-40B4-BE49-F238E27FC236}">
                <a16:creationId xmlns:a16="http://schemas.microsoft.com/office/drawing/2014/main" id="{900904E7-2E64-38FE-A3D3-3AC97CDEC2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054" y="3751625"/>
            <a:ext cx="4354321" cy="2981264"/>
          </a:xfrm>
          <a:prstGeom prst="rect">
            <a:avLst/>
          </a:prstGeom>
        </p:spPr>
      </p:pic>
      <p:pic>
        <p:nvPicPr>
          <p:cNvPr id="13" name="Picture 12" descr="A cartoon of a child and a child&#10;&#10;Description automatically generated">
            <a:extLst>
              <a:ext uri="{FF2B5EF4-FFF2-40B4-BE49-F238E27FC236}">
                <a16:creationId xmlns:a16="http://schemas.microsoft.com/office/drawing/2014/main" id="{6F0BA7F4-351A-573F-13B7-AFEDD2412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6" y="3728979"/>
            <a:ext cx="4552950" cy="29004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412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A43ACC-5D82-F89D-E2CE-BA1D8ECE0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259018"/>
              </p:ext>
            </p:extLst>
          </p:nvPr>
        </p:nvGraphicFramePr>
        <p:xfrm>
          <a:off x="495300" y="542925"/>
          <a:ext cx="11249025" cy="5791200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5724525">
                  <a:extLst>
                    <a:ext uri="{9D8B030D-6E8A-4147-A177-3AD203B41FA5}">
                      <a16:colId xmlns:a16="http://schemas.microsoft.com/office/drawing/2014/main" val="2168939269"/>
                    </a:ext>
                  </a:extLst>
                </a:gridCol>
                <a:gridCol w="5524500">
                  <a:extLst>
                    <a:ext uri="{9D8B030D-6E8A-4147-A177-3AD203B41FA5}">
                      <a16:colId xmlns:a16="http://schemas.microsoft.com/office/drawing/2014/main" val="2200361285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vui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chơi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toàn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Hành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động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vui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chơi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không</a:t>
                      </a:r>
                      <a:r>
                        <a:rPr lang="en-US" sz="24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an </a:t>
                      </a:r>
                      <a:r>
                        <a:rPr lang="en-US" sz="24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toàn</a:t>
                      </a:r>
                      <a:endParaRPr lang="en-US" sz="18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327733"/>
                  </a:ext>
                </a:extLst>
              </a:tr>
              <a:tr h="50292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05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105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4672162"/>
                  </a:ext>
                </a:extLst>
              </a:tr>
            </a:tbl>
          </a:graphicData>
        </a:graphic>
      </p:graphicFrame>
      <p:pic>
        <p:nvPicPr>
          <p:cNvPr id="4" name="Picture 3" descr="A cartoon of boys playing football&#10;&#10;Description automatically generated">
            <a:extLst>
              <a:ext uri="{FF2B5EF4-FFF2-40B4-BE49-F238E27FC236}">
                <a16:creationId xmlns:a16="http://schemas.microsoft.com/office/drawing/2014/main" id="{C20724CA-FE7D-161A-6357-AD304CD3E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46" y="1495425"/>
            <a:ext cx="2712079" cy="1915412"/>
          </a:xfrm>
          <a:prstGeom prst="rect">
            <a:avLst/>
          </a:prstGeom>
        </p:spPr>
      </p:pic>
      <p:pic>
        <p:nvPicPr>
          <p:cNvPr id="7" name="Picture 6" descr="A cartoon of a child climbing a tree&#10;&#10;Description automatically generated">
            <a:extLst>
              <a:ext uri="{FF2B5EF4-FFF2-40B4-BE49-F238E27FC236}">
                <a16:creationId xmlns:a16="http://schemas.microsoft.com/office/drawing/2014/main" id="{A214F8A9-6611-1D69-451E-359264A8D3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025" y="1443178"/>
            <a:ext cx="2784392" cy="1957247"/>
          </a:xfrm>
          <a:prstGeom prst="rect">
            <a:avLst/>
          </a:prstGeom>
        </p:spPr>
      </p:pic>
      <p:pic>
        <p:nvPicPr>
          <p:cNvPr id="9" name="Picture 8" descr="Cartoon of a child and child jumping rope&#10;&#10;Description automatically generated">
            <a:extLst>
              <a:ext uri="{FF2B5EF4-FFF2-40B4-BE49-F238E27FC236}">
                <a16:creationId xmlns:a16="http://schemas.microsoft.com/office/drawing/2014/main" id="{3CB1F389-876C-15EA-E9AE-4AB754E78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4" y="1537852"/>
            <a:ext cx="2511255" cy="1853048"/>
          </a:xfrm>
          <a:prstGeom prst="rect">
            <a:avLst/>
          </a:prstGeom>
        </p:spPr>
      </p:pic>
      <p:pic>
        <p:nvPicPr>
          <p:cNvPr id="10" name="Picture 9" descr="Cartoon of a child and child standing on a tile floor&#10;&#10;Description automatically generated">
            <a:extLst>
              <a:ext uri="{FF2B5EF4-FFF2-40B4-BE49-F238E27FC236}">
                <a16:creationId xmlns:a16="http://schemas.microsoft.com/office/drawing/2014/main" id="{497E3BD3-EBC8-1C3B-3C27-3B85346451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8311" y="1466849"/>
            <a:ext cx="2362688" cy="1933575"/>
          </a:xfrm>
          <a:prstGeom prst="rect">
            <a:avLst/>
          </a:prstGeom>
        </p:spPr>
      </p:pic>
      <p:pic>
        <p:nvPicPr>
          <p:cNvPr id="11" name="Picture 10" descr="A group of boys playing tug of war&#10;&#10;Description automatically generated">
            <a:extLst>
              <a:ext uri="{FF2B5EF4-FFF2-40B4-BE49-F238E27FC236}">
                <a16:creationId xmlns:a16="http://schemas.microsoft.com/office/drawing/2014/main" id="{ECCF5FE2-3CF8-3545-E2C6-8927B170D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54" y="3618275"/>
            <a:ext cx="3630421" cy="2485633"/>
          </a:xfrm>
          <a:prstGeom prst="rect">
            <a:avLst/>
          </a:prstGeom>
        </p:spPr>
      </p:pic>
      <p:pic>
        <p:nvPicPr>
          <p:cNvPr id="12" name="Picture 11" descr="A cartoon of a child and a child&#10;&#10;Description automatically generated">
            <a:extLst>
              <a:ext uri="{FF2B5EF4-FFF2-40B4-BE49-F238E27FC236}">
                <a16:creationId xmlns:a16="http://schemas.microsoft.com/office/drawing/2014/main" id="{7ED13F67-F75A-FED7-8394-3CEAB72D3A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3662304"/>
            <a:ext cx="4029076" cy="25666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8637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C8336C4-B8A8-4F8B-B5C9-18F36A9EE9F5}"/>
              </a:ext>
            </a:extLst>
          </p:cNvPr>
          <p:cNvSpPr txBox="1"/>
          <p:nvPr/>
        </p:nvSpPr>
        <p:spPr>
          <a:xfrm>
            <a:off x="2238375" y="1502495"/>
            <a:ext cx="71135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000" b="1" dirty="0">
                <a:solidFill>
                  <a:prstClr val="white"/>
                </a:solidFill>
                <a:ea typeface="字魂27号-布丁体" panose="00000500000000000000" pitchFamily="2" charset="-122"/>
                <a:cs typeface="Arial" panose="020B0604020202020204" pitchFamily="34" charset="0"/>
              </a:rPr>
              <a:t>Hoạt động 2: Kể những trò chơi an toàn, không an toàn em đã tham gia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27号-布丁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61D3306-24C1-4673-AB63-74594903B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75" y="3270738"/>
            <a:ext cx="3011132" cy="35872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4710A01-FAC1-4DB3-9F5F-C250A5FDC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907" y="2464653"/>
            <a:ext cx="3103578" cy="42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7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34AF433-4CD7-4BA7-83B1-3873CF6C2F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4" b="15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72B3F0-46DC-48F3-B9EB-A1221662D471}"/>
              </a:ext>
            </a:extLst>
          </p:cNvPr>
          <p:cNvSpPr txBox="1"/>
          <p:nvPr/>
        </p:nvSpPr>
        <p:spPr>
          <a:xfrm>
            <a:off x="1629469" y="1122834"/>
            <a:ext cx="7336532" cy="2170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Nêu</a:t>
            </a:r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thêm những hành động vui chơi an toàn</a:t>
            </a:r>
            <a:r>
              <a:rPr lang="en-US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vi-VN" sz="4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 an toàn mà các em đã tham gia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51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212</Words>
  <Application>Microsoft Macintosh PowerPoint</Application>
  <PresentationFormat>Widescreen</PresentationFormat>
  <Paragraphs>25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微软雅黑</vt:lpstr>
      <vt:lpstr>Arial</vt:lpstr>
      <vt:lpstr>Arial-Rounded</vt:lpstr>
      <vt:lpstr>Calibri</vt:lpstr>
      <vt:lpstr>Calibri Light</vt:lpstr>
      <vt:lpstr>Cambria</vt:lpstr>
      <vt:lpstr>Times New Roman</vt:lpstr>
      <vt:lpstr>Office Theme</vt:lpstr>
      <vt:lpstr>千图网海量PPT模板www.58pic.com​​</vt:lpstr>
      <vt:lpstr>4_Office Theme</vt:lpstr>
      <vt:lpstr>1_jeppt.com</vt:lpstr>
      <vt:lpstr>1_https://www.freeppt7.com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40</cp:revision>
  <dcterms:created xsi:type="dcterms:W3CDTF">2023-08-01T04:29:29Z</dcterms:created>
  <dcterms:modified xsi:type="dcterms:W3CDTF">2025-12-21T15:47:44Z</dcterms:modified>
</cp:coreProperties>
</file>