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22" r:id="rId5"/>
    <p:sldMasterId id="2147483727" r:id="rId6"/>
    <p:sldMasterId id="2147483739" r:id="rId7"/>
    <p:sldMasterId id="2147483751" r:id="rId8"/>
    <p:sldMasterId id="2147483763" r:id="rId9"/>
    <p:sldMasterId id="2147483775" r:id="rId10"/>
    <p:sldMasterId id="2147483787" r:id="rId11"/>
  </p:sldMasterIdLst>
  <p:notesMasterIdLst>
    <p:notesMasterId r:id="rId34"/>
  </p:notesMasterIdLst>
  <p:sldIdLst>
    <p:sldId id="268" r:id="rId12"/>
    <p:sldId id="259" r:id="rId13"/>
    <p:sldId id="355" r:id="rId14"/>
    <p:sldId id="313" r:id="rId15"/>
    <p:sldId id="260" r:id="rId16"/>
    <p:sldId id="274" r:id="rId17"/>
    <p:sldId id="356" r:id="rId18"/>
    <p:sldId id="264" r:id="rId19"/>
    <p:sldId id="317" r:id="rId20"/>
    <p:sldId id="385" r:id="rId21"/>
    <p:sldId id="386" r:id="rId22"/>
    <p:sldId id="382" r:id="rId23"/>
    <p:sldId id="365" r:id="rId24"/>
    <p:sldId id="328" r:id="rId25"/>
    <p:sldId id="383" r:id="rId26"/>
    <p:sldId id="384" r:id="rId27"/>
    <p:sldId id="344" r:id="rId28"/>
    <p:sldId id="269" r:id="rId29"/>
    <p:sldId id="345" r:id="rId30"/>
    <p:sldId id="327" r:id="rId31"/>
    <p:sldId id="352" r:id="rId32"/>
    <p:sldId id="28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A9C82-D1B4-4D95-92C9-3B4807E1E30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3D9A9-3789-4FCA-8EAD-7E883353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99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289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39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116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385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44B02C-6A69-3796-3531-12358B79D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0" y="94319"/>
            <a:ext cx="1437055" cy="14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2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03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8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27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07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96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67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18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21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90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2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773259D-00A7-B097-7CEE-86A5A685C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0" y="94319"/>
            <a:ext cx="1437055" cy="14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6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63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54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4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58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47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8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519B05-4BFB-E30D-B965-A57376B44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0" y="94319"/>
            <a:ext cx="1437055" cy="14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6602BF-9F84-4891-59C4-355100F38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0" y="94319"/>
            <a:ext cx="1437055" cy="14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6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7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15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93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65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44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17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98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19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70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4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1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21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2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87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56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80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31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87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1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8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78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16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437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14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75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2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602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6119576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8976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0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31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80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5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5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32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33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7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1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7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1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57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55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50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08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95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76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0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96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95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0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23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97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59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6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34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4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62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54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52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19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6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22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83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4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33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49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05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17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29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6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43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2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27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0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56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4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99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20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81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0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1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35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.png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theme" Target="../theme/theme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1E93B-BFE3-3FAB-A8A3-879BE510A35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ounded Rectangle 44">
            <a:extLst>
              <a:ext uri="{FF2B5EF4-FFF2-40B4-BE49-F238E27FC236}">
                <a16:creationId xmlns:a16="http://schemas.microsoft.com/office/drawing/2014/main" id="{38DB4D24-1C19-0185-2401-D2BDD415F87B}"/>
              </a:ext>
            </a:extLst>
          </p:cNvPr>
          <p:cNvSpPr/>
          <p:nvPr userDrawn="1"/>
        </p:nvSpPr>
        <p:spPr>
          <a:xfrm>
            <a:off x="341523" y="209320"/>
            <a:ext cx="11512625" cy="6356733"/>
          </a:xfrm>
          <a:prstGeom prst="roundRect">
            <a:avLst>
              <a:gd name="adj" fmla="val 192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B7FB37-861F-8489-6D96-E4C9F22E92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0" y="94319"/>
            <a:ext cx="1437055" cy="14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2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10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6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9C129A-5E1C-8A5F-4D5A-5F93C144B72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Rounded Rectangle 44">
            <a:extLst>
              <a:ext uri="{FF2B5EF4-FFF2-40B4-BE49-F238E27FC236}">
                <a16:creationId xmlns:a16="http://schemas.microsoft.com/office/drawing/2014/main" id="{704F2E72-CC10-643C-5687-3043245F7315}"/>
              </a:ext>
            </a:extLst>
          </p:cNvPr>
          <p:cNvSpPr/>
          <p:nvPr userDrawn="1"/>
        </p:nvSpPr>
        <p:spPr>
          <a:xfrm>
            <a:off x="341523" y="209320"/>
            <a:ext cx="11512625" cy="6356733"/>
          </a:xfrm>
          <a:prstGeom prst="roundRect">
            <a:avLst>
              <a:gd name="adj" fmla="val 192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BBF36FC-75B5-1581-5950-5F80A5ECD60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0" y="94319"/>
            <a:ext cx="1437055" cy="14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7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20C7B8-4E6A-1248-D03F-5CAF18A8FA3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Rounded Rectangle 44">
            <a:extLst>
              <a:ext uri="{FF2B5EF4-FFF2-40B4-BE49-F238E27FC236}">
                <a16:creationId xmlns:a16="http://schemas.microsoft.com/office/drawing/2014/main" id="{486E8C44-C418-104A-B1E3-12098939F58D}"/>
              </a:ext>
            </a:extLst>
          </p:cNvPr>
          <p:cNvSpPr/>
          <p:nvPr userDrawn="1"/>
        </p:nvSpPr>
        <p:spPr>
          <a:xfrm>
            <a:off x="341523" y="209320"/>
            <a:ext cx="11512625" cy="6356733"/>
          </a:xfrm>
          <a:prstGeom prst="roundRect">
            <a:avLst>
              <a:gd name="adj" fmla="val 192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41E9D96-C83C-790F-6B08-55209AA5E44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0" y="94319"/>
            <a:ext cx="1437055" cy="14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2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1BFED4-A49A-A5C3-CAFD-F77CD07F4CE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ounded Rectangle 44">
            <a:extLst>
              <a:ext uri="{FF2B5EF4-FFF2-40B4-BE49-F238E27FC236}">
                <a16:creationId xmlns:a16="http://schemas.microsoft.com/office/drawing/2014/main" id="{08424171-6BB8-5BB2-704A-C33C0552DD95}"/>
              </a:ext>
            </a:extLst>
          </p:cNvPr>
          <p:cNvSpPr/>
          <p:nvPr userDrawn="1"/>
        </p:nvSpPr>
        <p:spPr>
          <a:xfrm>
            <a:off x="341523" y="209320"/>
            <a:ext cx="11512625" cy="6356733"/>
          </a:xfrm>
          <a:prstGeom prst="roundRect">
            <a:avLst>
              <a:gd name="adj" fmla="val 192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65020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8965536-5258-A5F9-5F62-61DA756476D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816" y="-498425"/>
            <a:ext cx="2381163" cy="23811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8A8F91-D963-382F-4BAC-29FDE566A2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1" name="Rounded Rectangle 44">
            <a:extLst>
              <a:ext uri="{FF2B5EF4-FFF2-40B4-BE49-F238E27FC236}">
                <a16:creationId xmlns:a16="http://schemas.microsoft.com/office/drawing/2014/main" id="{42AB8177-42E1-0411-ED46-1ADE620CD819}"/>
              </a:ext>
            </a:extLst>
          </p:cNvPr>
          <p:cNvSpPr/>
          <p:nvPr userDrawn="1"/>
        </p:nvSpPr>
        <p:spPr>
          <a:xfrm>
            <a:off x="341523" y="209320"/>
            <a:ext cx="11512625" cy="6356733"/>
          </a:xfrm>
          <a:prstGeom prst="roundRect">
            <a:avLst>
              <a:gd name="adj" fmla="val 192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0736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60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5B946F-5D3F-D10F-CDB2-1BDFDD164A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0" y="94319"/>
            <a:ext cx="1437055" cy="14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0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44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97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12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6.emf"/><Relationship Id="rId11" Type="http://schemas.openxmlformats.org/officeDocument/2006/relationships/image" Target="../media/image60.png"/><Relationship Id="rId5" Type="http://schemas.openxmlformats.org/officeDocument/2006/relationships/image" Target="../media/image75.emf"/><Relationship Id="rId10" Type="http://schemas.openxmlformats.org/officeDocument/2006/relationships/image" Target="../media/image80.png"/><Relationship Id="rId4" Type="http://schemas.openxmlformats.org/officeDocument/2006/relationships/image" Target="../media/image74.emf"/><Relationship Id="rId9" Type="http://schemas.openxmlformats.org/officeDocument/2006/relationships/image" Target="../media/image7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32" Type="http://schemas.openxmlformats.org/officeDocument/2006/relationships/image" Target="../media/image88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31" Type="http://schemas.openxmlformats.org/officeDocument/2006/relationships/image" Target="../media/image40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62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28" Type="http://schemas.openxmlformats.org/officeDocument/2006/relationships/image" Target="../media/image64.pn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6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91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3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31" Type="http://schemas.openxmlformats.org/officeDocument/2006/relationships/image" Target="../media/image40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8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97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43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45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28" Type="http://schemas.openxmlformats.org/officeDocument/2006/relationships/image" Target="../media/image47.pn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48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34" Type="http://schemas.openxmlformats.org/officeDocument/2006/relationships/image" Target="../media/image56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33" Type="http://schemas.openxmlformats.org/officeDocument/2006/relationships/image" Target="../media/image55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51.sv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32" Type="http://schemas.openxmlformats.org/officeDocument/2006/relationships/image" Target="../media/image54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31" Type="http://schemas.openxmlformats.org/officeDocument/2006/relationships/image" Target="../media/image53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49.sv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62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28" Type="http://schemas.openxmlformats.org/officeDocument/2006/relationships/image" Target="../media/image64.pn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6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jp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microsoft.com/office/2007/relationships/hdphoto" Target="../media/hdphoto3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đồ chơi, LEGO&#10;&#10;Mô tả được tạo tự động">
            <a:extLst>
              <a:ext uri="{FF2B5EF4-FFF2-40B4-BE49-F238E27FC236}">
                <a16:creationId xmlns:a16="http://schemas.microsoft.com/office/drawing/2014/main" id="{C3B0F710-9F80-BAC3-15E7-EC01F6930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43" y="2454978"/>
            <a:ext cx="6342857" cy="42476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8FA7A5-3B23-BE44-9105-44A26D74BB11}"/>
              </a:ext>
            </a:extLst>
          </p:cNvPr>
          <p:cNvSpPr txBox="1"/>
          <p:nvPr/>
        </p:nvSpPr>
        <p:spPr>
          <a:xfrm>
            <a:off x="6980235" y="336989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BEF12-3D43-4641-8022-5D570E4035B3}"/>
              </a:ext>
            </a:extLst>
          </p:cNvPr>
          <p:cNvSpPr txBox="1"/>
          <p:nvPr/>
        </p:nvSpPr>
        <p:spPr>
          <a:xfrm>
            <a:off x="5756378" y="1548960"/>
            <a:ext cx="5946243" cy="1514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HOẠT ĐỘNG TRẢI NGHIỆM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NHỮNG VIỆC NÊN LÀM TRONG GIỜ HỌC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CHƠI (Tiết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6BF5C7-DCA2-AC42-BE2A-63FDE0569BE3}"/>
              </a:ext>
            </a:extLst>
          </p:cNvPr>
          <p:cNvSpPr txBox="1"/>
          <p:nvPr/>
        </p:nvSpPr>
        <p:spPr>
          <a:xfrm>
            <a:off x="6752022" y="3223492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112926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3748C98-2932-5A3E-DDB4-A351BB19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37D1D0FF-817B-E9A8-A887-98AE25211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411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F10B3-E47F-A13C-61B5-F8DFB8F7D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AE96C662-D629-1441-2558-797B78B96B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278" cy="6858001"/>
          </a:xfrm>
        </p:spPr>
      </p:pic>
    </p:spTree>
    <p:extLst>
      <p:ext uri="{BB962C8B-B14F-4D97-AF65-F5344CB8AC3E}">
        <p14:creationId xmlns:p14="http://schemas.microsoft.com/office/powerpoint/2010/main" val="336843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28D2-A786-7311-BD23-3F07C0B7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D89DA-F9EF-97A1-0B9F-71E6FB74A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10817-FD2A-C1DF-F6FF-80885BAC3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966" y="-228600"/>
            <a:ext cx="12272966" cy="6253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6DF8A-D2FB-B3AD-9EA6-0241412AA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4855" y="-14210"/>
            <a:ext cx="2362200" cy="6886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16301-F275-878A-AAAD-CB2AE8786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72907-7CE1-BCB0-A702-7C4C283CD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863" y="3195700"/>
            <a:ext cx="2242118" cy="2864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91141C-1CD9-3619-7B92-1B976C245D66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F3E03-CA9C-49B3-5C00-0514EA523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7760" y="2627765"/>
            <a:ext cx="2288546" cy="3306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22BB99-555D-27A1-4C0F-969E3B7E8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74285" y="0"/>
            <a:ext cx="2362200" cy="68864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C32D960-47F0-E535-146A-97DE5D883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0966" y="-228600"/>
            <a:ext cx="12501565" cy="990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6EBF64-108D-BF7C-97A8-31D71192B7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2184" y="1495317"/>
            <a:ext cx="7437857" cy="1615631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9233C68A-85E4-0670-684E-C334C908C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952" y="2405270"/>
            <a:ext cx="3652248" cy="401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38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A6BA9-DC87-386D-E0AD-6344378E0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2" y="78101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6321929" y="2474217"/>
            <a:ext cx="4602609" cy="80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输入替换内容输入替换内容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542488" y="2872065"/>
            <a:ext cx="6161488" cy="121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输入替换内容输入替换内容输入替换内容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126130" y="3281393"/>
            <a:ext cx="4995472" cy="80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输入替换内容输入替换内容输入替换内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sp>
        <p:nvSpPr>
          <p:cNvPr id="45" name="矩形 44"/>
          <p:cNvSpPr/>
          <p:nvPr/>
        </p:nvSpPr>
        <p:spPr>
          <a:xfrm>
            <a:off x="7796801" y="4231028"/>
            <a:ext cx="1654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-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The Quotes</a:t>
            </a:r>
          </a:p>
        </p:txBody>
      </p:sp>
      <p:sp>
        <p:nvSpPr>
          <p:cNvPr id="46" name="矩形 45"/>
          <p:cNvSpPr/>
          <p:nvPr/>
        </p:nvSpPr>
        <p:spPr>
          <a:xfrm>
            <a:off x="5655310" y="4089400"/>
            <a:ext cx="5934075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`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E5832271-C08D-4EE3-5D4F-DFF20F4468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CB80C3-5670-58DC-537D-464C9711D4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8318500" cy="4303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79BA71-7525-3EE6-ED3B-9929B7A2DF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FDB90-99C6-716A-950C-7EFF4F2E464A}"/>
              </a:ext>
            </a:extLst>
          </p:cNvPr>
          <p:cNvSpPr txBox="1"/>
          <p:nvPr/>
        </p:nvSpPr>
        <p:spPr>
          <a:xfrm>
            <a:off x="3519377" y="733425"/>
            <a:ext cx="71663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em cần từ chối và khuyên nhủ bạn không làm những việc không nên làm trong giờ học, giờ chơi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71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8BE7F5-A76E-942D-7001-7798C9F08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01B6ACA-4BF5-8C2D-2F0E-3FBF84380457}"/>
              </a:ext>
            </a:extLst>
          </p:cNvPr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7C36B05-4334-9008-17D6-C8E4B565AEEB}"/>
                </a:ext>
              </a:extLst>
            </p:cNvPr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F819E16-9955-9F6A-631B-AFCCA821CC08}"/>
                </a:ext>
              </a:extLst>
            </p:cNvPr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9399E40-75F1-F383-839B-79CA354ECEE7}"/>
                </a:ext>
              </a:extLst>
            </p:cNvPr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3537ABE-0A68-6E09-E53B-1F711CB62147}"/>
                </a:ext>
              </a:extLst>
            </p:cNvPr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ED2B8BA-D098-1F95-1C61-6B292E5B12C6}"/>
                </a:ext>
              </a:extLst>
            </p:cNvPr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CD72930-FF56-6ED3-93A6-3F39442E694A}"/>
                </a:ext>
              </a:extLst>
            </p:cNvPr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31CD888-731B-C96B-7ECE-252A3F243BBF}"/>
                </a:ext>
              </a:extLst>
            </p:cNvPr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0F85F09-7F6B-32F3-8873-1627960E15F0}"/>
                </a:ext>
              </a:extLst>
            </p:cNvPr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9A9DE83-F6A0-4FF7-4F84-65B47D6932CA}"/>
                </a:ext>
              </a:extLst>
            </p:cNvPr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7B2F9B7-E361-9285-2293-52D15AFFB80E}"/>
                </a:ext>
              </a:extLst>
            </p:cNvPr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BA01EEE-E248-866D-11F3-45A25FC33D61}"/>
                </a:ext>
              </a:extLst>
            </p:cNvPr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15D8D7D-E86D-ACF7-D62F-9139464705E8}"/>
                </a:ext>
              </a:extLst>
            </p:cNvPr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8EE7543F-906B-0308-884E-A80D1B64E935}"/>
                </a:ext>
              </a:extLst>
            </p:cNvPr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D3EB704-9F47-6040-B7ED-2B33A8C16B36}"/>
                </a:ext>
              </a:extLst>
            </p:cNvPr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5C4AB7C-4E89-B001-BE9F-32AB39C7A320}"/>
                </a:ext>
              </a:extLst>
            </p:cNvPr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8CC4C42-98D5-22D5-8CB4-D2F221B0ED75}"/>
                </a:ext>
              </a:extLst>
            </p:cNvPr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F9504772-4403-0F3E-2A3C-E8DE3DE439A9}"/>
              </a:ext>
            </a:extLst>
          </p:cNvPr>
          <p:cNvSpPr/>
          <p:nvPr/>
        </p:nvSpPr>
        <p:spPr>
          <a:xfrm rot="-632739">
            <a:off x="8773261" y="4344069"/>
            <a:ext cx="2574299" cy="2400534"/>
          </a:xfrm>
          <a:custGeom>
            <a:avLst/>
            <a:gdLst/>
            <a:ahLst/>
            <a:cxnLst/>
            <a:rect l="l" t="t" r="r" b="b"/>
            <a:pathLst>
              <a:path w="3861448" h="3600801">
                <a:moveTo>
                  <a:pt x="0" y="0"/>
                </a:moveTo>
                <a:lnTo>
                  <a:pt x="3861449" y="0"/>
                </a:lnTo>
                <a:lnTo>
                  <a:pt x="3861449" y="3600800"/>
                </a:lnTo>
                <a:lnTo>
                  <a:pt x="0" y="3600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1AB0EA6-CBC5-7695-8665-4E53E2EA7310}"/>
              </a:ext>
            </a:extLst>
          </p:cNvPr>
          <p:cNvSpPr/>
          <p:nvPr/>
        </p:nvSpPr>
        <p:spPr>
          <a:xfrm>
            <a:off x="685800" y="685800"/>
            <a:ext cx="3497580" cy="5486400"/>
          </a:xfrm>
          <a:custGeom>
            <a:avLst/>
            <a:gdLst/>
            <a:ahLst/>
            <a:cxnLst/>
            <a:rect l="l" t="t" r="r" b="b"/>
            <a:pathLst>
              <a:path w="5246370" h="8229600">
                <a:moveTo>
                  <a:pt x="0" y="0"/>
                </a:moveTo>
                <a:lnTo>
                  <a:pt x="5246370" y="0"/>
                </a:lnTo>
                <a:lnTo>
                  <a:pt x="52463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FD269A38-2AAD-33E4-41D4-891E51F32D6A}"/>
              </a:ext>
            </a:extLst>
          </p:cNvPr>
          <p:cNvSpPr/>
          <p:nvPr/>
        </p:nvSpPr>
        <p:spPr>
          <a:xfrm>
            <a:off x="4028031" y="1552230"/>
            <a:ext cx="1041070" cy="1083038"/>
          </a:xfrm>
          <a:custGeom>
            <a:avLst/>
            <a:gdLst/>
            <a:ahLst/>
            <a:cxnLst/>
            <a:rect l="l" t="t" r="r" b="b"/>
            <a:pathLst>
              <a:path w="1561605" h="1624557">
                <a:moveTo>
                  <a:pt x="0" y="0"/>
                </a:moveTo>
                <a:lnTo>
                  <a:pt x="1561605" y="0"/>
                </a:lnTo>
                <a:lnTo>
                  <a:pt x="1561605" y="1624557"/>
                </a:lnTo>
                <a:lnTo>
                  <a:pt x="0" y="162455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36E972BC-3580-F23B-5A81-97F53D026A82}"/>
              </a:ext>
            </a:extLst>
          </p:cNvPr>
          <p:cNvSpPr/>
          <p:nvPr/>
        </p:nvSpPr>
        <p:spPr>
          <a:xfrm flipH="1">
            <a:off x="7193124" y="1119651"/>
            <a:ext cx="2300745" cy="1515616"/>
          </a:xfrm>
          <a:custGeom>
            <a:avLst/>
            <a:gdLst/>
            <a:ahLst/>
            <a:cxnLst/>
            <a:rect l="l" t="t" r="r" b="b"/>
            <a:pathLst>
              <a:path w="3451118" h="2273424">
                <a:moveTo>
                  <a:pt x="3451117" y="0"/>
                </a:moveTo>
                <a:lnTo>
                  <a:pt x="0" y="0"/>
                </a:lnTo>
                <a:lnTo>
                  <a:pt x="0" y="2273424"/>
                </a:lnTo>
                <a:lnTo>
                  <a:pt x="3451117" y="2273424"/>
                </a:lnTo>
                <a:lnTo>
                  <a:pt x="3451117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132B98-1FC9-6C07-B14B-F1CFC4B928B2}"/>
              </a:ext>
            </a:extLst>
          </p:cNvPr>
          <p:cNvSpPr txBox="1"/>
          <p:nvPr/>
        </p:nvSpPr>
        <p:spPr>
          <a:xfrm>
            <a:off x="6137201" y="6335233"/>
            <a:ext cx="420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24" name="Picture 2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9464083C-B906-9CCA-8606-706AD3C19B2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32" y="41619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8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50246C-9729-D5F5-671F-163C56945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ADFB52D-2FE8-333D-0A54-492EEF37DDDA}"/>
              </a:ext>
            </a:extLst>
          </p:cNvPr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CD44575-14D8-F647-28CF-2094B2B357B1}"/>
                </a:ext>
              </a:extLst>
            </p:cNvPr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4B7E6FF-0F08-97FC-CEFB-52DA6C43998B}"/>
                </a:ext>
              </a:extLst>
            </p:cNvPr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7DB9B88-421C-BCB3-AD74-B20A5F012223}"/>
                </a:ext>
              </a:extLst>
            </p:cNvPr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0F1BA1D-993E-40E9-F511-EEDE68FBE70E}"/>
                </a:ext>
              </a:extLst>
            </p:cNvPr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26D652D-39CC-CE8D-2050-23A8BB39BF9E}"/>
                </a:ext>
              </a:extLst>
            </p:cNvPr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AA2D49E-8848-3A0F-25CD-A4E060AA0132}"/>
                </a:ext>
              </a:extLst>
            </p:cNvPr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1DDE41B-847B-711F-5ED1-763FD9E14D8C}"/>
                </a:ext>
              </a:extLst>
            </p:cNvPr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0BBE5FA-436D-A5D6-80FD-96F6BA202EA0}"/>
                </a:ext>
              </a:extLst>
            </p:cNvPr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F744D26-BAA2-011E-C87A-6130D3236936}"/>
                </a:ext>
              </a:extLst>
            </p:cNvPr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6DA557D-0C98-5FB6-1853-12ED0BB788AC}"/>
                </a:ext>
              </a:extLst>
            </p:cNvPr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8F9CD62-A812-8D11-739B-9D72F19941B7}"/>
                </a:ext>
              </a:extLst>
            </p:cNvPr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40C8ED2-DA7B-81D2-7660-145A6FDD4D5F}"/>
                </a:ext>
              </a:extLst>
            </p:cNvPr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AA8AD1A-8543-FD43-8866-8CC373E99F43}"/>
                </a:ext>
              </a:extLst>
            </p:cNvPr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2B4AB04-32B3-0A21-DE63-6D70830A7AF5}"/>
                </a:ext>
              </a:extLst>
            </p:cNvPr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57A09FE-A5DE-4402-1D96-D814EB97D976}"/>
                </a:ext>
              </a:extLst>
            </p:cNvPr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F5679961-3775-D6D3-DA4C-3FB551D65833}"/>
                </a:ext>
              </a:extLst>
            </p:cNvPr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03F1219F-D699-910B-A65E-02F5C3D06F27}"/>
              </a:ext>
            </a:extLst>
          </p:cNvPr>
          <p:cNvSpPr/>
          <p:nvPr/>
        </p:nvSpPr>
        <p:spPr>
          <a:xfrm>
            <a:off x="1606009" y="1456679"/>
            <a:ext cx="8979983" cy="3749143"/>
          </a:xfrm>
          <a:custGeom>
            <a:avLst/>
            <a:gdLst/>
            <a:ahLst/>
            <a:cxnLst/>
            <a:rect l="l" t="t" r="r" b="b"/>
            <a:pathLst>
              <a:path w="13469974" h="5623714">
                <a:moveTo>
                  <a:pt x="0" y="0"/>
                </a:moveTo>
                <a:lnTo>
                  <a:pt x="13469974" y="0"/>
                </a:lnTo>
                <a:lnTo>
                  <a:pt x="13469974" y="5623714"/>
                </a:lnTo>
                <a:lnTo>
                  <a:pt x="0" y="562371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539ED651-988D-6B83-E8A1-390B99BAA8DA}"/>
              </a:ext>
            </a:extLst>
          </p:cNvPr>
          <p:cNvSpPr/>
          <p:nvPr/>
        </p:nvSpPr>
        <p:spPr>
          <a:xfrm>
            <a:off x="9297562" y="3581801"/>
            <a:ext cx="2088182" cy="2493351"/>
          </a:xfrm>
          <a:custGeom>
            <a:avLst/>
            <a:gdLst/>
            <a:ahLst/>
            <a:cxnLst/>
            <a:rect l="l" t="t" r="r" b="b"/>
            <a:pathLst>
              <a:path w="3132273" h="3740027">
                <a:moveTo>
                  <a:pt x="0" y="0"/>
                </a:moveTo>
                <a:lnTo>
                  <a:pt x="3132272" y="0"/>
                </a:lnTo>
                <a:lnTo>
                  <a:pt x="3132272" y="3740027"/>
                </a:lnTo>
                <a:lnTo>
                  <a:pt x="0" y="3740027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F2826296-5F84-D6B8-A0DC-DCBF51B536AA}"/>
              </a:ext>
            </a:extLst>
          </p:cNvPr>
          <p:cNvSpPr txBox="1"/>
          <p:nvPr/>
        </p:nvSpPr>
        <p:spPr>
          <a:xfrm>
            <a:off x="2436670" y="2293292"/>
            <a:ext cx="750477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/>
            <a:r>
              <a:rPr lang="vi-VN" sz="48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4: Rèn luyện thay đổi hành vi chưa tích cực</a:t>
            </a:r>
          </a:p>
        </p:txBody>
      </p:sp>
    </p:spTree>
    <p:extLst>
      <p:ext uri="{BB962C8B-B14F-4D97-AF65-F5344CB8AC3E}">
        <p14:creationId xmlns:p14="http://schemas.microsoft.com/office/powerpoint/2010/main" val="31175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4A929D2-97A0-3C7B-B280-DC4BD8A903A1}"/>
              </a:ext>
            </a:extLst>
          </p:cNvPr>
          <p:cNvGrpSpPr/>
          <p:nvPr/>
        </p:nvGrpSpPr>
        <p:grpSpPr>
          <a:xfrm>
            <a:off x="821065" y="1711842"/>
            <a:ext cx="4493885" cy="4836155"/>
            <a:chOff x="1183015" y="1788042"/>
            <a:chExt cx="4493885" cy="4836155"/>
          </a:xfrm>
        </p:grpSpPr>
        <p:sp>
          <p:nvSpPr>
            <p:cNvPr id="2" name="Rectangle: Rounded Corners 8">
              <a:extLst>
                <a:ext uri="{FF2B5EF4-FFF2-40B4-BE49-F238E27FC236}">
                  <a16:creationId xmlns:a16="http://schemas.microsoft.com/office/drawing/2014/main" id="{CEE96AAC-7F0B-9B2B-D6B3-65A93D41AAC1}"/>
                </a:ext>
              </a:extLst>
            </p:cNvPr>
            <p:cNvSpPr/>
            <p:nvPr/>
          </p:nvSpPr>
          <p:spPr>
            <a:xfrm>
              <a:off x="1352549" y="1788042"/>
              <a:ext cx="4324351" cy="1717157"/>
            </a:xfrm>
            <a:custGeom>
              <a:avLst/>
              <a:gdLst>
                <a:gd name="connsiteX0" fmla="*/ 0 w 4324351"/>
                <a:gd name="connsiteY0" fmla="*/ 171887 h 1717157"/>
                <a:gd name="connsiteX1" fmla="*/ 185295 w 4324351"/>
                <a:gd name="connsiteY1" fmla="*/ 0 h 1717157"/>
                <a:gd name="connsiteX2" fmla="*/ 4139055 w 4324351"/>
                <a:gd name="connsiteY2" fmla="*/ 0 h 1717157"/>
                <a:gd name="connsiteX3" fmla="*/ 4324351 w 4324351"/>
                <a:gd name="connsiteY3" fmla="*/ 171887 h 1717157"/>
                <a:gd name="connsiteX4" fmla="*/ 4324351 w 4324351"/>
                <a:gd name="connsiteY4" fmla="*/ 1545269 h 1717157"/>
                <a:gd name="connsiteX5" fmla="*/ 4139055 w 4324351"/>
                <a:gd name="connsiteY5" fmla="*/ 1717157 h 1717157"/>
                <a:gd name="connsiteX6" fmla="*/ 185295 w 4324351"/>
                <a:gd name="connsiteY6" fmla="*/ 1717157 h 1717157"/>
                <a:gd name="connsiteX7" fmla="*/ 0 w 4324351"/>
                <a:gd name="connsiteY7" fmla="*/ 1545269 h 1717157"/>
                <a:gd name="connsiteX8" fmla="*/ 0 w 4324351"/>
                <a:gd name="connsiteY8" fmla="*/ 171887 h 1717157"/>
                <a:gd name="connsiteX0" fmla="*/ 0 w 4324351"/>
                <a:gd name="connsiteY0" fmla="*/ 171887 h 1717157"/>
                <a:gd name="connsiteX1" fmla="*/ 185295 w 4324351"/>
                <a:gd name="connsiteY1" fmla="*/ 0 h 1717157"/>
                <a:gd name="connsiteX2" fmla="*/ 4139055 w 4324351"/>
                <a:gd name="connsiteY2" fmla="*/ 0 h 1717157"/>
                <a:gd name="connsiteX3" fmla="*/ 4324351 w 4324351"/>
                <a:gd name="connsiteY3" fmla="*/ 171887 h 1717157"/>
                <a:gd name="connsiteX4" fmla="*/ 4324351 w 4324351"/>
                <a:gd name="connsiteY4" fmla="*/ 1545269 h 1717157"/>
                <a:gd name="connsiteX5" fmla="*/ 4139055 w 4324351"/>
                <a:gd name="connsiteY5" fmla="*/ 1717157 h 1717157"/>
                <a:gd name="connsiteX6" fmla="*/ 185295 w 4324351"/>
                <a:gd name="connsiteY6" fmla="*/ 1717157 h 1717157"/>
                <a:gd name="connsiteX7" fmla="*/ 0 w 4324351"/>
                <a:gd name="connsiteY7" fmla="*/ 1545269 h 1717157"/>
                <a:gd name="connsiteX8" fmla="*/ 0 w 4324351"/>
                <a:gd name="connsiteY8" fmla="*/ 171887 h 1717157"/>
                <a:gd name="connsiteX0" fmla="*/ 0 w 4324351"/>
                <a:gd name="connsiteY0" fmla="*/ 171887 h 1717157"/>
                <a:gd name="connsiteX1" fmla="*/ 185295 w 4324351"/>
                <a:gd name="connsiteY1" fmla="*/ 0 h 1717157"/>
                <a:gd name="connsiteX2" fmla="*/ 4139055 w 4324351"/>
                <a:gd name="connsiteY2" fmla="*/ 0 h 1717157"/>
                <a:gd name="connsiteX3" fmla="*/ 4324351 w 4324351"/>
                <a:gd name="connsiteY3" fmla="*/ 171887 h 1717157"/>
                <a:gd name="connsiteX4" fmla="*/ 4324351 w 4324351"/>
                <a:gd name="connsiteY4" fmla="*/ 1545269 h 1717157"/>
                <a:gd name="connsiteX5" fmla="*/ 4139055 w 4324351"/>
                <a:gd name="connsiteY5" fmla="*/ 1717157 h 1717157"/>
                <a:gd name="connsiteX6" fmla="*/ 185295 w 4324351"/>
                <a:gd name="connsiteY6" fmla="*/ 1717157 h 1717157"/>
                <a:gd name="connsiteX7" fmla="*/ 0 w 4324351"/>
                <a:gd name="connsiteY7" fmla="*/ 1545269 h 1717157"/>
                <a:gd name="connsiteX8" fmla="*/ 0 w 4324351"/>
                <a:gd name="connsiteY8" fmla="*/ 171887 h 171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24351" h="1717157" fill="none" extrusionOk="0">
                  <a:moveTo>
                    <a:pt x="0" y="171887"/>
                  </a:moveTo>
                  <a:cubicBezTo>
                    <a:pt x="2816" y="102090"/>
                    <a:pt x="116938" y="-23160"/>
                    <a:pt x="185295" y="0"/>
                  </a:cubicBezTo>
                  <a:cubicBezTo>
                    <a:pt x="1614596" y="73614"/>
                    <a:pt x="3294515" y="-217985"/>
                    <a:pt x="4139055" y="0"/>
                  </a:cubicBezTo>
                  <a:cubicBezTo>
                    <a:pt x="4219127" y="-3359"/>
                    <a:pt x="4357646" y="52220"/>
                    <a:pt x="4324351" y="171887"/>
                  </a:cubicBezTo>
                  <a:cubicBezTo>
                    <a:pt x="4352084" y="747078"/>
                    <a:pt x="4395126" y="977771"/>
                    <a:pt x="4324351" y="1545269"/>
                  </a:cubicBezTo>
                  <a:cubicBezTo>
                    <a:pt x="4303356" y="1660972"/>
                    <a:pt x="4273967" y="1716096"/>
                    <a:pt x="4139055" y="1717157"/>
                  </a:cubicBezTo>
                  <a:cubicBezTo>
                    <a:pt x="3303361" y="1678323"/>
                    <a:pt x="2020343" y="1692771"/>
                    <a:pt x="185295" y="1717157"/>
                  </a:cubicBezTo>
                  <a:cubicBezTo>
                    <a:pt x="77203" y="1682413"/>
                    <a:pt x="624" y="1667485"/>
                    <a:pt x="0" y="1545269"/>
                  </a:cubicBezTo>
                  <a:cubicBezTo>
                    <a:pt x="-101358" y="986218"/>
                    <a:pt x="50959" y="611443"/>
                    <a:pt x="0" y="171887"/>
                  </a:cubicBezTo>
                  <a:close/>
                </a:path>
                <a:path w="4324351" h="1717157" stroke="0" extrusionOk="0">
                  <a:moveTo>
                    <a:pt x="0" y="171887"/>
                  </a:moveTo>
                  <a:cubicBezTo>
                    <a:pt x="-17999" y="76841"/>
                    <a:pt x="105181" y="-22032"/>
                    <a:pt x="185295" y="0"/>
                  </a:cubicBezTo>
                  <a:cubicBezTo>
                    <a:pt x="1470152" y="-286745"/>
                    <a:pt x="2140742" y="174919"/>
                    <a:pt x="4139055" y="0"/>
                  </a:cubicBezTo>
                  <a:cubicBezTo>
                    <a:pt x="4214836" y="-1900"/>
                    <a:pt x="4327641" y="97292"/>
                    <a:pt x="4324351" y="171887"/>
                  </a:cubicBezTo>
                  <a:cubicBezTo>
                    <a:pt x="4393536" y="562997"/>
                    <a:pt x="4467859" y="1078783"/>
                    <a:pt x="4324351" y="1545269"/>
                  </a:cubicBezTo>
                  <a:cubicBezTo>
                    <a:pt x="4326294" y="1653717"/>
                    <a:pt x="4230134" y="1714393"/>
                    <a:pt x="4139055" y="1717157"/>
                  </a:cubicBezTo>
                  <a:cubicBezTo>
                    <a:pt x="2582184" y="1689730"/>
                    <a:pt x="619799" y="1755711"/>
                    <a:pt x="185295" y="1717157"/>
                  </a:cubicBezTo>
                  <a:cubicBezTo>
                    <a:pt x="87311" y="1684491"/>
                    <a:pt x="-9733" y="1614704"/>
                    <a:pt x="0" y="1545269"/>
                  </a:cubicBezTo>
                  <a:cubicBezTo>
                    <a:pt x="-151078" y="1093598"/>
                    <a:pt x="-154527" y="716987"/>
                    <a:pt x="0" y="171887"/>
                  </a:cubicBezTo>
                  <a:close/>
                </a:path>
                <a:path w="4324351" h="1717157" fill="none" stroke="0" extrusionOk="0">
                  <a:moveTo>
                    <a:pt x="0" y="171887"/>
                  </a:moveTo>
                  <a:cubicBezTo>
                    <a:pt x="-2083" y="71663"/>
                    <a:pt x="92045" y="-4186"/>
                    <a:pt x="185295" y="0"/>
                  </a:cubicBezTo>
                  <a:cubicBezTo>
                    <a:pt x="1387270" y="148394"/>
                    <a:pt x="3220813" y="41322"/>
                    <a:pt x="4139055" y="0"/>
                  </a:cubicBezTo>
                  <a:cubicBezTo>
                    <a:pt x="4227235" y="2212"/>
                    <a:pt x="4345486" y="77021"/>
                    <a:pt x="4324351" y="171887"/>
                  </a:cubicBezTo>
                  <a:cubicBezTo>
                    <a:pt x="4300636" y="813073"/>
                    <a:pt x="4396542" y="972140"/>
                    <a:pt x="4324351" y="1545269"/>
                  </a:cubicBezTo>
                  <a:cubicBezTo>
                    <a:pt x="4318821" y="1668869"/>
                    <a:pt x="4251261" y="1697491"/>
                    <a:pt x="4139055" y="1717157"/>
                  </a:cubicBezTo>
                  <a:cubicBezTo>
                    <a:pt x="2968620" y="1602906"/>
                    <a:pt x="2166765" y="1667469"/>
                    <a:pt x="185295" y="1717157"/>
                  </a:cubicBezTo>
                  <a:cubicBezTo>
                    <a:pt x="77540" y="1697141"/>
                    <a:pt x="14003" y="1647628"/>
                    <a:pt x="0" y="1545269"/>
                  </a:cubicBezTo>
                  <a:cubicBezTo>
                    <a:pt x="-32610" y="1065360"/>
                    <a:pt x="-70917" y="689825"/>
                    <a:pt x="0" y="171887"/>
                  </a:cubicBezTo>
                  <a:close/>
                </a:path>
                <a:path w="4324351" h="1717157" fill="none" stroke="0" extrusionOk="0">
                  <a:moveTo>
                    <a:pt x="0" y="171887"/>
                  </a:moveTo>
                  <a:cubicBezTo>
                    <a:pt x="338" y="76592"/>
                    <a:pt x="115789" y="-4670"/>
                    <a:pt x="185295" y="0"/>
                  </a:cubicBezTo>
                  <a:cubicBezTo>
                    <a:pt x="1499271" y="96388"/>
                    <a:pt x="3234100" y="-101056"/>
                    <a:pt x="4139055" y="0"/>
                  </a:cubicBezTo>
                  <a:cubicBezTo>
                    <a:pt x="4209844" y="-1324"/>
                    <a:pt x="4353309" y="78403"/>
                    <a:pt x="4324351" y="171887"/>
                  </a:cubicBezTo>
                  <a:cubicBezTo>
                    <a:pt x="4328785" y="781877"/>
                    <a:pt x="4400013" y="977863"/>
                    <a:pt x="4324351" y="1545269"/>
                  </a:cubicBezTo>
                  <a:cubicBezTo>
                    <a:pt x="4310415" y="1654439"/>
                    <a:pt x="4258282" y="1714817"/>
                    <a:pt x="4139055" y="1717157"/>
                  </a:cubicBezTo>
                  <a:cubicBezTo>
                    <a:pt x="3109975" y="1515234"/>
                    <a:pt x="2094438" y="1600313"/>
                    <a:pt x="185295" y="1717157"/>
                  </a:cubicBezTo>
                  <a:cubicBezTo>
                    <a:pt x="77810" y="1694189"/>
                    <a:pt x="16971" y="1654517"/>
                    <a:pt x="0" y="1545269"/>
                  </a:cubicBezTo>
                  <a:cubicBezTo>
                    <a:pt x="-151819" y="1046009"/>
                    <a:pt x="60627" y="622550"/>
                    <a:pt x="0" y="171887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3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11221386"/>
                        <a:gd name="connsiteY0" fmla="*/ 564768 h 5642051"/>
                        <a:gd name="connsiteX1" fmla="*/ 480828 w 11221386"/>
                        <a:gd name="connsiteY1" fmla="*/ 0 h 5642051"/>
                        <a:gd name="connsiteX2" fmla="*/ 10740557 w 11221386"/>
                        <a:gd name="connsiteY2" fmla="*/ 0 h 5642051"/>
                        <a:gd name="connsiteX3" fmla="*/ 11221386 w 11221386"/>
                        <a:gd name="connsiteY3" fmla="*/ 564768 h 5642051"/>
                        <a:gd name="connsiteX4" fmla="*/ 11221386 w 11221386"/>
                        <a:gd name="connsiteY4" fmla="*/ 5077282 h 5642051"/>
                        <a:gd name="connsiteX5" fmla="*/ 10740557 w 11221386"/>
                        <a:gd name="connsiteY5" fmla="*/ 5642051 h 5642051"/>
                        <a:gd name="connsiteX6" fmla="*/ 480828 w 11221386"/>
                        <a:gd name="connsiteY6" fmla="*/ 5642051 h 5642051"/>
                        <a:gd name="connsiteX7" fmla="*/ 0 w 11221386"/>
                        <a:gd name="connsiteY7" fmla="*/ 5077282 h 5642051"/>
                        <a:gd name="connsiteX8" fmla="*/ 0 w 11221386"/>
                        <a:gd name="connsiteY8" fmla="*/ 564768 h 5642051"/>
                        <a:gd name="connsiteX0" fmla="*/ 0 w 11221386"/>
                        <a:gd name="connsiteY0" fmla="*/ 564768 h 5642051"/>
                        <a:gd name="connsiteX1" fmla="*/ 480828 w 11221386"/>
                        <a:gd name="connsiteY1" fmla="*/ 0 h 5642051"/>
                        <a:gd name="connsiteX2" fmla="*/ 10740557 w 11221386"/>
                        <a:gd name="connsiteY2" fmla="*/ 0 h 5642051"/>
                        <a:gd name="connsiteX3" fmla="*/ 11221386 w 11221386"/>
                        <a:gd name="connsiteY3" fmla="*/ 564768 h 5642051"/>
                        <a:gd name="connsiteX4" fmla="*/ 11221386 w 11221386"/>
                        <a:gd name="connsiteY4" fmla="*/ 5077282 h 5642051"/>
                        <a:gd name="connsiteX5" fmla="*/ 10740557 w 11221386"/>
                        <a:gd name="connsiteY5" fmla="*/ 5642051 h 5642051"/>
                        <a:gd name="connsiteX6" fmla="*/ 480828 w 11221386"/>
                        <a:gd name="connsiteY6" fmla="*/ 5642051 h 5642051"/>
                        <a:gd name="connsiteX7" fmla="*/ 0 w 11221386"/>
                        <a:gd name="connsiteY7" fmla="*/ 5077282 h 5642051"/>
                        <a:gd name="connsiteX8" fmla="*/ 0 w 11221386"/>
                        <a:gd name="connsiteY8" fmla="*/ 564768 h 5642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21386" h="5642051" fill="none" extrusionOk="0">
                          <a:moveTo>
                            <a:pt x="0" y="564768"/>
                          </a:moveTo>
                          <a:cubicBezTo>
                            <a:pt x="4198" y="296083"/>
                            <a:pt x="271234" y="-46070"/>
                            <a:pt x="480828" y="0"/>
                          </a:cubicBezTo>
                          <a:cubicBezTo>
                            <a:pt x="3918412" y="236510"/>
                            <a:pt x="8316621" y="-273671"/>
                            <a:pt x="10740557" y="0"/>
                          </a:cubicBezTo>
                          <a:cubicBezTo>
                            <a:pt x="10965699" y="-7367"/>
                            <a:pt x="11269636" y="210916"/>
                            <a:pt x="11221386" y="564768"/>
                          </a:cubicBezTo>
                          <a:cubicBezTo>
                            <a:pt x="11241835" y="2485839"/>
                            <a:pt x="11392661" y="3194569"/>
                            <a:pt x="11221386" y="5077282"/>
                          </a:cubicBezTo>
                          <a:cubicBezTo>
                            <a:pt x="11189280" y="5427354"/>
                            <a:pt x="11054272" y="5640224"/>
                            <a:pt x="10740557" y="5642051"/>
                          </a:cubicBezTo>
                          <a:cubicBezTo>
                            <a:pt x="8090018" y="5467533"/>
                            <a:pt x="5375441" y="5578798"/>
                            <a:pt x="480828" y="5642051"/>
                          </a:cubicBezTo>
                          <a:cubicBezTo>
                            <a:pt x="206752" y="5579801"/>
                            <a:pt x="836" y="5431708"/>
                            <a:pt x="0" y="5077282"/>
                          </a:cubicBezTo>
                          <a:cubicBezTo>
                            <a:pt x="-237410" y="3309681"/>
                            <a:pt x="73700" y="2042400"/>
                            <a:pt x="0" y="564768"/>
                          </a:cubicBezTo>
                          <a:close/>
                        </a:path>
                        <a:path w="11221386" h="5642051" stroke="0" extrusionOk="0">
                          <a:moveTo>
                            <a:pt x="0" y="564768"/>
                          </a:moveTo>
                          <a:cubicBezTo>
                            <a:pt x="-25052" y="229978"/>
                            <a:pt x="255687" y="-20397"/>
                            <a:pt x="480828" y="0"/>
                          </a:cubicBezTo>
                          <a:cubicBezTo>
                            <a:pt x="3774078" y="-535804"/>
                            <a:pt x="5729721" y="255273"/>
                            <a:pt x="10740557" y="0"/>
                          </a:cubicBezTo>
                          <a:cubicBezTo>
                            <a:pt x="10961947" y="-31"/>
                            <a:pt x="11230451" y="316435"/>
                            <a:pt x="11221386" y="564768"/>
                          </a:cubicBezTo>
                          <a:cubicBezTo>
                            <a:pt x="11353835" y="1832166"/>
                            <a:pt x="11518106" y="3374330"/>
                            <a:pt x="11221386" y="5077282"/>
                          </a:cubicBezTo>
                          <a:cubicBezTo>
                            <a:pt x="11215483" y="5429236"/>
                            <a:pt x="10984118" y="5634832"/>
                            <a:pt x="10740557" y="5642051"/>
                          </a:cubicBezTo>
                          <a:cubicBezTo>
                            <a:pt x="6771896" y="5543333"/>
                            <a:pt x="1601655" y="5556133"/>
                            <a:pt x="480828" y="5642051"/>
                          </a:cubicBezTo>
                          <a:cubicBezTo>
                            <a:pt x="215483" y="5556595"/>
                            <a:pt x="-11378" y="5344441"/>
                            <a:pt x="0" y="5077282"/>
                          </a:cubicBezTo>
                          <a:cubicBezTo>
                            <a:pt x="-293203" y="3430290"/>
                            <a:pt x="-246871" y="2391562"/>
                            <a:pt x="0" y="564768"/>
                          </a:cubicBezTo>
                          <a:close/>
                        </a:path>
                        <a:path w="11221386" h="5642051" fill="none" stroke="0" extrusionOk="0">
                          <a:moveTo>
                            <a:pt x="0" y="564768"/>
                          </a:moveTo>
                          <a:cubicBezTo>
                            <a:pt x="-1193" y="241103"/>
                            <a:pt x="277277" y="-12814"/>
                            <a:pt x="480828" y="0"/>
                          </a:cubicBezTo>
                          <a:cubicBezTo>
                            <a:pt x="3423874" y="583837"/>
                            <a:pt x="8515548" y="-218089"/>
                            <a:pt x="10740557" y="0"/>
                          </a:cubicBezTo>
                          <a:cubicBezTo>
                            <a:pt x="10954677" y="-2477"/>
                            <a:pt x="11258551" y="260496"/>
                            <a:pt x="11221386" y="564768"/>
                          </a:cubicBezTo>
                          <a:cubicBezTo>
                            <a:pt x="11146278" y="2656045"/>
                            <a:pt x="11399422" y="3186728"/>
                            <a:pt x="11221386" y="5077282"/>
                          </a:cubicBezTo>
                          <a:cubicBezTo>
                            <a:pt x="11184753" y="5441274"/>
                            <a:pt x="11004699" y="5623791"/>
                            <a:pt x="10740557" y="5642051"/>
                          </a:cubicBezTo>
                          <a:cubicBezTo>
                            <a:pt x="7930817" y="5061465"/>
                            <a:pt x="5660390" y="5228089"/>
                            <a:pt x="480828" y="5642051"/>
                          </a:cubicBezTo>
                          <a:cubicBezTo>
                            <a:pt x="196758" y="5564769"/>
                            <a:pt x="31478" y="5410607"/>
                            <a:pt x="0" y="5077282"/>
                          </a:cubicBezTo>
                          <a:cubicBezTo>
                            <a:pt x="-252468" y="3369012"/>
                            <a:pt x="-31927" y="2102072"/>
                            <a:pt x="0" y="56476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Hộp Văn bản 8">
              <a:extLst>
                <a:ext uri="{FF2B5EF4-FFF2-40B4-BE49-F238E27FC236}">
                  <a16:creationId xmlns:a16="http://schemas.microsoft.com/office/drawing/2014/main" id="{473838B5-F44F-A0CA-018D-858F9F1556BB}"/>
                </a:ext>
              </a:extLst>
            </p:cNvPr>
            <p:cNvSpPr txBox="1"/>
            <p:nvPr/>
          </p:nvSpPr>
          <p:spPr>
            <a:xfrm>
              <a:off x="1523999" y="1834482"/>
              <a:ext cx="41052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luận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đôi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id="{D2C8FED4-3959-FEA1-63B3-64E85DE6F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5192" y="3264322"/>
              <a:ext cx="2323540" cy="3359875"/>
            </a:xfrm>
            <a:prstGeom prst="rect">
              <a:avLst/>
            </a:prstGeom>
          </p:spPr>
        </p:pic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0C74083B-2CB5-01BD-138C-0D2A1ECFA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3015" y="3251686"/>
              <a:ext cx="2082176" cy="3329725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8FBDD4-48FC-B321-D19C-873E6D60C6B3}"/>
              </a:ext>
            </a:extLst>
          </p:cNvPr>
          <p:cNvSpPr/>
          <p:nvPr/>
        </p:nvSpPr>
        <p:spPr>
          <a:xfrm>
            <a:off x="5714999" y="820511"/>
            <a:ext cx="6276975" cy="2084614"/>
          </a:xfrm>
          <a:prstGeom prst="roundRect">
            <a:avLst/>
          </a:prstGeom>
          <a:solidFill>
            <a:srgbClr val="FFFF00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36B9F9-A0F9-6929-E466-0396C5554CFB}"/>
              </a:ext>
            </a:extLst>
          </p:cNvPr>
          <p:cNvSpPr/>
          <p:nvPr/>
        </p:nvSpPr>
        <p:spPr>
          <a:xfrm>
            <a:off x="5657849" y="3297011"/>
            <a:ext cx="6276975" cy="2084614"/>
          </a:xfrm>
          <a:prstGeom prst="roundRect">
            <a:avLst/>
          </a:prstGeom>
          <a:solidFill>
            <a:srgbClr val="FFFF00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đổi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2651538" y="2078171"/>
            <a:ext cx="6888925" cy="4417523"/>
          </a:xfrm>
          <a:custGeom>
            <a:avLst/>
            <a:gdLst/>
            <a:ahLst/>
            <a:cxnLst/>
            <a:rect l="l" t="t" r="r" b="b"/>
            <a:pathLst>
              <a:path w="10333387" h="6626285">
                <a:moveTo>
                  <a:pt x="0" y="0"/>
                </a:moveTo>
                <a:lnTo>
                  <a:pt x="10333388" y="0"/>
                </a:lnTo>
                <a:lnTo>
                  <a:pt x="10333388" y="6626285"/>
                </a:lnTo>
                <a:lnTo>
                  <a:pt x="0" y="662628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770609" y="-167896"/>
            <a:ext cx="8623199" cy="2503139"/>
          </a:xfrm>
          <a:custGeom>
            <a:avLst/>
            <a:gdLst/>
            <a:ahLst/>
            <a:cxnLst/>
            <a:rect l="l" t="t" r="r" b="b"/>
            <a:pathLst>
              <a:path w="12934798" h="3754708">
                <a:moveTo>
                  <a:pt x="0" y="0"/>
                </a:moveTo>
                <a:lnTo>
                  <a:pt x="12934798" y="0"/>
                </a:lnTo>
                <a:lnTo>
                  <a:pt x="12934798" y="3754708"/>
                </a:lnTo>
                <a:lnTo>
                  <a:pt x="0" y="375470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E74FD8-6DF6-1393-5A46-160F7C849204}"/>
              </a:ext>
            </a:extLst>
          </p:cNvPr>
          <p:cNvSpPr/>
          <p:nvPr/>
        </p:nvSpPr>
        <p:spPr>
          <a:xfrm>
            <a:off x="2857500" y="2830286"/>
            <a:ext cx="6477000" cy="1197428"/>
          </a:xfrm>
          <a:prstGeom prst="roundRect">
            <a:avLst/>
          </a:prstGeom>
          <a:solidFill>
            <a:srgbClr val="F98F92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Thói quen chưa </a:t>
            </a:r>
            <a:endParaRPr lang="en-US" sz="44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phù hợp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780363-BC6A-0C4A-6BCA-5CAA058FC296}"/>
              </a:ext>
            </a:extLst>
          </p:cNvPr>
          <p:cNvSpPr/>
          <p:nvPr/>
        </p:nvSpPr>
        <p:spPr>
          <a:xfrm>
            <a:off x="942975" y="962025"/>
            <a:ext cx="2660822" cy="143280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D53ECD-4A4E-9EEE-1EA4-348517F5FDEA}"/>
              </a:ext>
            </a:extLst>
          </p:cNvPr>
          <p:cNvSpPr/>
          <p:nvPr/>
        </p:nvSpPr>
        <p:spPr>
          <a:xfrm>
            <a:off x="4507857" y="885825"/>
            <a:ext cx="2866589" cy="15600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nghịch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3F1AF55-5E6B-103C-A029-52164C21A434}"/>
              </a:ext>
            </a:extLst>
          </p:cNvPr>
          <p:cNvSpPr/>
          <p:nvPr/>
        </p:nvSpPr>
        <p:spPr>
          <a:xfrm>
            <a:off x="8117097" y="923925"/>
            <a:ext cx="2866589" cy="147090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E84DBF-6353-7CB2-04A1-DCF6BF2D6C14}"/>
              </a:ext>
            </a:extLst>
          </p:cNvPr>
          <p:cNvSpPr/>
          <p:nvPr/>
        </p:nvSpPr>
        <p:spPr>
          <a:xfrm>
            <a:off x="1056074" y="4772231"/>
            <a:ext cx="2935276" cy="15142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521DDE-2282-0C88-F6BD-B9B0B7C0B5AB}"/>
              </a:ext>
            </a:extLst>
          </p:cNvPr>
          <p:cNvGrpSpPr/>
          <p:nvPr/>
        </p:nvGrpSpPr>
        <p:grpSpPr>
          <a:xfrm>
            <a:off x="4439170" y="4772230"/>
            <a:ext cx="2935276" cy="1505097"/>
            <a:chOff x="5164646" y="4772230"/>
            <a:chExt cx="2209800" cy="150509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79A8F57-7459-D459-AD7D-08A204A4A757}"/>
                </a:ext>
              </a:extLst>
            </p:cNvPr>
            <p:cNvSpPr/>
            <p:nvPr/>
          </p:nvSpPr>
          <p:spPr>
            <a:xfrm>
              <a:off x="5164646" y="4772230"/>
              <a:ext cx="2209800" cy="1476170"/>
            </a:xfrm>
            <a:prstGeom prst="roundRect">
              <a:avLst/>
            </a:prstGeom>
            <a:solidFill>
              <a:srgbClr val="FDC7DC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154D46-709B-0C05-347B-2A051929597A}"/>
                </a:ext>
              </a:extLst>
            </p:cNvPr>
            <p:cNvSpPr txBox="1"/>
            <p:nvPr/>
          </p:nvSpPr>
          <p:spPr>
            <a:xfrm>
              <a:off x="5268686" y="4810772"/>
              <a:ext cx="2063468" cy="1466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Lấy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95B28E-A894-0742-CF40-F4E74960A0E8}"/>
              </a:ext>
            </a:extLst>
          </p:cNvPr>
          <p:cNvGrpSpPr/>
          <p:nvPr/>
        </p:nvGrpSpPr>
        <p:grpSpPr>
          <a:xfrm>
            <a:off x="7929891" y="4637314"/>
            <a:ext cx="3700136" cy="1086159"/>
            <a:chOff x="8756185" y="4637314"/>
            <a:chExt cx="2549034" cy="108615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30D3C3C-97D9-3A8D-AE84-18DC21349C0D}"/>
                </a:ext>
              </a:extLst>
            </p:cNvPr>
            <p:cNvSpPr/>
            <p:nvPr/>
          </p:nvSpPr>
          <p:spPr>
            <a:xfrm>
              <a:off x="8811359" y="4637314"/>
              <a:ext cx="2335611" cy="1086159"/>
            </a:xfrm>
            <a:prstGeom prst="round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AC5AB8-6003-7BB8-C4A1-FDC0D8010B8B}"/>
                </a:ext>
              </a:extLst>
            </p:cNvPr>
            <p:cNvSpPr txBox="1"/>
            <p:nvPr/>
          </p:nvSpPr>
          <p:spPr>
            <a:xfrm>
              <a:off x="8756185" y="4815567"/>
              <a:ext cx="254903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muộn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6BFD96-1C96-5468-3E67-1E1EB0820DBF}"/>
              </a:ext>
            </a:extLst>
          </p:cNvPr>
          <p:cNvCxnSpPr>
            <a:cxnSpLocks/>
            <a:endCxn id="7" idx="2"/>
          </p:cNvCxnSpPr>
          <p:nvPr/>
        </p:nvCxnSpPr>
        <p:spPr>
          <a:xfrm flipH="1" flipV="1">
            <a:off x="2273386" y="2394832"/>
            <a:ext cx="1129571" cy="4354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212CCB-7F5D-5F8D-7A6C-62D242EE2A1F}"/>
              </a:ext>
            </a:extLst>
          </p:cNvPr>
          <p:cNvCxnSpPr>
            <a:cxnSpLocks/>
            <a:stCxn id="6" idx="0"/>
            <a:endCxn id="8" idx="2"/>
          </p:cNvCxnSpPr>
          <p:nvPr/>
        </p:nvCxnSpPr>
        <p:spPr>
          <a:xfrm flipH="1" flipV="1">
            <a:off x="5941152" y="2445910"/>
            <a:ext cx="154848" cy="38437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8475C7-AF8C-FB43-05E0-C9F22B95BF92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8773886" y="2394832"/>
            <a:ext cx="776506" cy="4354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A2D9632-12A4-B420-4A29-4350793B2DBA}"/>
              </a:ext>
            </a:extLst>
          </p:cNvPr>
          <p:cNvCxnSpPr>
            <a:cxnSpLocks/>
          </p:cNvCxnSpPr>
          <p:nvPr/>
        </p:nvCxnSpPr>
        <p:spPr>
          <a:xfrm>
            <a:off x="8619658" y="4037239"/>
            <a:ext cx="979326" cy="5878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5F90393-9679-744A-1367-6128C0F7ACEF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 flipH="1">
            <a:off x="5947818" y="4027714"/>
            <a:ext cx="148182" cy="7830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F5EC2E4-35E3-A899-1449-CBC9980DA435}"/>
              </a:ext>
            </a:extLst>
          </p:cNvPr>
          <p:cNvCxnSpPr>
            <a:cxnSpLocks/>
          </p:cNvCxnSpPr>
          <p:nvPr/>
        </p:nvCxnSpPr>
        <p:spPr>
          <a:xfrm flipH="1">
            <a:off x="2498897" y="4027714"/>
            <a:ext cx="1035345" cy="7445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441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7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-632739">
            <a:off x="8773261" y="4344069"/>
            <a:ext cx="2574299" cy="2400534"/>
          </a:xfrm>
          <a:custGeom>
            <a:avLst/>
            <a:gdLst/>
            <a:ahLst/>
            <a:cxnLst/>
            <a:rect l="l" t="t" r="r" b="b"/>
            <a:pathLst>
              <a:path w="3861448" h="3600801">
                <a:moveTo>
                  <a:pt x="0" y="0"/>
                </a:moveTo>
                <a:lnTo>
                  <a:pt x="3861449" y="0"/>
                </a:lnTo>
                <a:lnTo>
                  <a:pt x="3861449" y="3600800"/>
                </a:lnTo>
                <a:lnTo>
                  <a:pt x="0" y="3600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5800" y="685800"/>
            <a:ext cx="3497580" cy="5486400"/>
          </a:xfrm>
          <a:custGeom>
            <a:avLst/>
            <a:gdLst/>
            <a:ahLst/>
            <a:cxnLst/>
            <a:rect l="l" t="t" r="r" b="b"/>
            <a:pathLst>
              <a:path w="5246370" h="8229600">
                <a:moveTo>
                  <a:pt x="0" y="0"/>
                </a:moveTo>
                <a:lnTo>
                  <a:pt x="5246370" y="0"/>
                </a:lnTo>
                <a:lnTo>
                  <a:pt x="52463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4028031" y="1552230"/>
            <a:ext cx="1041070" cy="1083038"/>
          </a:xfrm>
          <a:custGeom>
            <a:avLst/>
            <a:gdLst/>
            <a:ahLst/>
            <a:cxnLst/>
            <a:rect l="l" t="t" r="r" b="b"/>
            <a:pathLst>
              <a:path w="1561605" h="1624557">
                <a:moveTo>
                  <a:pt x="0" y="0"/>
                </a:moveTo>
                <a:lnTo>
                  <a:pt x="1561605" y="0"/>
                </a:lnTo>
                <a:lnTo>
                  <a:pt x="1561605" y="1624557"/>
                </a:lnTo>
                <a:lnTo>
                  <a:pt x="0" y="162455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7193124" y="1119651"/>
            <a:ext cx="2300745" cy="1515616"/>
          </a:xfrm>
          <a:custGeom>
            <a:avLst/>
            <a:gdLst/>
            <a:ahLst/>
            <a:cxnLst/>
            <a:rect l="l" t="t" r="r" b="b"/>
            <a:pathLst>
              <a:path w="3451118" h="2273424">
                <a:moveTo>
                  <a:pt x="3451117" y="0"/>
                </a:moveTo>
                <a:lnTo>
                  <a:pt x="0" y="0"/>
                </a:lnTo>
                <a:lnTo>
                  <a:pt x="0" y="2273424"/>
                </a:lnTo>
                <a:lnTo>
                  <a:pt x="3451117" y="2273424"/>
                </a:lnTo>
                <a:lnTo>
                  <a:pt x="3451117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26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0028A9CB-4700-4348-D078-04CE7F4C185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60" y="708242"/>
            <a:ext cx="7200000" cy="55478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16F119A-12F1-9254-978F-D888D2018094}"/>
              </a:ext>
            </a:extLst>
          </p:cNvPr>
          <p:cNvSpPr txBox="1"/>
          <p:nvPr/>
        </p:nvSpPr>
        <p:spPr>
          <a:xfrm>
            <a:off x="6137201" y="6335233"/>
            <a:ext cx="420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dirty="0" err="1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dirty="0">
                <a:solidFill>
                  <a:schemeClr val="bg1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29" name="Picture 2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31F939-B50E-87B3-A3D0-430BAFFB77C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0" y="94319"/>
            <a:ext cx="1437055" cy="1437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9E4C981-E20C-DF3E-4807-E0FC38480A3F}"/>
              </a:ext>
            </a:extLst>
          </p:cNvPr>
          <p:cNvSpPr/>
          <p:nvPr/>
        </p:nvSpPr>
        <p:spPr>
          <a:xfrm>
            <a:off x="281354" y="390009"/>
            <a:ext cx="11605846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5DAE6B-F0EC-C56F-1452-E8C73FAEE5C0}"/>
              </a:ext>
            </a:extLst>
          </p:cNvPr>
          <p:cNvSpPr/>
          <p:nvPr/>
        </p:nvSpPr>
        <p:spPr>
          <a:xfrm>
            <a:off x="3371850" y="1049111"/>
            <a:ext cx="5029200" cy="1197428"/>
          </a:xfrm>
          <a:prstGeom prst="roundRect">
            <a:avLst/>
          </a:prstGeom>
          <a:solidFill>
            <a:srgbClr val="FFFF00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phục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24671F-ED95-4DFE-6418-C437C8380C4B}"/>
              </a:ext>
            </a:extLst>
          </p:cNvPr>
          <p:cNvSpPr/>
          <p:nvPr/>
        </p:nvSpPr>
        <p:spPr>
          <a:xfrm>
            <a:off x="371475" y="3019631"/>
            <a:ext cx="3838950" cy="22572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giờ học tập trung nghe cô giáo giảng bài, không nói chuyện riêng.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5D1FD19-06CB-B80C-FF7A-256F4ACBED2E}"/>
              </a:ext>
            </a:extLst>
          </p:cNvPr>
          <p:cNvCxnSpPr>
            <a:cxnSpLocks/>
          </p:cNvCxnSpPr>
          <p:nvPr/>
        </p:nvCxnSpPr>
        <p:spPr>
          <a:xfrm flipH="1">
            <a:off x="2717972" y="2266950"/>
            <a:ext cx="1996903" cy="75268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CB8F72-3626-CDBC-34C0-1DC42ADC55D2}"/>
              </a:ext>
            </a:extLst>
          </p:cNvPr>
          <p:cNvSpPr/>
          <p:nvPr/>
        </p:nvSpPr>
        <p:spPr>
          <a:xfrm>
            <a:off x="4857750" y="3095831"/>
            <a:ext cx="2952750" cy="22572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43C106-95B5-9FF4-F9BD-29D947D570CA}"/>
              </a:ext>
            </a:extLst>
          </p:cNvPr>
          <p:cNvCxnSpPr>
            <a:cxnSpLocks/>
          </p:cNvCxnSpPr>
          <p:nvPr/>
        </p:nvCxnSpPr>
        <p:spPr>
          <a:xfrm>
            <a:off x="6327947" y="2257425"/>
            <a:ext cx="0" cy="84793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8D0EA6-9693-DA01-E74C-FD7235C2206C}"/>
              </a:ext>
            </a:extLst>
          </p:cNvPr>
          <p:cNvSpPr/>
          <p:nvPr/>
        </p:nvSpPr>
        <p:spPr>
          <a:xfrm>
            <a:off x="8162925" y="3029156"/>
            <a:ext cx="3619500" cy="245724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sớm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D1F868-A5B9-5976-41F1-78CB31D9B2F6}"/>
              </a:ext>
            </a:extLst>
          </p:cNvPr>
          <p:cNvCxnSpPr>
            <a:cxnSpLocks/>
          </p:cNvCxnSpPr>
          <p:nvPr/>
        </p:nvCxnSpPr>
        <p:spPr>
          <a:xfrm>
            <a:off x="7286625" y="2238375"/>
            <a:ext cx="2775122" cy="80030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5048A7-34A6-CE5E-8780-697BBA488A3A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B87465-0458-FD15-49DE-88FB79CF244A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0C488C-89E3-FED8-10BE-07D4B54FEC14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B71CEA-7CF0-3559-34EF-91F09BBB1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4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7" name="Picture 30">
            <a:extLst>
              <a:ext uri="{FF2B5EF4-FFF2-40B4-BE49-F238E27FC236}">
                <a16:creationId xmlns:a16="http://schemas.microsoft.com/office/drawing/2014/main" id="{8B2C9A67-8D35-1176-F718-70EFCB9A1E5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167286" y="503952"/>
            <a:ext cx="12526570" cy="2048829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AB3C0636-0436-188E-B30A-94D3B0300F3F}"/>
              </a:ext>
            </a:extLst>
          </p:cNvPr>
          <p:cNvSpPr/>
          <p:nvPr/>
        </p:nvSpPr>
        <p:spPr>
          <a:xfrm>
            <a:off x="2651538" y="2078171"/>
            <a:ext cx="6888925" cy="4417523"/>
          </a:xfrm>
          <a:custGeom>
            <a:avLst/>
            <a:gdLst/>
            <a:ahLst/>
            <a:cxnLst/>
            <a:rect l="l" t="t" r="r" b="b"/>
            <a:pathLst>
              <a:path w="10333387" h="6626285">
                <a:moveTo>
                  <a:pt x="0" y="0"/>
                </a:moveTo>
                <a:lnTo>
                  <a:pt x="10333388" y="0"/>
                </a:lnTo>
                <a:lnTo>
                  <a:pt x="10333388" y="6626285"/>
                </a:lnTo>
                <a:lnTo>
                  <a:pt x="0" y="662628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6511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2EFE0-D0D4-6935-318E-35781C23F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239" y="202792"/>
            <a:ext cx="9894666" cy="1774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 GV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!”,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 nêu được một việc mình đã làm trong giờ học, giờ chơi. Bạn nào nêu sai sẽ không được chuyền bóng tiếp.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THANH TÂM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3436261" y="-431632"/>
            <a:ext cx="8238287" cy="6991919"/>
          </a:xfrm>
          <a:custGeom>
            <a:avLst/>
            <a:gdLst/>
            <a:ahLst/>
            <a:cxnLst/>
            <a:rect l="l" t="t" r="r" b="b"/>
            <a:pathLst>
              <a:path w="10189278" h="10189278">
                <a:moveTo>
                  <a:pt x="0" y="0"/>
                </a:moveTo>
                <a:lnTo>
                  <a:pt x="10189278" y="0"/>
                </a:lnTo>
                <a:lnTo>
                  <a:pt x="10189278" y="10189278"/>
                </a:lnTo>
                <a:lnTo>
                  <a:pt x="0" y="1018927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1130943" y="2050287"/>
            <a:ext cx="3211707" cy="4671574"/>
          </a:xfrm>
          <a:custGeom>
            <a:avLst/>
            <a:gdLst/>
            <a:ahLst/>
            <a:cxnLst/>
            <a:rect l="l" t="t" r="r" b="b"/>
            <a:pathLst>
              <a:path w="4817561" h="7007361">
                <a:moveTo>
                  <a:pt x="4817561" y="0"/>
                </a:moveTo>
                <a:lnTo>
                  <a:pt x="0" y="0"/>
                </a:lnTo>
                <a:lnTo>
                  <a:pt x="0" y="7007361"/>
                </a:lnTo>
                <a:lnTo>
                  <a:pt x="4817561" y="7007361"/>
                </a:lnTo>
                <a:lnTo>
                  <a:pt x="4817561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 rot="-703978">
            <a:off x="5660143" y="3328001"/>
            <a:ext cx="5451345" cy="2058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4458" b="1" dirty="0">
                <a:solidFill>
                  <a:srgbClr val="EA15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được những việc trên thì chúng ta nên làm gì?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7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69543" y="389087"/>
            <a:ext cx="9252915" cy="6079826"/>
            <a:chOff x="0" y="0"/>
            <a:chExt cx="18505830" cy="12159652"/>
          </a:xfrm>
        </p:grpSpPr>
        <p:sp>
          <p:nvSpPr>
            <p:cNvPr id="21" name="Freeform 21"/>
            <p:cNvSpPr/>
            <p:nvPr/>
          </p:nvSpPr>
          <p:spPr>
            <a:xfrm rot="-385185">
              <a:off x="489035" y="1543612"/>
              <a:ext cx="16956938" cy="9698456"/>
            </a:xfrm>
            <a:custGeom>
              <a:avLst/>
              <a:gdLst/>
              <a:ahLst/>
              <a:cxnLst/>
              <a:rect l="l" t="t" r="r" b="b"/>
              <a:pathLst>
                <a:path w="16956938" h="9698456">
                  <a:moveTo>
                    <a:pt x="0" y="0"/>
                  </a:moveTo>
                  <a:lnTo>
                    <a:pt x="16956938" y="0"/>
                  </a:lnTo>
                  <a:lnTo>
                    <a:pt x="16956938" y="9698456"/>
                  </a:lnTo>
                  <a:lnTo>
                    <a:pt x="0" y="9698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 rot="1417408">
              <a:off x="13153094" y="983464"/>
              <a:ext cx="5247629" cy="1621995"/>
            </a:xfrm>
            <a:custGeom>
              <a:avLst/>
              <a:gdLst/>
              <a:ahLst/>
              <a:cxnLst/>
              <a:rect l="l" t="t" r="r" b="b"/>
              <a:pathLst>
                <a:path w="5247629" h="1621995">
                  <a:moveTo>
                    <a:pt x="0" y="0"/>
                  </a:moveTo>
                  <a:lnTo>
                    <a:pt x="5247629" y="0"/>
                  </a:lnTo>
                  <a:lnTo>
                    <a:pt x="5247629" y="1621994"/>
                  </a:lnTo>
                  <a:lnTo>
                    <a:pt x="0" y="1621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705842" y="4252279"/>
            <a:ext cx="2406496" cy="2449360"/>
          </a:xfrm>
          <a:custGeom>
            <a:avLst/>
            <a:gdLst/>
            <a:ahLst/>
            <a:cxnLst/>
            <a:rect l="l" t="t" r="r" b="b"/>
            <a:pathLst>
              <a:path w="3609744" h="3674040">
                <a:moveTo>
                  <a:pt x="0" y="0"/>
                </a:moveTo>
                <a:lnTo>
                  <a:pt x="3609744" y="0"/>
                </a:lnTo>
                <a:lnTo>
                  <a:pt x="3609744" y="3674040"/>
                </a:lnTo>
                <a:lnTo>
                  <a:pt x="0" y="367404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8954332" y="2003765"/>
            <a:ext cx="3025137" cy="4465148"/>
          </a:xfrm>
          <a:custGeom>
            <a:avLst/>
            <a:gdLst/>
            <a:ahLst/>
            <a:cxnLst/>
            <a:rect l="l" t="t" r="r" b="b"/>
            <a:pathLst>
              <a:path w="4537706" h="6697722">
                <a:moveTo>
                  <a:pt x="0" y="0"/>
                </a:moveTo>
                <a:lnTo>
                  <a:pt x="4537707" y="0"/>
                </a:lnTo>
                <a:lnTo>
                  <a:pt x="4537707" y="6697722"/>
                </a:lnTo>
                <a:lnTo>
                  <a:pt x="0" y="6697722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875416" y="862893"/>
            <a:ext cx="1978753" cy="2847126"/>
          </a:xfrm>
          <a:custGeom>
            <a:avLst/>
            <a:gdLst/>
            <a:ahLst/>
            <a:cxnLst/>
            <a:rect l="l" t="t" r="r" b="b"/>
            <a:pathLst>
              <a:path w="2968129" h="4270689">
                <a:moveTo>
                  <a:pt x="0" y="0"/>
                </a:moveTo>
                <a:lnTo>
                  <a:pt x="2968129" y="0"/>
                </a:lnTo>
                <a:lnTo>
                  <a:pt x="2968129" y="4270689"/>
                </a:lnTo>
                <a:lnTo>
                  <a:pt x="0" y="4270689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6652CF-5FD6-6780-8E5E-DC938882BA6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99530" y="159489"/>
            <a:ext cx="8015184" cy="27378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9B54CE-86EB-6322-33DE-4546DC3AC81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199809" y="2463169"/>
            <a:ext cx="8090093" cy="25483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8200F6B-4FDE-7175-6E19-5F6B8ED6F9A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781064" y="0"/>
            <a:ext cx="3609145" cy="1304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0BABDC-0DB4-8922-7E0D-1D40ECDCD150}"/>
              </a:ext>
            </a:extLst>
          </p:cNvPr>
          <p:cNvSpPr txBox="1"/>
          <p:nvPr/>
        </p:nvSpPr>
        <p:spPr>
          <a:xfrm>
            <a:off x="1657350" y="1266825"/>
            <a:ext cx="76295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FF00"/>
                </a:solidFill>
                <a:latin typeface="Coiny" panose="0200090306050006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5599482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606009" y="1456679"/>
            <a:ext cx="8979983" cy="3749143"/>
          </a:xfrm>
          <a:custGeom>
            <a:avLst/>
            <a:gdLst/>
            <a:ahLst/>
            <a:cxnLst/>
            <a:rect l="l" t="t" r="r" b="b"/>
            <a:pathLst>
              <a:path w="13469974" h="5623714">
                <a:moveTo>
                  <a:pt x="0" y="0"/>
                </a:moveTo>
                <a:lnTo>
                  <a:pt x="13469974" y="0"/>
                </a:lnTo>
                <a:lnTo>
                  <a:pt x="13469974" y="5623714"/>
                </a:lnTo>
                <a:lnTo>
                  <a:pt x="0" y="562371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9297562" y="3581801"/>
            <a:ext cx="2088182" cy="2493351"/>
          </a:xfrm>
          <a:custGeom>
            <a:avLst/>
            <a:gdLst/>
            <a:ahLst/>
            <a:cxnLst/>
            <a:rect l="l" t="t" r="r" b="b"/>
            <a:pathLst>
              <a:path w="3132273" h="3740027">
                <a:moveTo>
                  <a:pt x="0" y="0"/>
                </a:moveTo>
                <a:lnTo>
                  <a:pt x="3132272" y="0"/>
                </a:lnTo>
                <a:lnTo>
                  <a:pt x="3132272" y="3740027"/>
                </a:lnTo>
                <a:lnTo>
                  <a:pt x="0" y="3740027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436670" y="2293292"/>
            <a:ext cx="729107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endParaRPr lang="en-US" sz="6000" dirty="0">
              <a:solidFill>
                <a:srgbClr val="EB196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40,615 Cartoon Classroom Stock Vector Illustration and Royalty Free Cartoon  Classroom Clipart">
            <a:extLst>
              <a:ext uri="{FF2B5EF4-FFF2-40B4-BE49-F238E27FC236}">
                <a16:creationId xmlns:a16="http://schemas.microsoft.com/office/drawing/2014/main" id="{97DD39BA-F7C9-129A-F2C3-CF4C7C71C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000" r="93111">
                        <a14:foregroundMark x1="8222" y1="73056" x2="8222" y2="73056"/>
                        <a14:foregroundMark x1="4000" y1="75556" x2="4000" y2="75556"/>
                        <a14:foregroundMark x1="60889" y1="29444" x2="62222" y2="49444"/>
                        <a14:foregroundMark x1="67778" y1="25000" x2="67778" y2="25000"/>
                        <a14:foregroundMark x1="69111" y1="21667" x2="69111" y2="21667"/>
                        <a14:foregroundMark x1="93111" y1="76667" x2="93111" y2="76667"/>
                        <a14:foregroundMark x1="39778" y1="71389" x2="41111" y2="65278"/>
                        <a14:foregroundMark x1="63778" y1="25556" x2="74000" y2="33889"/>
                        <a14:foregroundMark x1="74000" y1="33889" x2="73778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85"/>
          <a:stretch/>
        </p:blipFill>
        <p:spPr bwMode="auto">
          <a:xfrm>
            <a:off x="3390653" y="2838374"/>
            <a:ext cx="217611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9A2F563-468B-2DB9-3318-3FDAFDC6C131}"/>
              </a:ext>
            </a:extLst>
          </p:cNvPr>
          <p:cNvGrpSpPr/>
          <p:nvPr/>
        </p:nvGrpSpPr>
        <p:grpSpPr>
          <a:xfrm>
            <a:off x="628650" y="1466851"/>
            <a:ext cx="5276850" cy="1720114"/>
            <a:chOff x="986397" y="1380650"/>
            <a:chExt cx="3563197" cy="1832561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D17FB350-B5A5-D275-5776-4C2F6BF75AB7}"/>
                </a:ext>
              </a:extLst>
            </p:cNvPr>
            <p:cNvSpPr/>
            <p:nvPr/>
          </p:nvSpPr>
          <p:spPr>
            <a:xfrm>
              <a:off x="1064952" y="1459825"/>
              <a:ext cx="3398013" cy="1753386"/>
            </a:xfrm>
            <a:prstGeom prst="wedgeRoundRectCallou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B8A5A-B3BF-E867-3CCC-9D8A0A0629CF}"/>
                </a:ext>
              </a:extLst>
            </p:cNvPr>
            <p:cNvSpPr txBox="1"/>
            <p:nvPr/>
          </p:nvSpPr>
          <p:spPr>
            <a:xfrm>
              <a:off x="986397" y="1380650"/>
              <a:ext cx="3563197" cy="1811250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bên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cạnh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sắm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vai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huống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1CF2C9-D363-6D5E-6398-86859C9886D9}"/>
              </a:ext>
            </a:extLst>
          </p:cNvPr>
          <p:cNvGrpSpPr/>
          <p:nvPr/>
        </p:nvGrpSpPr>
        <p:grpSpPr>
          <a:xfrm>
            <a:off x="1031889" y="2911532"/>
            <a:ext cx="2442634" cy="3279642"/>
            <a:chOff x="3763235" y="2341266"/>
            <a:chExt cx="2924038" cy="4167826"/>
          </a:xfrm>
        </p:grpSpPr>
        <p:pic>
          <p:nvPicPr>
            <p:cNvPr id="27" name="Picture 4" descr="40,615 Cartoon Classroom Stock Vector Illustration and Royalty Free Cartoon  Classroom Clipart">
              <a:extLst>
                <a:ext uri="{FF2B5EF4-FFF2-40B4-BE49-F238E27FC236}">
                  <a16:creationId xmlns:a16="http://schemas.microsoft.com/office/drawing/2014/main" id="{8EC7EB40-41FD-1D1A-04AF-8D8CE8CADC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4000" r="93111">
                          <a14:foregroundMark x1="8222" y1="73056" x2="8222" y2="73056"/>
                          <a14:foregroundMark x1="4000" y1="75556" x2="4000" y2="75556"/>
                          <a14:foregroundMark x1="60889" y1="29444" x2="62222" y2="49444"/>
                          <a14:foregroundMark x1="67778" y1="25000" x2="67778" y2="25000"/>
                          <a14:foregroundMark x1="69111" y1="21667" x2="69111" y2="21667"/>
                          <a14:foregroundMark x1="93111" y1="76667" x2="93111" y2="76667"/>
                          <a14:foregroundMark x1="39778" y1="71389" x2="41111" y2="65278"/>
                          <a14:foregroundMark x1="63778" y1="25556" x2="74000" y2="33889"/>
                          <a14:foregroundMark x1="74000" y1="33889" x2="73778" y2="34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0195"/>
            <a:stretch/>
          </p:blipFill>
          <p:spPr bwMode="auto">
            <a:xfrm>
              <a:off x="3763235" y="2341266"/>
              <a:ext cx="2593352" cy="4167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remium Vector | Cute cartoon robot character isolated on white background">
              <a:extLst>
                <a:ext uri="{FF2B5EF4-FFF2-40B4-BE49-F238E27FC236}">
                  <a16:creationId xmlns:a16="http://schemas.microsoft.com/office/drawing/2014/main" id="{8A5BF6B7-BE13-F1FF-A5BD-03A6E51FE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50" b="96900" l="4541" r="93750">
                          <a14:foregroundMark x1="47970" y1="5900" x2="47970" y2="5900"/>
                          <a14:foregroundMark x1="42682" y1="5650" x2="49145" y2="8400"/>
                          <a14:foregroundMark x1="4541" y1="7550" x2="8761" y2="7150"/>
                          <a14:foregroundMark x1="91613" y1="5900" x2="93803" y2="7700"/>
                          <a14:foregroundMark x1="38729" y1="91550" x2="42682" y2="93450"/>
                          <a14:foregroundMark x1="55182" y1="93750" x2="59135" y2="94700"/>
                          <a14:foregroundMark x1="35363" y1="95950" x2="38141" y2="95950"/>
                          <a14:foregroundMark x1="61806" y1="96900" x2="61806" y2="969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6184">
              <a:off x="5800436" y="3727596"/>
              <a:ext cx="886837" cy="947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8024181-A63D-3AB2-5B46-B9068F837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357187"/>
            <a:ext cx="3143250" cy="2784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552DC3-B59A-01DE-599D-C1F9E7F291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5662" y="3257549"/>
            <a:ext cx="3196951" cy="3000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413</Words>
  <Application>Microsoft Macintosh PowerPoint</Application>
  <PresentationFormat>Widescreen</PresentationFormat>
  <Paragraphs>49</Paragraphs>
  <Slides>22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等线</vt:lpstr>
      <vt:lpstr>等线 Light</vt:lpstr>
      <vt:lpstr>微软雅黑</vt:lpstr>
      <vt:lpstr>#9Slide05 SVNClementine</vt:lpstr>
      <vt:lpstr>Arial</vt:lpstr>
      <vt:lpstr>Calibri</vt:lpstr>
      <vt:lpstr>Calibri Light</vt:lpstr>
      <vt:lpstr>Cambria</vt:lpstr>
      <vt:lpstr>Coiny</vt:lpstr>
      <vt:lpstr>Pattaya</vt:lpstr>
      <vt:lpstr>Times New Roman</vt:lpstr>
      <vt:lpstr>字魂59号-创粗黑</vt:lpstr>
      <vt:lpstr>小考拉体</vt:lpstr>
      <vt:lpstr>第一PPT，www.1ppt.com</vt:lpstr>
      <vt:lpstr>Chủ đề Office</vt:lpstr>
      <vt:lpstr>Office 主题​​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47</cp:revision>
  <dcterms:created xsi:type="dcterms:W3CDTF">2023-07-24T01:07:54Z</dcterms:created>
  <dcterms:modified xsi:type="dcterms:W3CDTF">2025-12-21T12:19:50Z</dcterms:modified>
</cp:coreProperties>
</file>