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8" r:id="rId2"/>
    <p:sldMasterId id="2147483700" r:id="rId3"/>
    <p:sldMasterId id="2147483713" r:id="rId4"/>
  </p:sldMasterIdLst>
  <p:notesMasterIdLst>
    <p:notesMasterId r:id="rId29"/>
  </p:notesMasterIdLst>
  <p:sldIdLst>
    <p:sldId id="313" r:id="rId5"/>
    <p:sldId id="11694" r:id="rId6"/>
    <p:sldId id="266" r:id="rId7"/>
    <p:sldId id="11691" r:id="rId8"/>
    <p:sldId id="11673" r:id="rId9"/>
    <p:sldId id="401" r:id="rId10"/>
    <p:sldId id="11695" r:id="rId11"/>
    <p:sldId id="11696" r:id="rId12"/>
    <p:sldId id="11697" r:id="rId13"/>
    <p:sldId id="11698" r:id="rId14"/>
    <p:sldId id="11692" r:id="rId15"/>
    <p:sldId id="11702" r:id="rId16"/>
    <p:sldId id="11715" r:id="rId17"/>
    <p:sldId id="11717" r:id="rId18"/>
    <p:sldId id="11703" r:id="rId19"/>
    <p:sldId id="11704" r:id="rId20"/>
    <p:sldId id="11706" r:id="rId21"/>
    <p:sldId id="11705" r:id="rId22"/>
    <p:sldId id="11707" r:id="rId23"/>
    <p:sldId id="11684" r:id="rId24"/>
    <p:sldId id="11708" r:id="rId25"/>
    <p:sldId id="11709" r:id="rId26"/>
    <p:sldId id="382" r:id="rId27"/>
    <p:sldId id="116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D2B18-9328-49DB-8EC1-9CB9C74E532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B4081-11AE-478F-B6F5-F7051E4A5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8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68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02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09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45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86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01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22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2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7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8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391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64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21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56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839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5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62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329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28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448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19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695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6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447207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5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theme" Target="../theme/theme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96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6E3596-6A3A-6518-28A8-A359A7F18B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96710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1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517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8965536-5258-A5F9-5F62-61DA756476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16" y="-498425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7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emf"/><Relationship Id="rId7" Type="http://schemas.openxmlformats.org/officeDocument/2006/relationships/image" Target="../media/image25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emf"/><Relationship Id="rId11" Type="http://schemas.microsoft.com/office/2007/relationships/hdphoto" Target="../media/hdphoto8.wdp"/><Relationship Id="rId5" Type="http://schemas.openxmlformats.org/officeDocument/2006/relationships/image" Target="../media/image60.emf"/><Relationship Id="rId10" Type="http://schemas.openxmlformats.org/officeDocument/2006/relationships/image" Target="../media/image63.png"/><Relationship Id="rId4" Type="http://schemas.openxmlformats.org/officeDocument/2006/relationships/image" Target="../media/image59.emf"/><Relationship Id="rId9" Type="http://schemas.openxmlformats.org/officeDocument/2006/relationships/image" Target="../media/image6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529224" y="1925757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691063" y="2591318"/>
            <a:ext cx="5251822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CẢM XÚC CỦA 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065694" y="4493258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3" y="213975"/>
            <a:ext cx="12653393" cy="6701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E52D8-220F-874D-4B1B-7D35126F4291}"/>
              </a:ext>
            </a:extLst>
          </p:cNvPr>
          <p:cNvSpPr txBox="1"/>
          <p:nvPr/>
        </p:nvSpPr>
        <p:spPr>
          <a:xfrm>
            <a:off x="3533775" y="971550"/>
            <a:ext cx="69722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V</a:t>
            </a: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ui, buồn, tức giận, sợ hãi, … là những cảm xúc cơ bản của mỗi người khi trải qua các tình huống khác nhau trong cuộc sống.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C296E0DC-2160-A3F8-7143-8A3BDA607579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C694E835-94B4-F129-2904-7F34CAC5D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A95F6B7F-C3C3-0B23-A50F-313694640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09ACB5-A7E6-955C-5A9F-B3C71DFF5F19}"/>
              </a:ext>
            </a:extLst>
          </p:cNvPr>
          <p:cNvSpPr/>
          <p:nvPr/>
        </p:nvSpPr>
        <p:spPr>
          <a:xfrm>
            <a:off x="688582" y="1333500"/>
            <a:ext cx="7134633" cy="2190750"/>
          </a:xfrm>
          <a:custGeom>
            <a:avLst/>
            <a:gdLst>
              <a:gd name="connsiteX0" fmla="*/ 0 w 7134633"/>
              <a:gd name="connsiteY0" fmla="*/ 365132 h 2190750"/>
              <a:gd name="connsiteX1" fmla="*/ 365132 w 7134633"/>
              <a:gd name="connsiteY1" fmla="*/ 0 h 2190750"/>
              <a:gd name="connsiteX2" fmla="*/ 6769501 w 7134633"/>
              <a:gd name="connsiteY2" fmla="*/ 0 h 2190750"/>
              <a:gd name="connsiteX3" fmla="*/ 7134633 w 7134633"/>
              <a:gd name="connsiteY3" fmla="*/ 365132 h 2190750"/>
              <a:gd name="connsiteX4" fmla="*/ 7134633 w 7134633"/>
              <a:gd name="connsiteY4" fmla="*/ 1825618 h 2190750"/>
              <a:gd name="connsiteX5" fmla="*/ 6769501 w 7134633"/>
              <a:gd name="connsiteY5" fmla="*/ 2190750 h 2190750"/>
              <a:gd name="connsiteX6" fmla="*/ 365132 w 7134633"/>
              <a:gd name="connsiteY6" fmla="*/ 2190750 h 2190750"/>
              <a:gd name="connsiteX7" fmla="*/ 0 w 7134633"/>
              <a:gd name="connsiteY7" fmla="*/ 1825618 h 2190750"/>
              <a:gd name="connsiteX8" fmla="*/ 0 w 7134633"/>
              <a:gd name="connsiteY8" fmla="*/ 365132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190750" fill="none" extrusionOk="0">
                <a:moveTo>
                  <a:pt x="0" y="365132"/>
                </a:moveTo>
                <a:cubicBezTo>
                  <a:pt x="-1889" y="197134"/>
                  <a:pt x="163779" y="5466"/>
                  <a:pt x="365132" y="0"/>
                </a:cubicBezTo>
                <a:cubicBezTo>
                  <a:pt x="2276930" y="-123866"/>
                  <a:pt x="3608067" y="81108"/>
                  <a:pt x="6769501" y="0"/>
                </a:cubicBezTo>
                <a:cubicBezTo>
                  <a:pt x="6981116" y="-15301"/>
                  <a:pt x="7130002" y="163857"/>
                  <a:pt x="7134633" y="365132"/>
                </a:cubicBezTo>
                <a:cubicBezTo>
                  <a:pt x="7236265" y="1056010"/>
                  <a:pt x="7004744" y="1506386"/>
                  <a:pt x="7134633" y="1825618"/>
                </a:cubicBezTo>
                <a:cubicBezTo>
                  <a:pt x="7144843" y="2000163"/>
                  <a:pt x="6989150" y="2223390"/>
                  <a:pt x="6769501" y="2190750"/>
                </a:cubicBezTo>
                <a:cubicBezTo>
                  <a:pt x="4538618" y="2172895"/>
                  <a:pt x="2211632" y="2081406"/>
                  <a:pt x="365132" y="2190750"/>
                </a:cubicBezTo>
                <a:cubicBezTo>
                  <a:pt x="169067" y="2176811"/>
                  <a:pt x="12398" y="2050425"/>
                  <a:pt x="0" y="1825618"/>
                </a:cubicBezTo>
                <a:cubicBezTo>
                  <a:pt x="102306" y="1223637"/>
                  <a:pt x="-39843" y="511313"/>
                  <a:pt x="0" y="365132"/>
                </a:cubicBezTo>
                <a:close/>
              </a:path>
              <a:path w="7134633" h="2190750" stroke="0" extrusionOk="0">
                <a:moveTo>
                  <a:pt x="0" y="365132"/>
                </a:moveTo>
                <a:cubicBezTo>
                  <a:pt x="23997" y="164889"/>
                  <a:pt x="149455" y="27848"/>
                  <a:pt x="365132" y="0"/>
                </a:cubicBezTo>
                <a:cubicBezTo>
                  <a:pt x="3497968" y="96512"/>
                  <a:pt x="4583918" y="-165548"/>
                  <a:pt x="6769501" y="0"/>
                </a:cubicBezTo>
                <a:cubicBezTo>
                  <a:pt x="7002508" y="786"/>
                  <a:pt x="7141565" y="164607"/>
                  <a:pt x="7134633" y="365132"/>
                </a:cubicBezTo>
                <a:cubicBezTo>
                  <a:pt x="7027236" y="613379"/>
                  <a:pt x="7263894" y="1161763"/>
                  <a:pt x="7134633" y="1825618"/>
                </a:cubicBezTo>
                <a:cubicBezTo>
                  <a:pt x="7141913" y="1988140"/>
                  <a:pt x="6979373" y="2187030"/>
                  <a:pt x="6769501" y="2190750"/>
                </a:cubicBezTo>
                <a:cubicBezTo>
                  <a:pt x="5352667" y="2352462"/>
                  <a:pt x="2611447" y="2334372"/>
                  <a:pt x="365132" y="2190750"/>
                </a:cubicBezTo>
                <a:cubicBezTo>
                  <a:pt x="172806" y="2185823"/>
                  <a:pt x="28614" y="2014979"/>
                  <a:pt x="0" y="1825618"/>
                </a:cubicBezTo>
                <a:cubicBezTo>
                  <a:pt x="96223" y="1415668"/>
                  <a:pt x="-103219" y="707093"/>
                  <a:pt x="0" y="36513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C296E0DC-2160-A3F8-7143-8A3BDA607579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C694E835-94B4-F129-2904-7F34CAC5D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A95F6B7F-C3C3-0B23-A50F-313694640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09ACB5-A7E6-955C-5A9F-B3C71DFF5F19}"/>
              </a:ext>
            </a:extLst>
          </p:cNvPr>
          <p:cNvSpPr/>
          <p:nvPr/>
        </p:nvSpPr>
        <p:spPr>
          <a:xfrm>
            <a:off x="1041007" y="942975"/>
            <a:ext cx="7134633" cy="1657350"/>
          </a:xfrm>
          <a:custGeom>
            <a:avLst/>
            <a:gdLst>
              <a:gd name="connsiteX0" fmla="*/ 0 w 7134633"/>
              <a:gd name="connsiteY0" fmla="*/ 276231 h 1657350"/>
              <a:gd name="connsiteX1" fmla="*/ 276231 w 7134633"/>
              <a:gd name="connsiteY1" fmla="*/ 0 h 1657350"/>
              <a:gd name="connsiteX2" fmla="*/ 4161869 w 7134633"/>
              <a:gd name="connsiteY2" fmla="*/ 0 h 1657350"/>
              <a:gd name="connsiteX3" fmla="*/ 4161869 w 7134633"/>
              <a:gd name="connsiteY3" fmla="*/ 0 h 1657350"/>
              <a:gd name="connsiteX4" fmla="*/ 5945528 w 7134633"/>
              <a:gd name="connsiteY4" fmla="*/ 0 h 1657350"/>
              <a:gd name="connsiteX5" fmla="*/ 6858402 w 7134633"/>
              <a:gd name="connsiteY5" fmla="*/ 0 h 1657350"/>
              <a:gd name="connsiteX6" fmla="*/ 7134633 w 7134633"/>
              <a:gd name="connsiteY6" fmla="*/ 276231 h 1657350"/>
              <a:gd name="connsiteX7" fmla="*/ 7134633 w 7134633"/>
              <a:gd name="connsiteY7" fmla="*/ 966788 h 1657350"/>
              <a:gd name="connsiteX8" fmla="*/ 7134633 w 7134633"/>
              <a:gd name="connsiteY8" fmla="*/ 966788 h 1657350"/>
              <a:gd name="connsiteX9" fmla="*/ 7134633 w 7134633"/>
              <a:gd name="connsiteY9" fmla="*/ 1381125 h 1657350"/>
              <a:gd name="connsiteX10" fmla="*/ 7134633 w 7134633"/>
              <a:gd name="connsiteY10" fmla="*/ 1381119 h 1657350"/>
              <a:gd name="connsiteX11" fmla="*/ 6858402 w 7134633"/>
              <a:gd name="connsiteY11" fmla="*/ 1657350 h 1657350"/>
              <a:gd name="connsiteX12" fmla="*/ 5945528 w 7134633"/>
              <a:gd name="connsiteY12" fmla="*/ 1657350 h 1657350"/>
              <a:gd name="connsiteX13" fmla="*/ 5536547 w 7134633"/>
              <a:gd name="connsiteY13" fmla="*/ 2162229 h 1657350"/>
              <a:gd name="connsiteX14" fmla="*/ 4161869 w 7134633"/>
              <a:gd name="connsiteY14" fmla="*/ 1657350 h 1657350"/>
              <a:gd name="connsiteX15" fmla="*/ 276231 w 7134633"/>
              <a:gd name="connsiteY15" fmla="*/ 1657350 h 1657350"/>
              <a:gd name="connsiteX16" fmla="*/ 0 w 7134633"/>
              <a:gd name="connsiteY16" fmla="*/ 1381119 h 1657350"/>
              <a:gd name="connsiteX17" fmla="*/ 0 w 7134633"/>
              <a:gd name="connsiteY17" fmla="*/ 1381125 h 1657350"/>
              <a:gd name="connsiteX18" fmla="*/ 0 w 7134633"/>
              <a:gd name="connsiteY18" fmla="*/ 966788 h 1657350"/>
              <a:gd name="connsiteX19" fmla="*/ 0 w 7134633"/>
              <a:gd name="connsiteY19" fmla="*/ 966788 h 1657350"/>
              <a:gd name="connsiteX20" fmla="*/ 0 w 7134633"/>
              <a:gd name="connsiteY20" fmla="*/ 276231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34633" h="1657350" fill="none" extrusionOk="0">
                <a:moveTo>
                  <a:pt x="0" y="276231"/>
                </a:moveTo>
                <a:cubicBezTo>
                  <a:pt x="-2113" y="128637"/>
                  <a:pt x="113466" y="-17835"/>
                  <a:pt x="276231" y="0"/>
                </a:cubicBezTo>
                <a:cubicBezTo>
                  <a:pt x="1788362" y="-141439"/>
                  <a:pt x="3433881" y="-118485"/>
                  <a:pt x="4161869" y="0"/>
                </a:cubicBezTo>
                <a:lnTo>
                  <a:pt x="4161869" y="0"/>
                </a:lnTo>
                <a:cubicBezTo>
                  <a:pt x="4746421" y="-67757"/>
                  <a:pt x="5106075" y="42107"/>
                  <a:pt x="5945528" y="0"/>
                </a:cubicBezTo>
                <a:cubicBezTo>
                  <a:pt x="6205950" y="-61736"/>
                  <a:pt x="6646164" y="32265"/>
                  <a:pt x="6858402" y="0"/>
                </a:cubicBezTo>
                <a:cubicBezTo>
                  <a:pt x="7020085" y="15"/>
                  <a:pt x="7149479" y="131576"/>
                  <a:pt x="7134633" y="276231"/>
                </a:cubicBezTo>
                <a:cubicBezTo>
                  <a:pt x="7116687" y="472300"/>
                  <a:pt x="7113863" y="882041"/>
                  <a:pt x="7134633" y="966788"/>
                </a:cubicBezTo>
                <a:lnTo>
                  <a:pt x="7134633" y="966788"/>
                </a:lnTo>
                <a:cubicBezTo>
                  <a:pt x="7113923" y="1171775"/>
                  <a:pt x="7122542" y="1311467"/>
                  <a:pt x="7134633" y="1381125"/>
                </a:cubicBezTo>
                <a:lnTo>
                  <a:pt x="7134633" y="1381119"/>
                </a:lnTo>
                <a:cubicBezTo>
                  <a:pt x="7124232" y="1511672"/>
                  <a:pt x="7007639" y="1658717"/>
                  <a:pt x="6858402" y="1657350"/>
                </a:cubicBezTo>
                <a:cubicBezTo>
                  <a:pt x="6527033" y="1737193"/>
                  <a:pt x="6178697" y="1635891"/>
                  <a:pt x="5945528" y="1657350"/>
                </a:cubicBezTo>
                <a:cubicBezTo>
                  <a:pt x="5849880" y="1696588"/>
                  <a:pt x="5713196" y="1935702"/>
                  <a:pt x="5536547" y="2162229"/>
                </a:cubicBezTo>
                <a:cubicBezTo>
                  <a:pt x="5136798" y="2081977"/>
                  <a:pt x="4373641" y="1596945"/>
                  <a:pt x="4161869" y="1657350"/>
                </a:cubicBezTo>
                <a:cubicBezTo>
                  <a:pt x="3254699" y="1665272"/>
                  <a:pt x="2072599" y="1501543"/>
                  <a:pt x="276231" y="1657350"/>
                </a:cubicBezTo>
                <a:cubicBezTo>
                  <a:pt x="118624" y="1648047"/>
                  <a:pt x="-20157" y="1545119"/>
                  <a:pt x="0" y="1381119"/>
                </a:cubicBezTo>
                <a:lnTo>
                  <a:pt x="0" y="1381125"/>
                </a:lnTo>
                <a:cubicBezTo>
                  <a:pt x="-35664" y="1177442"/>
                  <a:pt x="23131" y="1086915"/>
                  <a:pt x="0" y="966788"/>
                </a:cubicBezTo>
                <a:lnTo>
                  <a:pt x="0" y="966788"/>
                </a:lnTo>
                <a:cubicBezTo>
                  <a:pt x="55456" y="705119"/>
                  <a:pt x="-58901" y="418504"/>
                  <a:pt x="0" y="276231"/>
                </a:cubicBezTo>
                <a:close/>
              </a:path>
              <a:path w="7134633" h="1657350" stroke="0" extrusionOk="0">
                <a:moveTo>
                  <a:pt x="0" y="276231"/>
                </a:moveTo>
                <a:cubicBezTo>
                  <a:pt x="2933" y="123846"/>
                  <a:pt x="119129" y="9025"/>
                  <a:pt x="276231" y="0"/>
                </a:cubicBezTo>
                <a:cubicBezTo>
                  <a:pt x="2009670" y="96512"/>
                  <a:pt x="3599843" y="-165548"/>
                  <a:pt x="4161869" y="0"/>
                </a:cubicBezTo>
                <a:lnTo>
                  <a:pt x="4161869" y="0"/>
                </a:lnTo>
                <a:cubicBezTo>
                  <a:pt x="4872442" y="-17569"/>
                  <a:pt x="5648993" y="16565"/>
                  <a:pt x="5945528" y="0"/>
                </a:cubicBezTo>
                <a:cubicBezTo>
                  <a:pt x="6394950" y="-81428"/>
                  <a:pt x="6452991" y="-43336"/>
                  <a:pt x="6858402" y="0"/>
                </a:cubicBezTo>
                <a:cubicBezTo>
                  <a:pt x="7015524" y="-24536"/>
                  <a:pt x="7137200" y="122511"/>
                  <a:pt x="7134633" y="276231"/>
                </a:cubicBezTo>
                <a:cubicBezTo>
                  <a:pt x="7180662" y="519730"/>
                  <a:pt x="7188092" y="693980"/>
                  <a:pt x="7134633" y="966788"/>
                </a:cubicBezTo>
                <a:lnTo>
                  <a:pt x="7134633" y="966788"/>
                </a:lnTo>
                <a:cubicBezTo>
                  <a:pt x="7120091" y="1070218"/>
                  <a:pt x="7166119" y="1226625"/>
                  <a:pt x="7134633" y="1381125"/>
                </a:cubicBezTo>
                <a:lnTo>
                  <a:pt x="7134633" y="1381119"/>
                </a:lnTo>
                <a:cubicBezTo>
                  <a:pt x="7140931" y="1550149"/>
                  <a:pt x="7006877" y="1655039"/>
                  <a:pt x="6858402" y="1657350"/>
                </a:cubicBezTo>
                <a:cubicBezTo>
                  <a:pt x="6650862" y="1640030"/>
                  <a:pt x="6062318" y="1599517"/>
                  <a:pt x="5945528" y="1657350"/>
                </a:cubicBezTo>
                <a:cubicBezTo>
                  <a:pt x="5916134" y="1757050"/>
                  <a:pt x="5652414" y="1982738"/>
                  <a:pt x="5536547" y="2162229"/>
                </a:cubicBezTo>
                <a:cubicBezTo>
                  <a:pt x="5245112" y="2048264"/>
                  <a:pt x="4409055" y="1725497"/>
                  <a:pt x="4161869" y="1657350"/>
                </a:cubicBezTo>
                <a:cubicBezTo>
                  <a:pt x="3443869" y="1825067"/>
                  <a:pt x="982003" y="1527451"/>
                  <a:pt x="276231" y="1657350"/>
                </a:cubicBezTo>
                <a:cubicBezTo>
                  <a:pt x="130284" y="1639794"/>
                  <a:pt x="11861" y="1555196"/>
                  <a:pt x="0" y="1381119"/>
                </a:cubicBezTo>
                <a:lnTo>
                  <a:pt x="0" y="1381125"/>
                </a:lnTo>
                <a:cubicBezTo>
                  <a:pt x="-16490" y="1225308"/>
                  <a:pt x="13454" y="1035050"/>
                  <a:pt x="0" y="966788"/>
                </a:cubicBezTo>
                <a:lnTo>
                  <a:pt x="0" y="966788"/>
                </a:lnTo>
                <a:cubicBezTo>
                  <a:pt x="-51070" y="718327"/>
                  <a:pt x="-10347" y="490377"/>
                  <a:pt x="0" y="2762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wedgeRoundRectCallout">
                    <a:avLst>
                      <a:gd name="adj1" fmla="val 27601"/>
                      <a:gd name="adj2" fmla="val 8046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7E0EFF5-40D5-AF23-79A2-2121A59C00B5}"/>
              </a:ext>
            </a:extLst>
          </p:cNvPr>
          <p:cNvSpPr/>
          <p:nvPr/>
        </p:nvSpPr>
        <p:spPr>
          <a:xfrm>
            <a:off x="250432" y="3390900"/>
            <a:ext cx="7134633" cy="1657350"/>
          </a:xfrm>
          <a:custGeom>
            <a:avLst/>
            <a:gdLst>
              <a:gd name="connsiteX0" fmla="*/ 0 w 7134633"/>
              <a:gd name="connsiteY0" fmla="*/ 276231 h 1657350"/>
              <a:gd name="connsiteX1" fmla="*/ 276231 w 7134633"/>
              <a:gd name="connsiteY1" fmla="*/ 0 h 1657350"/>
              <a:gd name="connsiteX2" fmla="*/ 4161869 w 7134633"/>
              <a:gd name="connsiteY2" fmla="*/ 0 h 1657350"/>
              <a:gd name="connsiteX3" fmla="*/ 4161869 w 7134633"/>
              <a:gd name="connsiteY3" fmla="*/ 0 h 1657350"/>
              <a:gd name="connsiteX4" fmla="*/ 5945528 w 7134633"/>
              <a:gd name="connsiteY4" fmla="*/ 0 h 1657350"/>
              <a:gd name="connsiteX5" fmla="*/ 6858402 w 7134633"/>
              <a:gd name="connsiteY5" fmla="*/ 0 h 1657350"/>
              <a:gd name="connsiteX6" fmla="*/ 7134633 w 7134633"/>
              <a:gd name="connsiteY6" fmla="*/ 276231 h 1657350"/>
              <a:gd name="connsiteX7" fmla="*/ 7134633 w 7134633"/>
              <a:gd name="connsiteY7" fmla="*/ 966788 h 1657350"/>
              <a:gd name="connsiteX8" fmla="*/ 7134633 w 7134633"/>
              <a:gd name="connsiteY8" fmla="*/ 966788 h 1657350"/>
              <a:gd name="connsiteX9" fmla="*/ 7134633 w 7134633"/>
              <a:gd name="connsiteY9" fmla="*/ 1381125 h 1657350"/>
              <a:gd name="connsiteX10" fmla="*/ 7134633 w 7134633"/>
              <a:gd name="connsiteY10" fmla="*/ 1381119 h 1657350"/>
              <a:gd name="connsiteX11" fmla="*/ 6858402 w 7134633"/>
              <a:gd name="connsiteY11" fmla="*/ 1657350 h 1657350"/>
              <a:gd name="connsiteX12" fmla="*/ 5945528 w 7134633"/>
              <a:gd name="connsiteY12" fmla="*/ 1657350 h 1657350"/>
              <a:gd name="connsiteX13" fmla="*/ 5462132 w 7134633"/>
              <a:gd name="connsiteY13" fmla="*/ 2194133 h 1657350"/>
              <a:gd name="connsiteX14" fmla="*/ 4161869 w 7134633"/>
              <a:gd name="connsiteY14" fmla="*/ 1657350 h 1657350"/>
              <a:gd name="connsiteX15" fmla="*/ 276231 w 7134633"/>
              <a:gd name="connsiteY15" fmla="*/ 1657350 h 1657350"/>
              <a:gd name="connsiteX16" fmla="*/ 0 w 7134633"/>
              <a:gd name="connsiteY16" fmla="*/ 1381119 h 1657350"/>
              <a:gd name="connsiteX17" fmla="*/ 0 w 7134633"/>
              <a:gd name="connsiteY17" fmla="*/ 1381125 h 1657350"/>
              <a:gd name="connsiteX18" fmla="*/ 0 w 7134633"/>
              <a:gd name="connsiteY18" fmla="*/ 966788 h 1657350"/>
              <a:gd name="connsiteX19" fmla="*/ 0 w 7134633"/>
              <a:gd name="connsiteY19" fmla="*/ 966788 h 1657350"/>
              <a:gd name="connsiteX20" fmla="*/ 0 w 7134633"/>
              <a:gd name="connsiteY20" fmla="*/ 276231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34633" h="1657350" fill="none" extrusionOk="0">
                <a:moveTo>
                  <a:pt x="0" y="276231"/>
                </a:moveTo>
                <a:cubicBezTo>
                  <a:pt x="-2113" y="128637"/>
                  <a:pt x="113466" y="-17835"/>
                  <a:pt x="276231" y="0"/>
                </a:cubicBezTo>
                <a:cubicBezTo>
                  <a:pt x="1788362" y="-141439"/>
                  <a:pt x="3433881" y="-118485"/>
                  <a:pt x="4161869" y="0"/>
                </a:cubicBezTo>
                <a:lnTo>
                  <a:pt x="4161869" y="0"/>
                </a:lnTo>
                <a:cubicBezTo>
                  <a:pt x="4746421" y="-67757"/>
                  <a:pt x="5106075" y="42107"/>
                  <a:pt x="5945528" y="0"/>
                </a:cubicBezTo>
                <a:cubicBezTo>
                  <a:pt x="6205950" y="-61736"/>
                  <a:pt x="6646164" y="32265"/>
                  <a:pt x="6858402" y="0"/>
                </a:cubicBezTo>
                <a:cubicBezTo>
                  <a:pt x="7020085" y="15"/>
                  <a:pt x="7149479" y="131576"/>
                  <a:pt x="7134633" y="276231"/>
                </a:cubicBezTo>
                <a:cubicBezTo>
                  <a:pt x="7116687" y="472300"/>
                  <a:pt x="7113863" y="882041"/>
                  <a:pt x="7134633" y="966788"/>
                </a:cubicBezTo>
                <a:lnTo>
                  <a:pt x="7134633" y="966788"/>
                </a:lnTo>
                <a:cubicBezTo>
                  <a:pt x="7113923" y="1171775"/>
                  <a:pt x="7122542" y="1311467"/>
                  <a:pt x="7134633" y="1381125"/>
                </a:cubicBezTo>
                <a:lnTo>
                  <a:pt x="7134633" y="1381119"/>
                </a:lnTo>
                <a:cubicBezTo>
                  <a:pt x="7124232" y="1511672"/>
                  <a:pt x="7007639" y="1658717"/>
                  <a:pt x="6858402" y="1657350"/>
                </a:cubicBezTo>
                <a:cubicBezTo>
                  <a:pt x="6527033" y="1737193"/>
                  <a:pt x="6178697" y="1635891"/>
                  <a:pt x="5945528" y="1657350"/>
                </a:cubicBezTo>
                <a:cubicBezTo>
                  <a:pt x="5809462" y="1842449"/>
                  <a:pt x="5483235" y="2086894"/>
                  <a:pt x="5462132" y="2194133"/>
                </a:cubicBezTo>
                <a:cubicBezTo>
                  <a:pt x="5031186" y="2083329"/>
                  <a:pt x="4636193" y="1838667"/>
                  <a:pt x="4161869" y="1657350"/>
                </a:cubicBezTo>
                <a:cubicBezTo>
                  <a:pt x="3254699" y="1665272"/>
                  <a:pt x="2072599" y="1501543"/>
                  <a:pt x="276231" y="1657350"/>
                </a:cubicBezTo>
                <a:cubicBezTo>
                  <a:pt x="118624" y="1648047"/>
                  <a:pt x="-20157" y="1545119"/>
                  <a:pt x="0" y="1381119"/>
                </a:cubicBezTo>
                <a:lnTo>
                  <a:pt x="0" y="1381125"/>
                </a:lnTo>
                <a:cubicBezTo>
                  <a:pt x="-35664" y="1177442"/>
                  <a:pt x="23131" y="1086915"/>
                  <a:pt x="0" y="966788"/>
                </a:cubicBezTo>
                <a:lnTo>
                  <a:pt x="0" y="966788"/>
                </a:lnTo>
                <a:cubicBezTo>
                  <a:pt x="55456" y="705119"/>
                  <a:pt x="-58901" y="418504"/>
                  <a:pt x="0" y="276231"/>
                </a:cubicBezTo>
                <a:close/>
              </a:path>
              <a:path w="7134633" h="1657350" stroke="0" extrusionOk="0">
                <a:moveTo>
                  <a:pt x="0" y="276231"/>
                </a:moveTo>
                <a:cubicBezTo>
                  <a:pt x="2933" y="123846"/>
                  <a:pt x="119129" y="9025"/>
                  <a:pt x="276231" y="0"/>
                </a:cubicBezTo>
                <a:cubicBezTo>
                  <a:pt x="2009670" y="96512"/>
                  <a:pt x="3599843" y="-165548"/>
                  <a:pt x="4161869" y="0"/>
                </a:cubicBezTo>
                <a:lnTo>
                  <a:pt x="4161869" y="0"/>
                </a:lnTo>
                <a:cubicBezTo>
                  <a:pt x="4872442" y="-17569"/>
                  <a:pt x="5648993" y="16565"/>
                  <a:pt x="5945528" y="0"/>
                </a:cubicBezTo>
                <a:cubicBezTo>
                  <a:pt x="6394950" y="-81428"/>
                  <a:pt x="6452991" y="-43336"/>
                  <a:pt x="6858402" y="0"/>
                </a:cubicBezTo>
                <a:cubicBezTo>
                  <a:pt x="7015524" y="-24536"/>
                  <a:pt x="7137200" y="122511"/>
                  <a:pt x="7134633" y="276231"/>
                </a:cubicBezTo>
                <a:cubicBezTo>
                  <a:pt x="7180662" y="519730"/>
                  <a:pt x="7188092" y="693980"/>
                  <a:pt x="7134633" y="966788"/>
                </a:cubicBezTo>
                <a:lnTo>
                  <a:pt x="7134633" y="966788"/>
                </a:lnTo>
                <a:cubicBezTo>
                  <a:pt x="7120091" y="1070218"/>
                  <a:pt x="7166119" y="1226625"/>
                  <a:pt x="7134633" y="1381125"/>
                </a:cubicBezTo>
                <a:lnTo>
                  <a:pt x="7134633" y="1381119"/>
                </a:lnTo>
                <a:cubicBezTo>
                  <a:pt x="7140931" y="1550149"/>
                  <a:pt x="7006877" y="1655039"/>
                  <a:pt x="6858402" y="1657350"/>
                </a:cubicBezTo>
                <a:cubicBezTo>
                  <a:pt x="6650862" y="1640030"/>
                  <a:pt x="6062318" y="1599517"/>
                  <a:pt x="5945528" y="1657350"/>
                </a:cubicBezTo>
                <a:cubicBezTo>
                  <a:pt x="5740592" y="1931946"/>
                  <a:pt x="5584558" y="2070144"/>
                  <a:pt x="5462132" y="2194133"/>
                </a:cubicBezTo>
                <a:cubicBezTo>
                  <a:pt x="5284503" y="2174552"/>
                  <a:pt x="4743587" y="1960151"/>
                  <a:pt x="4161869" y="1657350"/>
                </a:cubicBezTo>
                <a:cubicBezTo>
                  <a:pt x="3443869" y="1825067"/>
                  <a:pt x="982003" y="1527451"/>
                  <a:pt x="276231" y="1657350"/>
                </a:cubicBezTo>
                <a:cubicBezTo>
                  <a:pt x="130284" y="1639794"/>
                  <a:pt x="11861" y="1555196"/>
                  <a:pt x="0" y="1381119"/>
                </a:cubicBezTo>
                <a:lnTo>
                  <a:pt x="0" y="1381125"/>
                </a:lnTo>
                <a:cubicBezTo>
                  <a:pt x="-16490" y="1225308"/>
                  <a:pt x="13454" y="1035050"/>
                  <a:pt x="0" y="966788"/>
                </a:cubicBezTo>
                <a:lnTo>
                  <a:pt x="0" y="966788"/>
                </a:lnTo>
                <a:cubicBezTo>
                  <a:pt x="-51070" y="718327"/>
                  <a:pt x="-10347" y="490377"/>
                  <a:pt x="0" y="2762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wedgeRoundRectCallout">
                    <a:avLst>
                      <a:gd name="adj1" fmla="val 26558"/>
                      <a:gd name="adj2" fmla="val 823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 xúc của bạn như thế nào, có giống hay khác?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nh huống 1">
            <a:hlinkClick r:id="" action="ppaction://media"/>
            <a:extLst>
              <a:ext uri="{FF2B5EF4-FFF2-40B4-BE49-F238E27FC236}">
                <a16:creationId xmlns:a16="http://schemas.microsoft.com/office/drawing/2014/main" id="{4D3DEAC9-D85F-28D5-C150-63DA56C412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nh huống 2">
            <a:hlinkClick r:id="" action="ppaction://media"/>
            <a:extLst>
              <a:ext uri="{FF2B5EF4-FFF2-40B4-BE49-F238E27FC236}">
                <a16:creationId xmlns:a16="http://schemas.microsoft.com/office/drawing/2014/main" id="{83FC2CEA-3AE9-FC74-6EC8-0EC4ADBFA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90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5A98C-244D-234A-2E8A-AF6A3F77A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9" y="1336107"/>
            <a:ext cx="5410847" cy="448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4D153-2C07-0575-010D-82CC399AEE26}"/>
              </a:ext>
            </a:extLst>
          </p:cNvPr>
          <p:cNvSpPr/>
          <p:nvPr/>
        </p:nvSpPr>
        <p:spPr>
          <a:xfrm>
            <a:off x="5715000" y="1876425"/>
            <a:ext cx="6213490" cy="1657350"/>
          </a:xfrm>
          <a:custGeom>
            <a:avLst/>
            <a:gdLst>
              <a:gd name="connsiteX0" fmla="*/ 0 w 6213490"/>
              <a:gd name="connsiteY0" fmla="*/ 276231 h 1657350"/>
              <a:gd name="connsiteX1" fmla="*/ 276231 w 6213490"/>
              <a:gd name="connsiteY1" fmla="*/ 0 h 1657350"/>
              <a:gd name="connsiteX2" fmla="*/ 5937259 w 6213490"/>
              <a:gd name="connsiteY2" fmla="*/ 0 h 1657350"/>
              <a:gd name="connsiteX3" fmla="*/ 6213490 w 6213490"/>
              <a:gd name="connsiteY3" fmla="*/ 276231 h 1657350"/>
              <a:gd name="connsiteX4" fmla="*/ 6213490 w 6213490"/>
              <a:gd name="connsiteY4" fmla="*/ 1381119 h 1657350"/>
              <a:gd name="connsiteX5" fmla="*/ 5937259 w 6213490"/>
              <a:gd name="connsiteY5" fmla="*/ 1657350 h 1657350"/>
              <a:gd name="connsiteX6" fmla="*/ 276231 w 6213490"/>
              <a:gd name="connsiteY6" fmla="*/ 1657350 h 1657350"/>
              <a:gd name="connsiteX7" fmla="*/ 0 w 6213490"/>
              <a:gd name="connsiteY7" fmla="*/ 1381119 h 1657350"/>
              <a:gd name="connsiteX8" fmla="*/ 0 w 6213490"/>
              <a:gd name="connsiteY8" fmla="*/ 276231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3490" h="1657350" fill="none" extrusionOk="0">
                <a:moveTo>
                  <a:pt x="0" y="276231"/>
                </a:moveTo>
                <a:cubicBezTo>
                  <a:pt x="-870" y="139175"/>
                  <a:pt x="123775" y="1844"/>
                  <a:pt x="276231" y="0"/>
                </a:cubicBezTo>
                <a:cubicBezTo>
                  <a:pt x="2673485" y="-123866"/>
                  <a:pt x="4241620" y="81108"/>
                  <a:pt x="5937259" y="0"/>
                </a:cubicBezTo>
                <a:cubicBezTo>
                  <a:pt x="6091692" y="-2881"/>
                  <a:pt x="6207610" y="124158"/>
                  <a:pt x="6213490" y="276231"/>
                </a:cubicBezTo>
                <a:cubicBezTo>
                  <a:pt x="6286164" y="394468"/>
                  <a:pt x="6208948" y="844439"/>
                  <a:pt x="6213490" y="1381119"/>
                </a:cubicBezTo>
                <a:cubicBezTo>
                  <a:pt x="6220101" y="1516121"/>
                  <a:pt x="6101678" y="1678869"/>
                  <a:pt x="5937259" y="1657350"/>
                </a:cubicBezTo>
                <a:cubicBezTo>
                  <a:pt x="4775326" y="1639495"/>
                  <a:pt x="2968959" y="1548006"/>
                  <a:pt x="276231" y="1657350"/>
                </a:cubicBezTo>
                <a:cubicBezTo>
                  <a:pt x="124792" y="1654560"/>
                  <a:pt x="1831" y="1537096"/>
                  <a:pt x="0" y="1381119"/>
                </a:cubicBezTo>
                <a:cubicBezTo>
                  <a:pt x="25474" y="842415"/>
                  <a:pt x="-52755" y="593886"/>
                  <a:pt x="0" y="276231"/>
                </a:cubicBezTo>
                <a:close/>
              </a:path>
              <a:path w="6213490" h="1657350" stroke="0" extrusionOk="0">
                <a:moveTo>
                  <a:pt x="0" y="276231"/>
                </a:moveTo>
                <a:cubicBezTo>
                  <a:pt x="2933" y="123846"/>
                  <a:pt x="119129" y="9025"/>
                  <a:pt x="276231" y="0"/>
                </a:cubicBezTo>
                <a:cubicBezTo>
                  <a:pt x="966659" y="96512"/>
                  <a:pt x="4141350" y="-165548"/>
                  <a:pt x="5937259" y="0"/>
                </a:cubicBezTo>
                <a:cubicBezTo>
                  <a:pt x="6100742" y="274"/>
                  <a:pt x="6235374" y="127247"/>
                  <a:pt x="6213490" y="276231"/>
                </a:cubicBezTo>
                <a:cubicBezTo>
                  <a:pt x="6256289" y="568166"/>
                  <a:pt x="6283594" y="978519"/>
                  <a:pt x="6213490" y="1381119"/>
                </a:cubicBezTo>
                <a:cubicBezTo>
                  <a:pt x="6218054" y="1509141"/>
                  <a:pt x="6092384" y="1656188"/>
                  <a:pt x="5937259" y="1657350"/>
                </a:cubicBezTo>
                <a:cubicBezTo>
                  <a:pt x="3737633" y="1819062"/>
                  <a:pt x="1341359" y="1800972"/>
                  <a:pt x="276231" y="1657350"/>
                </a:cubicBezTo>
                <a:cubicBezTo>
                  <a:pt x="150106" y="1643394"/>
                  <a:pt x="2484" y="1532610"/>
                  <a:pt x="0" y="1381119"/>
                </a:cubicBezTo>
                <a:cubicBezTo>
                  <a:pt x="63732" y="1006250"/>
                  <a:pt x="74500" y="790660"/>
                  <a:pt x="0" y="27623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AB72-FB81-A83E-E31C-CA97990AB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762" y="327875"/>
            <a:ext cx="5877496" cy="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4D153-2C07-0575-010D-82CC399AEE26}"/>
              </a:ext>
            </a:extLst>
          </p:cNvPr>
          <p:cNvSpPr/>
          <p:nvPr/>
        </p:nvSpPr>
        <p:spPr>
          <a:xfrm>
            <a:off x="6181724" y="1876424"/>
            <a:ext cx="5746765" cy="2371725"/>
          </a:xfrm>
          <a:custGeom>
            <a:avLst/>
            <a:gdLst>
              <a:gd name="connsiteX0" fmla="*/ 0 w 5746765"/>
              <a:gd name="connsiteY0" fmla="*/ 395295 h 2371725"/>
              <a:gd name="connsiteX1" fmla="*/ 395295 w 5746765"/>
              <a:gd name="connsiteY1" fmla="*/ 0 h 2371725"/>
              <a:gd name="connsiteX2" fmla="*/ 5351470 w 5746765"/>
              <a:gd name="connsiteY2" fmla="*/ 0 h 2371725"/>
              <a:gd name="connsiteX3" fmla="*/ 5746765 w 5746765"/>
              <a:gd name="connsiteY3" fmla="*/ 395295 h 2371725"/>
              <a:gd name="connsiteX4" fmla="*/ 5746765 w 5746765"/>
              <a:gd name="connsiteY4" fmla="*/ 1976430 h 2371725"/>
              <a:gd name="connsiteX5" fmla="*/ 5351470 w 5746765"/>
              <a:gd name="connsiteY5" fmla="*/ 2371725 h 2371725"/>
              <a:gd name="connsiteX6" fmla="*/ 395295 w 5746765"/>
              <a:gd name="connsiteY6" fmla="*/ 2371725 h 2371725"/>
              <a:gd name="connsiteX7" fmla="*/ 0 w 5746765"/>
              <a:gd name="connsiteY7" fmla="*/ 1976430 h 2371725"/>
              <a:gd name="connsiteX8" fmla="*/ 0 w 5746765"/>
              <a:gd name="connsiteY8" fmla="*/ 39529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6765" h="2371725" fill="none" extrusionOk="0">
                <a:moveTo>
                  <a:pt x="0" y="395295"/>
                </a:moveTo>
                <a:cubicBezTo>
                  <a:pt x="-1555" y="204687"/>
                  <a:pt x="177926" y="17024"/>
                  <a:pt x="395295" y="0"/>
                </a:cubicBezTo>
                <a:cubicBezTo>
                  <a:pt x="1951255" y="-123866"/>
                  <a:pt x="3783891" y="81108"/>
                  <a:pt x="5351470" y="0"/>
                </a:cubicBezTo>
                <a:cubicBezTo>
                  <a:pt x="5572915" y="-4810"/>
                  <a:pt x="5709853" y="180025"/>
                  <a:pt x="5746765" y="395295"/>
                </a:cubicBezTo>
                <a:cubicBezTo>
                  <a:pt x="5737074" y="780802"/>
                  <a:pt x="5695377" y="1246400"/>
                  <a:pt x="5746765" y="1976430"/>
                </a:cubicBezTo>
                <a:cubicBezTo>
                  <a:pt x="5758050" y="2164778"/>
                  <a:pt x="5572650" y="2376923"/>
                  <a:pt x="5351470" y="2371725"/>
                </a:cubicBezTo>
                <a:cubicBezTo>
                  <a:pt x="3487887" y="2353870"/>
                  <a:pt x="2362853" y="2262381"/>
                  <a:pt x="395295" y="2371725"/>
                </a:cubicBezTo>
                <a:cubicBezTo>
                  <a:pt x="190340" y="2338421"/>
                  <a:pt x="15686" y="2224035"/>
                  <a:pt x="0" y="1976430"/>
                </a:cubicBezTo>
                <a:cubicBezTo>
                  <a:pt x="-141791" y="1583242"/>
                  <a:pt x="-45049" y="815105"/>
                  <a:pt x="0" y="395295"/>
                </a:cubicBezTo>
                <a:close/>
              </a:path>
              <a:path w="5746765" h="2371725" stroke="0" extrusionOk="0">
                <a:moveTo>
                  <a:pt x="0" y="395295"/>
                </a:moveTo>
                <a:cubicBezTo>
                  <a:pt x="8591" y="177486"/>
                  <a:pt x="169736" y="14387"/>
                  <a:pt x="395295" y="0"/>
                </a:cubicBezTo>
                <a:cubicBezTo>
                  <a:pt x="2773017" y="96512"/>
                  <a:pt x="2968734" y="-165548"/>
                  <a:pt x="5351470" y="0"/>
                </a:cubicBezTo>
                <a:cubicBezTo>
                  <a:pt x="5573723" y="99"/>
                  <a:pt x="5772965" y="181259"/>
                  <a:pt x="5746765" y="395295"/>
                </a:cubicBezTo>
                <a:cubicBezTo>
                  <a:pt x="5754291" y="747180"/>
                  <a:pt x="5692909" y="1463164"/>
                  <a:pt x="5746765" y="1976430"/>
                </a:cubicBezTo>
                <a:cubicBezTo>
                  <a:pt x="5750378" y="2175324"/>
                  <a:pt x="5582471" y="2365981"/>
                  <a:pt x="5351470" y="2371725"/>
                </a:cubicBezTo>
                <a:cubicBezTo>
                  <a:pt x="3711198" y="2533437"/>
                  <a:pt x="1281696" y="2515347"/>
                  <a:pt x="395295" y="2371725"/>
                </a:cubicBezTo>
                <a:cubicBezTo>
                  <a:pt x="197819" y="2360723"/>
                  <a:pt x="10026" y="2190436"/>
                  <a:pt x="0" y="1976430"/>
                </a:cubicBezTo>
                <a:cubicBezTo>
                  <a:pt x="-22216" y="1744893"/>
                  <a:pt x="-76491" y="858530"/>
                  <a:pt x="0" y="39529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AB72-FB81-A83E-E31C-CA97990A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837" y="385025"/>
            <a:ext cx="5877496" cy="791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E2F3EA-1817-2447-85FE-F5957B0A8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85938"/>
            <a:ext cx="5038725" cy="3665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39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4D153-2C07-0575-010D-82CC399AEE26}"/>
              </a:ext>
            </a:extLst>
          </p:cNvPr>
          <p:cNvSpPr/>
          <p:nvPr/>
        </p:nvSpPr>
        <p:spPr>
          <a:xfrm>
            <a:off x="6181724" y="1876424"/>
            <a:ext cx="5746765" cy="2371725"/>
          </a:xfrm>
          <a:custGeom>
            <a:avLst/>
            <a:gdLst>
              <a:gd name="connsiteX0" fmla="*/ 0 w 5746765"/>
              <a:gd name="connsiteY0" fmla="*/ 395295 h 2371725"/>
              <a:gd name="connsiteX1" fmla="*/ 395295 w 5746765"/>
              <a:gd name="connsiteY1" fmla="*/ 0 h 2371725"/>
              <a:gd name="connsiteX2" fmla="*/ 5351470 w 5746765"/>
              <a:gd name="connsiteY2" fmla="*/ 0 h 2371725"/>
              <a:gd name="connsiteX3" fmla="*/ 5746765 w 5746765"/>
              <a:gd name="connsiteY3" fmla="*/ 395295 h 2371725"/>
              <a:gd name="connsiteX4" fmla="*/ 5746765 w 5746765"/>
              <a:gd name="connsiteY4" fmla="*/ 1976430 h 2371725"/>
              <a:gd name="connsiteX5" fmla="*/ 5351470 w 5746765"/>
              <a:gd name="connsiteY5" fmla="*/ 2371725 h 2371725"/>
              <a:gd name="connsiteX6" fmla="*/ 395295 w 5746765"/>
              <a:gd name="connsiteY6" fmla="*/ 2371725 h 2371725"/>
              <a:gd name="connsiteX7" fmla="*/ 0 w 5746765"/>
              <a:gd name="connsiteY7" fmla="*/ 1976430 h 2371725"/>
              <a:gd name="connsiteX8" fmla="*/ 0 w 5746765"/>
              <a:gd name="connsiteY8" fmla="*/ 39529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6765" h="2371725" fill="none" extrusionOk="0">
                <a:moveTo>
                  <a:pt x="0" y="395295"/>
                </a:moveTo>
                <a:cubicBezTo>
                  <a:pt x="-1555" y="204687"/>
                  <a:pt x="177926" y="17024"/>
                  <a:pt x="395295" y="0"/>
                </a:cubicBezTo>
                <a:cubicBezTo>
                  <a:pt x="1951255" y="-123866"/>
                  <a:pt x="3783891" y="81108"/>
                  <a:pt x="5351470" y="0"/>
                </a:cubicBezTo>
                <a:cubicBezTo>
                  <a:pt x="5572915" y="-4810"/>
                  <a:pt x="5709853" y="180025"/>
                  <a:pt x="5746765" y="395295"/>
                </a:cubicBezTo>
                <a:cubicBezTo>
                  <a:pt x="5737074" y="780802"/>
                  <a:pt x="5695377" y="1246400"/>
                  <a:pt x="5746765" y="1976430"/>
                </a:cubicBezTo>
                <a:cubicBezTo>
                  <a:pt x="5758050" y="2164778"/>
                  <a:pt x="5572650" y="2376923"/>
                  <a:pt x="5351470" y="2371725"/>
                </a:cubicBezTo>
                <a:cubicBezTo>
                  <a:pt x="3487887" y="2353870"/>
                  <a:pt x="2362853" y="2262381"/>
                  <a:pt x="395295" y="2371725"/>
                </a:cubicBezTo>
                <a:cubicBezTo>
                  <a:pt x="190340" y="2338421"/>
                  <a:pt x="15686" y="2224035"/>
                  <a:pt x="0" y="1976430"/>
                </a:cubicBezTo>
                <a:cubicBezTo>
                  <a:pt x="-141791" y="1583242"/>
                  <a:pt x="-45049" y="815105"/>
                  <a:pt x="0" y="395295"/>
                </a:cubicBezTo>
                <a:close/>
              </a:path>
              <a:path w="5746765" h="2371725" stroke="0" extrusionOk="0">
                <a:moveTo>
                  <a:pt x="0" y="395295"/>
                </a:moveTo>
                <a:cubicBezTo>
                  <a:pt x="8591" y="177486"/>
                  <a:pt x="169736" y="14387"/>
                  <a:pt x="395295" y="0"/>
                </a:cubicBezTo>
                <a:cubicBezTo>
                  <a:pt x="2773017" y="96512"/>
                  <a:pt x="2968734" y="-165548"/>
                  <a:pt x="5351470" y="0"/>
                </a:cubicBezTo>
                <a:cubicBezTo>
                  <a:pt x="5573723" y="99"/>
                  <a:pt x="5772965" y="181259"/>
                  <a:pt x="5746765" y="395295"/>
                </a:cubicBezTo>
                <a:cubicBezTo>
                  <a:pt x="5754291" y="747180"/>
                  <a:pt x="5692909" y="1463164"/>
                  <a:pt x="5746765" y="1976430"/>
                </a:cubicBezTo>
                <a:cubicBezTo>
                  <a:pt x="5750378" y="2175324"/>
                  <a:pt x="5582471" y="2365981"/>
                  <a:pt x="5351470" y="2371725"/>
                </a:cubicBezTo>
                <a:cubicBezTo>
                  <a:pt x="3711198" y="2533437"/>
                  <a:pt x="1281696" y="2515347"/>
                  <a:pt x="395295" y="2371725"/>
                </a:cubicBezTo>
                <a:cubicBezTo>
                  <a:pt x="197819" y="2360723"/>
                  <a:pt x="10026" y="2190436"/>
                  <a:pt x="0" y="1976430"/>
                </a:cubicBezTo>
                <a:cubicBezTo>
                  <a:pt x="-22216" y="1744893"/>
                  <a:pt x="-76491" y="858530"/>
                  <a:pt x="0" y="39529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buồn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nằm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AB72-FB81-A83E-E31C-CA97990A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787" y="404075"/>
            <a:ext cx="5877496" cy="791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8D7C9-7EC6-AD35-83C6-94AFF1EF1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3" y="1552575"/>
            <a:ext cx="5414962" cy="2896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54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4D153-2C07-0575-010D-82CC399AEE26}"/>
              </a:ext>
            </a:extLst>
          </p:cNvPr>
          <p:cNvSpPr/>
          <p:nvPr/>
        </p:nvSpPr>
        <p:spPr>
          <a:xfrm>
            <a:off x="6181724" y="1876424"/>
            <a:ext cx="5746765" cy="2371725"/>
          </a:xfrm>
          <a:custGeom>
            <a:avLst/>
            <a:gdLst>
              <a:gd name="connsiteX0" fmla="*/ 0 w 5746765"/>
              <a:gd name="connsiteY0" fmla="*/ 395295 h 2371725"/>
              <a:gd name="connsiteX1" fmla="*/ 395295 w 5746765"/>
              <a:gd name="connsiteY1" fmla="*/ 0 h 2371725"/>
              <a:gd name="connsiteX2" fmla="*/ 5351470 w 5746765"/>
              <a:gd name="connsiteY2" fmla="*/ 0 h 2371725"/>
              <a:gd name="connsiteX3" fmla="*/ 5746765 w 5746765"/>
              <a:gd name="connsiteY3" fmla="*/ 395295 h 2371725"/>
              <a:gd name="connsiteX4" fmla="*/ 5746765 w 5746765"/>
              <a:gd name="connsiteY4" fmla="*/ 1976430 h 2371725"/>
              <a:gd name="connsiteX5" fmla="*/ 5351470 w 5746765"/>
              <a:gd name="connsiteY5" fmla="*/ 2371725 h 2371725"/>
              <a:gd name="connsiteX6" fmla="*/ 395295 w 5746765"/>
              <a:gd name="connsiteY6" fmla="*/ 2371725 h 2371725"/>
              <a:gd name="connsiteX7" fmla="*/ 0 w 5746765"/>
              <a:gd name="connsiteY7" fmla="*/ 1976430 h 2371725"/>
              <a:gd name="connsiteX8" fmla="*/ 0 w 5746765"/>
              <a:gd name="connsiteY8" fmla="*/ 39529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6765" h="2371725" fill="none" extrusionOk="0">
                <a:moveTo>
                  <a:pt x="0" y="395295"/>
                </a:moveTo>
                <a:cubicBezTo>
                  <a:pt x="-1555" y="204687"/>
                  <a:pt x="177926" y="17024"/>
                  <a:pt x="395295" y="0"/>
                </a:cubicBezTo>
                <a:cubicBezTo>
                  <a:pt x="1951255" y="-123866"/>
                  <a:pt x="3783891" y="81108"/>
                  <a:pt x="5351470" y="0"/>
                </a:cubicBezTo>
                <a:cubicBezTo>
                  <a:pt x="5572915" y="-4810"/>
                  <a:pt x="5709853" y="180025"/>
                  <a:pt x="5746765" y="395295"/>
                </a:cubicBezTo>
                <a:cubicBezTo>
                  <a:pt x="5737074" y="780802"/>
                  <a:pt x="5695377" y="1246400"/>
                  <a:pt x="5746765" y="1976430"/>
                </a:cubicBezTo>
                <a:cubicBezTo>
                  <a:pt x="5758050" y="2164778"/>
                  <a:pt x="5572650" y="2376923"/>
                  <a:pt x="5351470" y="2371725"/>
                </a:cubicBezTo>
                <a:cubicBezTo>
                  <a:pt x="3487887" y="2353870"/>
                  <a:pt x="2362853" y="2262381"/>
                  <a:pt x="395295" y="2371725"/>
                </a:cubicBezTo>
                <a:cubicBezTo>
                  <a:pt x="190340" y="2338421"/>
                  <a:pt x="15686" y="2224035"/>
                  <a:pt x="0" y="1976430"/>
                </a:cubicBezTo>
                <a:cubicBezTo>
                  <a:pt x="-141791" y="1583242"/>
                  <a:pt x="-45049" y="815105"/>
                  <a:pt x="0" y="395295"/>
                </a:cubicBezTo>
                <a:close/>
              </a:path>
              <a:path w="5746765" h="2371725" stroke="0" extrusionOk="0">
                <a:moveTo>
                  <a:pt x="0" y="395295"/>
                </a:moveTo>
                <a:cubicBezTo>
                  <a:pt x="8591" y="177486"/>
                  <a:pt x="169736" y="14387"/>
                  <a:pt x="395295" y="0"/>
                </a:cubicBezTo>
                <a:cubicBezTo>
                  <a:pt x="2773017" y="96512"/>
                  <a:pt x="2968734" y="-165548"/>
                  <a:pt x="5351470" y="0"/>
                </a:cubicBezTo>
                <a:cubicBezTo>
                  <a:pt x="5573723" y="99"/>
                  <a:pt x="5772965" y="181259"/>
                  <a:pt x="5746765" y="395295"/>
                </a:cubicBezTo>
                <a:cubicBezTo>
                  <a:pt x="5754291" y="747180"/>
                  <a:pt x="5692909" y="1463164"/>
                  <a:pt x="5746765" y="1976430"/>
                </a:cubicBezTo>
                <a:cubicBezTo>
                  <a:pt x="5750378" y="2175324"/>
                  <a:pt x="5582471" y="2365981"/>
                  <a:pt x="5351470" y="2371725"/>
                </a:cubicBezTo>
                <a:cubicBezTo>
                  <a:pt x="3711198" y="2533437"/>
                  <a:pt x="1281696" y="2515347"/>
                  <a:pt x="395295" y="2371725"/>
                </a:cubicBezTo>
                <a:cubicBezTo>
                  <a:pt x="197819" y="2360723"/>
                  <a:pt x="10026" y="2190436"/>
                  <a:pt x="0" y="1976430"/>
                </a:cubicBezTo>
                <a:cubicBezTo>
                  <a:pt x="-22216" y="1744893"/>
                  <a:pt x="-76491" y="858530"/>
                  <a:pt x="0" y="39529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buồn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vọng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nữa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AB72-FB81-A83E-E31C-CA97990A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037" y="127850"/>
            <a:ext cx="5877496" cy="791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90C86-AE44-0B73-1232-2F33F1A29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418858"/>
            <a:ext cx="5191125" cy="4867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90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5DEA76-B545-D3D1-578E-52E28AF2D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318" y="448409"/>
            <a:ext cx="4365114" cy="6462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81F5F3E-3FB1-1821-C4FE-6760F0D1EE98}"/>
              </a:ext>
            </a:extLst>
          </p:cNvPr>
          <p:cNvGrpSpPr/>
          <p:nvPr/>
        </p:nvGrpSpPr>
        <p:grpSpPr>
          <a:xfrm>
            <a:off x="848316" y="479194"/>
            <a:ext cx="3091051" cy="960247"/>
            <a:chOff x="1080655" y="2358936"/>
            <a:chExt cx="3091051" cy="96024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BAF7D01-B8A7-9128-A5EF-BCD87064C38D}"/>
                </a:ext>
              </a:extLst>
            </p:cNvPr>
            <p:cNvSpPr/>
            <p:nvPr/>
          </p:nvSpPr>
          <p:spPr>
            <a:xfrm>
              <a:off x="1080655" y="2358936"/>
              <a:ext cx="3014750" cy="960247"/>
            </a:xfrm>
            <a:prstGeom prst="roundRect">
              <a:avLst>
                <a:gd name="adj" fmla="val 45417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55BEF1-FD1A-8F5E-3E97-8E7F5FBC9D83}"/>
                </a:ext>
              </a:extLst>
            </p:cNvPr>
            <p:cNvSpPr txBox="1"/>
            <p:nvPr/>
          </p:nvSpPr>
          <p:spPr>
            <a:xfrm>
              <a:off x="1156957" y="2442612"/>
              <a:ext cx="3014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Tuần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5</a:t>
              </a:r>
              <a:endParaRPr lang="vi-VN" sz="48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E2B27E-2AD5-E5A8-C808-A31337658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3959" y="1502470"/>
            <a:ext cx="7017104" cy="119492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00EBB3-91E1-A0A6-8B15-A3A9CF03A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96710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2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2ED71-E429-5FD0-CA71-EB4ABE4A3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274" y="1208088"/>
            <a:ext cx="702320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2A6AEB-6259-4822-A214-2562BE49C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692" y="3029887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41150-A81F-4A89-B53D-C38374857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74" y="3064598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21065-A417-B1DE-4D6A-9BE5218E4623}"/>
              </a:ext>
            </a:extLst>
          </p:cNvPr>
          <p:cNvSpPr/>
          <p:nvPr/>
        </p:nvSpPr>
        <p:spPr>
          <a:xfrm>
            <a:off x="1514475" y="1552575"/>
            <a:ext cx="9058275" cy="1238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xúc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8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0D0706-0A81-D7FB-3CA2-318C6C993C10}"/>
              </a:ext>
            </a:extLst>
          </p:cNvPr>
          <p:cNvGrpSpPr/>
          <p:nvPr/>
        </p:nvGrpSpPr>
        <p:grpSpPr>
          <a:xfrm>
            <a:off x="220530" y="2278991"/>
            <a:ext cx="4389570" cy="3121684"/>
            <a:chOff x="477705" y="3479141"/>
            <a:chExt cx="4389570" cy="3121684"/>
          </a:xfrm>
        </p:grpSpPr>
        <p:grpSp>
          <p:nvGrpSpPr>
            <p:cNvPr id="5" name="组合 1">
              <a:extLst>
                <a:ext uri="{FF2B5EF4-FFF2-40B4-BE49-F238E27FC236}">
                  <a16:creationId xmlns:a16="http://schemas.microsoft.com/office/drawing/2014/main" id="{E9CDE01C-4F9E-6866-A95B-5B550D8C5F1B}"/>
                </a:ext>
              </a:extLst>
            </p:cNvPr>
            <p:cNvGrpSpPr/>
            <p:nvPr/>
          </p:nvGrpSpPr>
          <p:grpSpPr>
            <a:xfrm>
              <a:off x="477705" y="3479141"/>
              <a:ext cx="4389570" cy="3121684"/>
              <a:chOff x="-591423" y="1707337"/>
              <a:chExt cx="7679682" cy="5787085"/>
            </a:xfrm>
          </p:grpSpPr>
          <p:pic>
            <p:nvPicPr>
              <p:cNvPr id="6" name="图片 12">
                <a:extLst>
                  <a:ext uri="{FF2B5EF4-FFF2-40B4-BE49-F238E27FC236}">
                    <a16:creationId xmlns:a16="http://schemas.microsoft.com/office/drawing/2014/main" id="{62C87EBE-2232-C0D0-07B0-3298C1899A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8" t="35025" r="59440" b="34782"/>
              <a:stretch/>
            </p:blipFill>
            <p:spPr>
              <a:xfrm>
                <a:off x="-591423" y="1707337"/>
                <a:ext cx="4429760" cy="5492902"/>
              </a:xfrm>
              <a:prstGeom prst="rect">
                <a:avLst/>
              </a:prstGeom>
            </p:spPr>
          </p:pic>
          <p:pic>
            <p:nvPicPr>
              <p:cNvPr id="7" name="图片 13">
                <a:extLst>
                  <a:ext uri="{FF2B5EF4-FFF2-40B4-BE49-F238E27FC236}">
                    <a16:creationId xmlns:a16="http://schemas.microsoft.com/office/drawing/2014/main" id="{302165DF-90AB-EB04-183F-977B357E2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71" t="36973" r="10977" b="32834"/>
              <a:stretch/>
            </p:blipFill>
            <p:spPr>
              <a:xfrm>
                <a:off x="2621901" y="2001520"/>
                <a:ext cx="4466358" cy="5492902"/>
              </a:xfrm>
              <a:prstGeom prst="rect">
                <a:avLst/>
              </a:prstGeom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BA355F7-5FD2-9B45-62B2-3BCDE828BD2E}"/>
                </a:ext>
              </a:extLst>
            </p:cNvPr>
            <p:cNvSpPr/>
            <p:nvPr/>
          </p:nvSpPr>
          <p:spPr>
            <a:xfrm>
              <a:off x="981075" y="5781675"/>
              <a:ext cx="3686175" cy="8191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5F93E81-5505-5D88-E208-6798884EC7E3}"/>
              </a:ext>
            </a:extLst>
          </p:cNvPr>
          <p:cNvSpPr/>
          <p:nvPr/>
        </p:nvSpPr>
        <p:spPr>
          <a:xfrm>
            <a:off x="787026" y="602328"/>
            <a:ext cx="6804399" cy="1445547"/>
          </a:xfrm>
          <a:custGeom>
            <a:avLst/>
            <a:gdLst>
              <a:gd name="connsiteX0" fmla="*/ 0 w 6804399"/>
              <a:gd name="connsiteY0" fmla="*/ 240929 h 1445547"/>
              <a:gd name="connsiteX1" fmla="*/ 240929 w 6804399"/>
              <a:gd name="connsiteY1" fmla="*/ 0 h 1445547"/>
              <a:gd name="connsiteX2" fmla="*/ 1134067 w 6804399"/>
              <a:gd name="connsiteY2" fmla="*/ 0 h 1445547"/>
              <a:gd name="connsiteX3" fmla="*/ 1134067 w 6804399"/>
              <a:gd name="connsiteY3" fmla="*/ 0 h 1445547"/>
              <a:gd name="connsiteX4" fmla="*/ 2835166 w 6804399"/>
              <a:gd name="connsiteY4" fmla="*/ 0 h 1445547"/>
              <a:gd name="connsiteX5" fmla="*/ 6563470 w 6804399"/>
              <a:gd name="connsiteY5" fmla="*/ 0 h 1445547"/>
              <a:gd name="connsiteX6" fmla="*/ 6804399 w 6804399"/>
              <a:gd name="connsiteY6" fmla="*/ 240929 h 1445547"/>
              <a:gd name="connsiteX7" fmla="*/ 6804399 w 6804399"/>
              <a:gd name="connsiteY7" fmla="*/ 843236 h 1445547"/>
              <a:gd name="connsiteX8" fmla="*/ 6804399 w 6804399"/>
              <a:gd name="connsiteY8" fmla="*/ 843236 h 1445547"/>
              <a:gd name="connsiteX9" fmla="*/ 6804399 w 6804399"/>
              <a:gd name="connsiteY9" fmla="*/ 1204623 h 1445547"/>
              <a:gd name="connsiteX10" fmla="*/ 6804399 w 6804399"/>
              <a:gd name="connsiteY10" fmla="*/ 1204618 h 1445547"/>
              <a:gd name="connsiteX11" fmla="*/ 6563470 w 6804399"/>
              <a:gd name="connsiteY11" fmla="*/ 1445547 h 1445547"/>
              <a:gd name="connsiteX12" fmla="*/ 2835166 w 6804399"/>
              <a:gd name="connsiteY12" fmla="*/ 1445547 h 1445547"/>
              <a:gd name="connsiteX13" fmla="*/ 1322571 w 6804399"/>
              <a:gd name="connsiteY13" fmla="*/ 2000608 h 1445547"/>
              <a:gd name="connsiteX14" fmla="*/ 1134067 w 6804399"/>
              <a:gd name="connsiteY14" fmla="*/ 1445547 h 1445547"/>
              <a:gd name="connsiteX15" fmla="*/ 240929 w 6804399"/>
              <a:gd name="connsiteY15" fmla="*/ 1445547 h 1445547"/>
              <a:gd name="connsiteX16" fmla="*/ 0 w 6804399"/>
              <a:gd name="connsiteY16" fmla="*/ 1204618 h 1445547"/>
              <a:gd name="connsiteX17" fmla="*/ 0 w 6804399"/>
              <a:gd name="connsiteY17" fmla="*/ 1204623 h 1445547"/>
              <a:gd name="connsiteX18" fmla="*/ 0 w 6804399"/>
              <a:gd name="connsiteY18" fmla="*/ 843236 h 1445547"/>
              <a:gd name="connsiteX19" fmla="*/ 0 w 6804399"/>
              <a:gd name="connsiteY19" fmla="*/ 843236 h 1445547"/>
              <a:gd name="connsiteX20" fmla="*/ 0 w 6804399"/>
              <a:gd name="connsiteY20" fmla="*/ 240929 h 14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04399" h="1445547" fill="none" extrusionOk="0">
                <a:moveTo>
                  <a:pt x="0" y="240929"/>
                </a:moveTo>
                <a:cubicBezTo>
                  <a:pt x="5913" y="111069"/>
                  <a:pt x="103245" y="1859"/>
                  <a:pt x="240929" y="0"/>
                </a:cubicBezTo>
                <a:cubicBezTo>
                  <a:pt x="384843" y="-29027"/>
                  <a:pt x="896765" y="24729"/>
                  <a:pt x="1134067" y="0"/>
                </a:cubicBezTo>
                <a:lnTo>
                  <a:pt x="1134067" y="0"/>
                </a:lnTo>
                <a:cubicBezTo>
                  <a:pt x="1630150" y="-42243"/>
                  <a:pt x="2378727" y="5545"/>
                  <a:pt x="2835166" y="0"/>
                </a:cubicBezTo>
                <a:cubicBezTo>
                  <a:pt x="3324403" y="-117130"/>
                  <a:pt x="4846135" y="123459"/>
                  <a:pt x="6563470" y="0"/>
                </a:cubicBezTo>
                <a:cubicBezTo>
                  <a:pt x="6699204" y="4259"/>
                  <a:pt x="6778440" y="111499"/>
                  <a:pt x="6804399" y="240929"/>
                </a:cubicBezTo>
                <a:cubicBezTo>
                  <a:pt x="6772929" y="315259"/>
                  <a:pt x="6772943" y="603435"/>
                  <a:pt x="6804399" y="843236"/>
                </a:cubicBezTo>
                <a:lnTo>
                  <a:pt x="6804399" y="843236"/>
                </a:lnTo>
                <a:cubicBezTo>
                  <a:pt x="6777754" y="891501"/>
                  <a:pt x="6808816" y="1081134"/>
                  <a:pt x="6804399" y="1204623"/>
                </a:cubicBezTo>
                <a:lnTo>
                  <a:pt x="6804399" y="1204618"/>
                </a:lnTo>
                <a:cubicBezTo>
                  <a:pt x="6788440" y="1317692"/>
                  <a:pt x="6689766" y="1467576"/>
                  <a:pt x="6563470" y="1445547"/>
                </a:cubicBezTo>
                <a:cubicBezTo>
                  <a:pt x="4735469" y="1578941"/>
                  <a:pt x="3889243" y="1314827"/>
                  <a:pt x="2835166" y="1445547"/>
                </a:cubicBezTo>
                <a:cubicBezTo>
                  <a:pt x="2407699" y="1673044"/>
                  <a:pt x="1822401" y="1923141"/>
                  <a:pt x="1322571" y="2000608"/>
                </a:cubicBezTo>
                <a:cubicBezTo>
                  <a:pt x="1221437" y="1789515"/>
                  <a:pt x="1172752" y="1716865"/>
                  <a:pt x="1134067" y="1445547"/>
                </a:cubicBezTo>
                <a:cubicBezTo>
                  <a:pt x="976563" y="1489456"/>
                  <a:pt x="567831" y="1366272"/>
                  <a:pt x="240929" y="1445547"/>
                </a:cubicBezTo>
                <a:cubicBezTo>
                  <a:pt x="107275" y="1453871"/>
                  <a:pt x="-1976" y="1339806"/>
                  <a:pt x="0" y="1204618"/>
                </a:cubicBezTo>
                <a:lnTo>
                  <a:pt x="0" y="1204623"/>
                </a:lnTo>
                <a:cubicBezTo>
                  <a:pt x="-30136" y="1053123"/>
                  <a:pt x="30287" y="1001085"/>
                  <a:pt x="0" y="843236"/>
                </a:cubicBezTo>
                <a:lnTo>
                  <a:pt x="0" y="843236"/>
                </a:lnTo>
                <a:cubicBezTo>
                  <a:pt x="23402" y="546840"/>
                  <a:pt x="15463" y="525433"/>
                  <a:pt x="0" y="240929"/>
                </a:cubicBezTo>
                <a:close/>
              </a:path>
              <a:path w="6804399" h="1445547" stroke="0" extrusionOk="0">
                <a:moveTo>
                  <a:pt x="0" y="240929"/>
                </a:moveTo>
                <a:cubicBezTo>
                  <a:pt x="-4903" y="116253"/>
                  <a:pt x="118595" y="-7255"/>
                  <a:pt x="240929" y="0"/>
                </a:cubicBezTo>
                <a:cubicBezTo>
                  <a:pt x="392221" y="-16236"/>
                  <a:pt x="966160" y="29470"/>
                  <a:pt x="1134067" y="0"/>
                </a:cubicBezTo>
                <a:lnTo>
                  <a:pt x="1134067" y="0"/>
                </a:lnTo>
                <a:cubicBezTo>
                  <a:pt x="1350412" y="7671"/>
                  <a:pt x="2230534" y="-122747"/>
                  <a:pt x="2835166" y="0"/>
                </a:cubicBezTo>
                <a:cubicBezTo>
                  <a:pt x="4278734" y="-134364"/>
                  <a:pt x="5506758" y="130381"/>
                  <a:pt x="6563470" y="0"/>
                </a:cubicBezTo>
                <a:cubicBezTo>
                  <a:pt x="6692176" y="-10264"/>
                  <a:pt x="6820332" y="95517"/>
                  <a:pt x="6804399" y="240929"/>
                </a:cubicBezTo>
                <a:cubicBezTo>
                  <a:pt x="6752426" y="368517"/>
                  <a:pt x="6801414" y="594788"/>
                  <a:pt x="6804399" y="843236"/>
                </a:cubicBezTo>
                <a:lnTo>
                  <a:pt x="6804399" y="843236"/>
                </a:lnTo>
                <a:cubicBezTo>
                  <a:pt x="6814185" y="962512"/>
                  <a:pt x="6773990" y="1120240"/>
                  <a:pt x="6804399" y="1204623"/>
                </a:cubicBezTo>
                <a:lnTo>
                  <a:pt x="6804399" y="1204618"/>
                </a:lnTo>
                <a:cubicBezTo>
                  <a:pt x="6830229" y="1334862"/>
                  <a:pt x="6687635" y="1448124"/>
                  <a:pt x="6563470" y="1445547"/>
                </a:cubicBezTo>
                <a:cubicBezTo>
                  <a:pt x="4880072" y="1407788"/>
                  <a:pt x="3263497" y="1496045"/>
                  <a:pt x="2835166" y="1445547"/>
                </a:cubicBezTo>
                <a:cubicBezTo>
                  <a:pt x="2559917" y="1658211"/>
                  <a:pt x="1844790" y="1918526"/>
                  <a:pt x="1322571" y="2000608"/>
                </a:cubicBezTo>
                <a:cubicBezTo>
                  <a:pt x="1337979" y="1922585"/>
                  <a:pt x="1183788" y="1535765"/>
                  <a:pt x="1134067" y="1445547"/>
                </a:cubicBezTo>
                <a:cubicBezTo>
                  <a:pt x="730352" y="1486521"/>
                  <a:pt x="502885" y="1383135"/>
                  <a:pt x="240929" y="1445547"/>
                </a:cubicBezTo>
                <a:cubicBezTo>
                  <a:pt x="83465" y="1450975"/>
                  <a:pt x="10260" y="1329660"/>
                  <a:pt x="0" y="1204618"/>
                </a:cubicBezTo>
                <a:lnTo>
                  <a:pt x="0" y="1204623"/>
                </a:lnTo>
                <a:cubicBezTo>
                  <a:pt x="-2969" y="1107509"/>
                  <a:pt x="-19310" y="982529"/>
                  <a:pt x="0" y="843236"/>
                </a:cubicBezTo>
                <a:lnTo>
                  <a:pt x="0" y="843236"/>
                </a:lnTo>
                <a:cubicBezTo>
                  <a:pt x="21638" y="738397"/>
                  <a:pt x="4466" y="437075"/>
                  <a:pt x="0" y="24092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30563"/>
                      <a:gd name="adj2" fmla="val 8839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ập thể hiện cảm xúc và nhận xét cho nhau trong các tình huống: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C3F0F-0A6F-0405-D3AA-89A29E092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712" y="2652712"/>
            <a:ext cx="3444985" cy="2557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441202-11C8-AED4-8E13-78AF21BA1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0" y="2681287"/>
            <a:ext cx="3042558" cy="2662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8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28D2-A786-7311-BD23-3F07C0B7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89DA-F9EF-97A1-0B9F-71E6FB74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10817-FD2A-C1DF-F6FF-80885BAC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6DF8A-D2FB-B3AD-9EA6-0241412AA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855" y="-14210"/>
            <a:ext cx="2362200" cy="6886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16301-F275-878A-AAAD-CB2AE8786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72907-7CE1-BCB0-A702-7C4C283CD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863" y="3195700"/>
            <a:ext cx="2242118" cy="2864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1141C-1CD9-3619-7B92-1B976C245D66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F3E03-CA9C-49B3-5C00-0514EA523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2BB99-555D-27A1-4C0F-969E3B7E8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C32D960-47F0-E535-146A-97DE5D883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233C68A-85E4-0670-684E-C334C908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52" y="2405270"/>
            <a:ext cx="3652248" cy="40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6B172-08DC-B7FB-773A-9BBF7EFD9CAD}"/>
              </a:ext>
            </a:extLst>
          </p:cNvPr>
          <p:cNvSpPr txBox="1"/>
          <p:nvPr/>
        </p:nvSpPr>
        <p:spPr>
          <a:xfrm>
            <a:off x="2792896" y="1898374"/>
            <a:ext cx="76928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FF00"/>
                </a:solidFill>
              </a:rPr>
              <a:t>Thực</a:t>
            </a:r>
            <a:r>
              <a:rPr lang="en-US" sz="6600" b="1" dirty="0">
                <a:solidFill>
                  <a:srgbClr val="FFFF00"/>
                </a:solidFill>
              </a:rPr>
              <a:t> </a:t>
            </a:r>
            <a:r>
              <a:rPr lang="en-US" sz="6600" b="1" dirty="0" err="1">
                <a:solidFill>
                  <a:srgbClr val="FFFF00"/>
                </a:solidFill>
              </a:rPr>
              <a:t>hành</a:t>
            </a:r>
            <a:r>
              <a:rPr lang="en-US" sz="6600" b="1" dirty="0">
                <a:solidFill>
                  <a:srgbClr val="FFFF00"/>
                </a:solidFill>
              </a:rPr>
              <a:t> </a:t>
            </a:r>
            <a:r>
              <a:rPr lang="en-US" sz="6600" b="1" dirty="0" err="1">
                <a:solidFill>
                  <a:srgbClr val="FFFF00"/>
                </a:solidFill>
              </a:rPr>
              <a:t>sắm</a:t>
            </a:r>
            <a:r>
              <a:rPr lang="en-US" sz="6600" b="1" dirty="0">
                <a:solidFill>
                  <a:srgbClr val="FFFF00"/>
                </a:solidFill>
              </a:rPr>
              <a:t> </a:t>
            </a:r>
            <a:r>
              <a:rPr lang="en-US" sz="6600" b="1" dirty="0" err="1">
                <a:solidFill>
                  <a:srgbClr val="FFFF00"/>
                </a:solidFill>
              </a:rPr>
              <a:t>vai</a:t>
            </a:r>
            <a:endParaRPr 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8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7919B3-FFCB-2A4C-044C-F1DE50172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049" y="924606"/>
            <a:ext cx="702320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2A6AEB-6259-4822-A214-2562BE49C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692" y="3029887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41150-A81F-4A89-B53D-C38374857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74" y="3064598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21065-A417-B1DE-4D6A-9BE5218E4623}"/>
              </a:ext>
            </a:extLst>
          </p:cNvPr>
          <p:cNvSpPr/>
          <p:nvPr/>
        </p:nvSpPr>
        <p:spPr>
          <a:xfrm>
            <a:off x="1771650" y="1552575"/>
            <a:ext cx="8515350" cy="1238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</a:rPr>
              <a:t>Nhận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cảm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xúc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A4A06-02B3-F5B8-337A-B767F0D41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557212"/>
            <a:ext cx="8667750" cy="198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D0706-0A81-D7FB-3CA2-318C6C993C10}"/>
              </a:ext>
            </a:extLst>
          </p:cNvPr>
          <p:cNvGrpSpPr/>
          <p:nvPr/>
        </p:nvGrpSpPr>
        <p:grpSpPr>
          <a:xfrm>
            <a:off x="477705" y="3479141"/>
            <a:ext cx="4389570" cy="3121684"/>
            <a:chOff x="477705" y="3479141"/>
            <a:chExt cx="4389570" cy="3121684"/>
          </a:xfrm>
        </p:grpSpPr>
        <p:grpSp>
          <p:nvGrpSpPr>
            <p:cNvPr id="5" name="组合 1">
              <a:extLst>
                <a:ext uri="{FF2B5EF4-FFF2-40B4-BE49-F238E27FC236}">
                  <a16:creationId xmlns:a16="http://schemas.microsoft.com/office/drawing/2014/main" id="{E9CDE01C-4F9E-6866-A95B-5B550D8C5F1B}"/>
                </a:ext>
              </a:extLst>
            </p:cNvPr>
            <p:cNvGrpSpPr/>
            <p:nvPr/>
          </p:nvGrpSpPr>
          <p:grpSpPr>
            <a:xfrm>
              <a:off x="477705" y="3479141"/>
              <a:ext cx="4389570" cy="3121684"/>
              <a:chOff x="-591423" y="1707337"/>
              <a:chExt cx="7679682" cy="5787085"/>
            </a:xfrm>
          </p:grpSpPr>
          <p:pic>
            <p:nvPicPr>
              <p:cNvPr id="6" name="图片 12">
                <a:extLst>
                  <a:ext uri="{FF2B5EF4-FFF2-40B4-BE49-F238E27FC236}">
                    <a16:creationId xmlns:a16="http://schemas.microsoft.com/office/drawing/2014/main" id="{62C87EBE-2232-C0D0-07B0-3298C1899A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8" t="35025" r="59440" b="34782"/>
              <a:stretch/>
            </p:blipFill>
            <p:spPr>
              <a:xfrm>
                <a:off x="-591423" y="1707337"/>
                <a:ext cx="4429760" cy="5492902"/>
              </a:xfrm>
              <a:prstGeom prst="rect">
                <a:avLst/>
              </a:prstGeom>
            </p:spPr>
          </p:pic>
          <p:pic>
            <p:nvPicPr>
              <p:cNvPr id="7" name="图片 13">
                <a:extLst>
                  <a:ext uri="{FF2B5EF4-FFF2-40B4-BE49-F238E27FC236}">
                    <a16:creationId xmlns:a16="http://schemas.microsoft.com/office/drawing/2014/main" id="{302165DF-90AB-EB04-183F-977B357E2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71" t="36973" r="10977" b="32834"/>
              <a:stretch/>
            </p:blipFill>
            <p:spPr>
              <a:xfrm>
                <a:off x="2621901" y="2001520"/>
                <a:ext cx="4466358" cy="5492902"/>
              </a:xfrm>
              <a:prstGeom prst="rect">
                <a:avLst/>
              </a:prstGeom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BA355F7-5FD2-9B45-62B2-3BCDE828BD2E}"/>
                </a:ext>
              </a:extLst>
            </p:cNvPr>
            <p:cNvSpPr/>
            <p:nvPr/>
          </p:nvSpPr>
          <p:spPr>
            <a:xfrm>
              <a:off x="981075" y="5781675"/>
              <a:ext cx="3686175" cy="8191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Thảo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luận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nhóm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đôi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5F93E81-5505-5D88-E208-6798884EC7E3}"/>
              </a:ext>
            </a:extLst>
          </p:cNvPr>
          <p:cNvSpPr/>
          <p:nvPr/>
        </p:nvSpPr>
        <p:spPr>
          <a:xfrm>
            <a:off x="4682751" y="3050253"/>
            <a:ext cx="6804399" cy="1445547"/>
          </a:xfrm>
          <a:custGeom>
            <a:avLst/>
            <a:gdLst>
              <a:gd name="connsiteX0" fmla="*/ 0 w 6804399"/>
              <a:gd name="connsiteY0" fmla="*/ 240929 h 1445547"/>
              <a:gd name="connsiteX1" fmla="*/ 240929 w 6804399"/>
              <a:gd name="connsiteY1" fmla="*/ 0 h 1445547"/>
              <a:gd name="connsiteX2" fmla="*/ 1134067 w 6804399"/>
              <a:gd name="connsiteY2" fmla="*/ 0 h 1445547"/>
              <a:gd name="connsiteX3" fmla="*/ 1134067 w 6804399"/>
              <a:gd name="connsiteY3" fmla="*/ 0 h 1445547"/>
              <a:gd name="connsiteX4" fmla="*/ 2835166 w 6804399"/>
              <a:gd name="connsiteY4" fmla="*/ 0 h 1445547"/>
              <a:gd name="connsiteX5" fmla="*/ 6563470 w 6804399"/>
              <a:gd name="connsiteY5" fmla="*/ 0 h 1445547"/>
              <a:gd name="connsiteX6" fmla="*/ 6804399 w 6804399"/>
              <a:gd name="connsiteY6" fmla="*/ 240929 h 1445547"/>
              <a:gd name="connsiteX7" fmla="*/ 6804399 w 6804399"/>
              <a:gd name="connsiteY7" fmla="*/ 843236 h 1445547"/>
              <a:gd name="connsiteX8" fmla="*/ 6804399 w 6804399"/>
              <a:gd name="connsiteY8" fmla="*/ 843236 h 1445547"/>
              <a:gd name="connsiteX9" fmla="*/ 6804399 w 6804399"/>
              <a:gd name="connsiteY9" fmla="*/ 1204623 h 1445547"/>
              <a:gd name="connsiteX10" fmla="*/ 6804399 w 6804399"/>
              <a:gd name="connsiteY10" fmla="*/ 1204618 h 1445547"/>
              <a:gd name="connsiteX11" fmla="*/ 6563470 w 6804399"/>
              <a:gd name="connsiteY11" fmla="*/ 1445547 h 1445547"/>
              <a:gd name="connsiteX12" fmla="*/ 2835166 w 6804399"/>
              <a:gd name="connsiteY12" fmla="*/ 1445547 h 1445547"/>
              <a:gd name="connsiteX13" fmla="*/ 1134067 w 6804399"/>
              <a:gd name="connsiteY13" fmla="*/ 1445547 h 1445547"/>
              <a:gd name="connsiteX14" fmla="*/ 1134067 w 6804399"/>
              <a:gd name="connsiteY14" fmla="*/ 1445547 h 1445547"/>
              <a:gd name="connsiteX15" fmla="*/ 240929 w 6804399"/>
              <a:gd name="connsiteY15" fmla="*/ 1445547 h 1445547"/>
              <a:gd name="connsiteX16" fmla="*/ 0 w 6804399"/>
              <a:gd name="connsiteY16" fmla="*/ 1204618 h 1445547"/>
              <a:gd name="connsiteX17" fmla="*/ 0 w 6804399"/>
              <a:gd name="connsiteY17" fmla="*/ 1204623 h 1445547"/>
              <a:gd name="connsiteX18" fmla="*/ -382407 w 6804399"/>
              <a:gd name="connsiteY18" fmla="*/ 905230 h 1445547"/>
              <a:gd name="connsiteX19" fmla="*/ 0 w 6804399"/>
              <a:gd name="connsiteY19" fmla="*/ 843236 h 1445547"/>
              <a:gd name="connsiteX20" fmla="*/ 0 w 6804399"/>
              <a:gd name="connsiteY20" fmla="*/ 240929 h 14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04399" h="1445547" fill="none" extrusionOk="0">
                <a:moveTo>
                  <a:pt x="0" y="240929"/>
                </a:moveTo>
                <a:cubicBezTo>
                  <a:pt x="5913" y="111069"/>
                  <a:pt x="103245" y="1859"/>
                  <a:pt x="240929" y="0"/>
                </a:cubicBezTo>
                <a:cubicBezTo>
                  <a:pt x="384843" y="-29027"/>
                  <a:pt x="896765" y="24729"/>
                  <a:pt x="1134067" y="0"/>
                </a:cubicBezTo>
                <a:lnTo>
                  <a:pt x="1134067" y="0"/>
                </a:lnTo>
                <a:cubicBezTo>
                  <a:pt x="1630150" y="-42243"/>
                  <a:pt x="2378727" y="5545"/>
                  <a:pt x="2835166" y="0"/>
                </a:cubicBezTo>
                <a:cubicBezTo>
                  <a:pt x="3324403" y="-117130"/>
                  <a:pt x="4846135" y="123459"/>
                  <a:pt x="6563470" y="0"/>
                </a:cubicBezTo>
                <a:cubicBezTo>
                  <a:pt x="6699204" y="4259"/>
                  <a:pt x="6778440" y="111499"/>
                  <a:pt x="6804399" y="240929"/>
                </a:cubicBezTo>
                <a:cubicBezTo>
                  <a:pt x="6772929" y="315259"/>
                  <a:pt x="6772943" y="603435"/>
                  <a:pt x="6804399" y="843236"/>
                </a:cubicBezTo>
                <a:lnTo>
                  <a:pt x="6804399" y="843236"/>
                </a:lnTo>
                <a:cubicBezTo>
                  <a:pt x="6777754" y="891501"/>
                  <a:pt x="6808816" y="1081134"/>
                  <a:pt x="6804399" y="1204623"/>
                </a:cubicBezTo>
                <a:lnTo>
                  <a:pt x="6804399" y="1204618"/>
                </a:lnTo>
                <a:cubicBezTo>
                  <a:pt x="6788440" y="1317692"/>
                  <a:pt x="6689766" y="1467576"/>
                  <a:pt x="6563470" y="1445547"/>
                </a:cubicBezTo>
                <a:cubicBezTo>
                  <a:pt x="4735469" y="1578941"/>
                  <a:pt x="3889243" y="1314827"/>
                  <a:pt x="2835166" y="1445547"/>
                </a:cubicBezTo>
                <a:cubicBezTo>
                  <a:pt x="2304627" y="1335802"/>
                  <a:pt x="1343553" y="1465665"/>
                  <a:pt x="1134067" y="1445547"/>
                </a:cubicBezTo>
                <a:lnTo>
                  <a:pt x="1134067" y="1445547"/>
                </a:lnTo>
                <a:cubicBezTo>
                  <a:pt x="862875" y="1380079"/>
                  <a:pt x="337791" y="1485102"/>
                  <a:pt x="240929" y="1445547"/>
                </a:cubicBezTo>
                <a:cubicBezTo>
                  <a:pt x="91211" y="1445477"/>
                  <a:pt x="1881" y="1333821"/>
                  <a:pt x="0" y="1204618"/>
                </a:cubicBezTo>
                <a:lnTo>
                  <a:pt x="0" y="1204623"/>
                </a:lnTo>
                <a:cubicBezTo>
                  <a:pt x="-50946" y="1111331"/>
                  <a:pt x="-256656" y="1046076"/>
                  <a:pt x="-382407" y="905230"/>
                </a:cubicBezTo>
                <a:cubicBezTo>
                  <a:pt x="-286499" y="899159"/>
                  <a:pt x="-96535" y="860848"/>
                  <a:pt x="0" y="843236"/>
                </a:cubicBezTo>
                <a:cubicBezTo>
                  <a:pt x="23402" y="546840"/>
                  <a:pt x="15463" y="525433"/>
                  <a:pt x="0" y="240929"/>
                </a:cubicBezTo>
                <a:close/>
              </a:path>
              <a:path w="6804399" h="1445547" stroke="0" extrusionOk="0">
                <a:moveTo>
                  <a:pt x="0" y="240929"/>
                </a:moveTo>
                <a:cubicBezTo>
                  <a:pt x="-4903" y="116253"/>
                  <a:pt x="118595" y="-7255"/>
                  <a:pt x="240929" y="0"/>
                </a:cubicBezTo>
                <a:cubicBezTo>
                  <a:pt x="392221" y="-16236"/>
                  <a:pt x="966160" y="29470"/>
                  <a:pt x="1134067" y="0"/>
                </a:cubicBezTo>
                <a:lnTo>
                  <a:pt x="1134067" y="0"/>
                </a:lnTo>
                <a:cubicBezTo>
                  <a:pt x="1350412" y="7671"/>
                  <a:pt x="2230534" y="-122747"/>
                  <a:pt x="2835166" y="0"/>
                </a:cubicBezTo>
                <a:cubicBezTo>
                  <a:pt x="4278734" y="-134364"/>
                  <a:pt x="5506758" y="130381"/>
                  <a:pt x="6563470" y="0"/>
                </a:cubicBezTo>
                <a:cubicBezTo>
                  <a:pt x="6692176" y="-10264"/>
                  <a:pt x="6820332" y="95517"/>
                  <a:pt x="6804399" y="240929"/>
                </a:cubicBezTo>
                <a:cubicBezTo>
                  <a:pt x="6752426" y="368517"/>
                  <a:pt x="6801414" y="594788"/>
                  <a:pt x="6804399" y="843236"/>
                </a:cubicBezTo>
                <a:lnTo>
                  <a:pt x="6804399" y="843236"/>
                </a:lnTo>
                <a:cubicBezTo>
                  <a:pt x="6814185" y="962512"/>
                  <a:pt x="6773990" y="1120240"/>
                  <a:pt x="6804399" y="1204623"/>
                </a:cubicBezTo>
                <a:lnTo>
                  <a:pt x="6804399" y="1204618"/>
                </a:lnTo>
                <a:cubicBezTo>
                  <a:pt x="6830229" y="1334862"/>
                  <a:pt x="6687635" y="1448124"/>
                  <a:pt x="6563470" y="1445547"/>
                </a:cubicBezTo>
                <a:cubicBezTo>
                  <a:pt x="4880072" y="1407788"/>
                  <a:pt x="3263497" y="1496045"/>
                  <a:pt x="2835166" y="1445547"/>
                </a:cubicBezTo>
                <a:cubicBezTo>
                  <a:pt x="2460152" y="1374311"/>
                  <a:pt x="1503432" y="1588829"/>
                  <a:pt x="1134067" y="1445547"/>
                </a:cubicBezTo>
                <a:lnTo>
                  <a:pt x="1134067" y="1445547"/>
                </a:lnTo>
                <a:cubicBezTo>
                  <a:pt x="1038211" y="1399928"/>
                  <a:pt x="612084" y="1410549"/>
                  <a:pt x="240929" y="1445547"/>
                </a:cubicBezTo>
                <a:cubicBezTo>
                  <a:pt x="99214" y="1437655"/>
                  <a:pt x="23821" y="1332102"/>
                  <a:pt x="0" y="1204618"/>
                </a:cubicBezTo>
                <a:lnTo>
                  <a:pt x="0" y="1204623"/>
                </a:lnTo>
                <a:cubicBezTo>
                  <a:pt x="-85529" y="1179276"/>
                  <a:pt x="-324066" y="922535"/>
                  <a:pt x="-382407" y="905230"/>
                </a:cubicBezTo>
                <a:cubicBezTo>
                  <a:pt x="-192329" y="907027"/>
                  <a:pt x="-84087" y="871654"/>
                  <a:pt x="0" y="843236"/>
                </a:cubicBezTo>
                <a:cubicBezTo>
                  <a:pt x="21638" y="738397"/>
                  <a:pt x="4466" y="437075"/>
                  <a:pt x="0" y="24092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5620"/>
                      <a:gd name="adj2" fmla="val 1262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Từng khuôn mặt thể hiện cảm xúc gì?</a:t>
            </a: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48BB54-D7B2-1D4D-26C1-C44DFE9ABEDA}"/>
              </a:ext>
            </a:extLst>
          </p:cNvPr>
          <p:cNvSpPr/>
          <p:nvPr/>
        </p:nvSpPr>
        <p:spPr>
          <a:xfrm>
            <a:off x="4882776" y="4819651"/>
            <a:ext cx="6804399" cy="1676400"/>
          </a:xfrm>
          <a:custGeom>
            <a:avLst/>
            <a:gdLst>
              <a:gd name="connsiteX0" fmla="*/ 0 w 6804399"/>
              <a:gd name="connsiteY0" fmla="*/ 279406 h 1676400"/>
              <a:gd name="connsiteX1" fmla="*/ 279406 w 6804399"/>
              <a:gd name="connsiteY1" fmla="*/ 0 h 1676400"/>
              <a:gd name="connsiteX2" fmla="*/ 1134067 w 6804399"/>
              <a:gd name="connsiteY2" fmla="*/ 0 h 1676400"/>
              <a:gd name="connsiteX3" fmla="*/ 1134067 w 6804399"/>
              <a:gd name="connsiteY3" fmla="*/ 0 h 1676400"/>
              <a:gd name="connsiteX4" fmla="*/ 2835166 w 6804399"/>
              <a:gd name="connsiteY4" fmla="*/ 0 h 1676400"/>
              <a:gd name="connsiteX5" fmla="*/ 6524993 w 6804399"/>
              <a:gd name="connsiteY5" fmla="*/ 0 h 1676400"/>
              <a:gd name="connsiteX6" fmla="*/ 6804399 w 6804399"/>
              <a:gd name="connsiteY6" fmla="*/ 279406 h 1676400"/>
              <a:gd name="connsiteX7" fmla="*/ 6804399 w 6804399"/>
              <a:gd name="connsiteY7" fmla="*/ 279400 h 1676400"/>
              <a:gd name="connsiteX8" fmla="*/ 6804399 w 6804399"/>
              <a:gd name="connsiteY8" fmla="*/ 279400 h 1676400"/>
              <a:gd name="connsiteX9" fmla="*/ 6804399 w 6804399"/>
              <a:gd name="connsiteY9" fmla="*/ 698500 h 1676400"/>
              <a:gd name="connsiteX10" fmla="*/ 6804399 w 6804399"/>
              <a:gd name="connsiteY10" fmla="*/ 1396994 h 1676400"/>
              <a:gd name="connsiteX11" fmla="*/ 6524993 w 6804399"/>
              <a:gd name="connsiteY11" fmla="*/ 1676400 h 1676400"/>
              <a:gd name="connsiteX12" fmla="*/ 2835166 w 6804399"/>
              <a:gd name="connsiteY12" fmla="*/ 1676400 h 1676400"/>
              <a:gd name="connsiteX13" fmla="*/ 1134067 w 6804399"/>
              <a:gd name="connsiteY13" fmla="*/ 1676400 h 1676400"/>
              <a:gd name="connsiteX14" fmla="*/ 1134067 w 6804399"/>
              <a:gd name="connsiteY14" fmla="*/ 1676400 h 1676400"/>
              <a:gd name="connsiteX15" fmla="*/ 279406 w 6804399"/>
              <a:gd name="connsiteY15" fmla="*/ 1676400 h 1676400"/>
              <a:gd name="connsiteX16" fmla="*/ 0 w 6804399"/>
              <a:gd name="connsiteY16" fmla="*/ 1396994 h 1676400"/>
              <a:gd name="connsiteX17" fmla="*/ 0 w 6804399"/>
              <a:gd name="connsiteY17" fmla="*/ 698500 h 1676400"/>
              <a:gd name="connsiteX18" fmla="*/ -477669 w 6804399"/>
              <a:gd name="connsiteY18" fmla="*/ 475394 h 1676400"/>
              <a:gd name="connsiteX19" fmla="*/ 0 w 6804399"/>
              <a:gd name="connsiteY19" fmla="*/ 279400 h 1676400"/>
              <a:gd name="connsiteX20" fmla="*/ 0 w 6804399"/>
              <a:gd name="connsiteY20" fmla="*/ 27940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04399" h="1676400" fill="none" extrusionOk="0">
                <a:moveTo>
                  <a:pt x="0" y="279406"/>
                </a:moveTo>
                <a:cubicBezTo>
                  <a:pt x="2946" y="126689"/>
                  <a:pt x="111902" y="5305"/>
                  <a:pt x="279406" y="0"/>
                </a:cubicBezTo>
                <a:cubicBezTo>
                  <a:pt x="644762" y="-7632"/>
                  <a:pt x="1042767" y="56581"/>
                  <a:pt x="1134067" y="0"/>
                </a:cubicBezTo>
                <a:lnTo>
                  <a:pt x="1134067" y="0"/>
                </a:lnTo>
                <a:cubicBezTo>
                  <a:pt x="1630150" y="-42243"/>
                  <a:pt x="2378727" y="5545"/>
                  <a:pt x="2835166" y="0"/>
                </a:cubicBezTo>
                <a:cubicBezTo>
                  <a:pt x="3421285" y="-117130"/>
                  <a:pt x="5553893" y="123459"/>
                  <a:pt x="6524993" y="0"/>
                </a:cubicBezTo>
                <a:cubicBezTo>
                  <a:pt x="6688374" y="14450"/>
                  <a:pt x="6776334" y="129019"/>
                  <a:pt x="6804399" y="279406"/>
                </a:cubicBezTo>
                <a:lnTo>
                  <a:pt x="6804399" y="279400"/>
                </a:lnTo>
                <a:lnTo>
                  <a:pt x="6804399" y="279400"/>
                </a:lnTo>
                <a:cubicBezTo>
                  <a:pt x="6777801" y="461769"/>
                  <a:pt x="6824130" y="577959"/>
                  <a:pt x="6804399" y="698500"/>
                </a:cubicBezTo>
                <a:cubicBezTo>
                  <a:pt x="6774855" y="948600"/>
                  <a:pt x="6778774" y="1301083"/>
                  <a:pt x="6804399" y="1396994"/>
                </a:cubicBezTo>
                <a:cubicBezTo>
                  <a:pt x="6795979" y="1540761"/>
                  <a:pt x="6671017" y="1703387"/>
                  <a:pt x="6524993" y="1676400"/>
                </a:cubicBezTo>
                <a:cubicBezTo>
                  <a:pt x="5098498" y="1809794"/>
                  <a:pt x="3205697" y="1545680"/>
                  <a:pt x="2835166" y="1676400"/>
                </a:cubicBezTo>
                <a:cubicBezTo>
                  <a:pt x="2304627" y="1566655"/>
                  <a:pt x="1343553" y="1696518"/>
                  <a:pt x="1134067" y="1676400"/>
                </a:cubicBezTo>
                <a:lnTo>
                  <a:pt x="1134067" y="1676400"/>
                </a:lnTo>
                <a:cubicBezTo>
                  <a:pt x="1002904" y="1650017"/>
                  <a:pt x="665864" y="1608788"/>
                  <a:pt x="279406" y="1676400"/>
                </a:cubicBezTo>
                <a:cubicBezTo>
                  <a:pt x="101516" y="1676301"/>
                  <a:pt x="10506" y="1529756"/>
                  <a:pt x="0" y="1396994"/>
                </a:cubicBezTo>
                <a:cubicBezTo>
                  <a:pt x="49584" y="1076449"/>
                  <a:pt x="-40885" y="1031830"/>
                  <a:pt x="0" y="698500"/>
                </a:cubicBezTo>
                <a:cubicBezTo>
                  <a:pt x="-123532" y="641398"/>
                  <a:pt x="-371321" y="487590"/>
                  <a:pt x="-477669" y="475394"/>
                </a:cubicBezTo>
                <a:cubicBezTo>
                  <a:pt x="-431199" y="417455"/>
                  <a:pt x="-203880" y="361120"/>
                  <a:pt x="0" y="279400"/>
                </a:cubicBezTo>
                <a:lnTo>
                  <a:pt x="0" y="279406"/>
                </a:lnTo>
                <a:close/>
              </a:path>
              <a:path w="6804399" h="1676400" stroke="0" extrusionOk="0">
                <a:moveTo>
                  <a:pt x="0" y="279406"/>
                </a:moveTo>
                <a:cubicBezTo>
                  <a:pt x="-2126" y="128729"/>
                  <a:pt x="140394" y="-10347"/>
                  <a:pt x="279406" y="0"/>
                </a:cubicBezTo>
                <a:cubicBezTo>
                  <a:pt x="405717" y="-17979"/>
                  <a:pt x="821382" y="11204"/>
                  <a:pt x="1134067" y="0"/>
                </a:cubicBezTo>
                <a:lnTo>
                  <a:pt x="1134067" y="0"/>
                </a:lnTo>
                <a:cubicBezTo>
                  <a:pt x="1350412" y="7671"/>
                  <a:pt x="2230534" y="-122747"/>
                  <a:pt x="2835166" y="0"/>
                </a:cubicBezTo>
                <a:cubicBezTo>
                  <a:pt x="3207500" y="-134364"/>
                  <a:pt x="5382954" y="130381"/>
                  <a:pt x="6524993" y="0"/>
                </a:cubicBezTo>
                <a:cubicBezTo>
                  <a:pt x="6677876" y="-3369"/>
                  <a:pt x="6810447" y="120406"/>
                  <a:pt x="6804399" y="279406"/>
                </a:cubicBezTo>
                <a:lnTo>
                  <a:pt x="6804399" y="279400"/>
                </a:lnTo>
                <a:lnTo>
                  <a:pt x="6804399" y="279400"/>
                </a:lnTo>
                <a:cubicBezTo>
                  <a:pt x="6793517" y="477844"/>
                  <a:pt x="6825164" y="568075"/>
                  <a:pt x="6804399" y="698500"/>
                </a:cubicBezTo>
                <a:cubicBezTo>
                  <a:pt x="6835472" y="795427"/>
                  <a:pt x="6842507" y="1211820"/>
                  <a:pt x="6804399" y="1396994"/>
                </a:cubicBezTo>
                <a:cubicBezTo>
                  <a:pt x="6826094" y="1548940"/>
                  <a:pt x="6667875" y="1679711"/>
                  <a:pt x="6524993" y="1676400"/>
                </a:cubicBezTo>
                <a:cubicBezTo>
                  <a:pt x="5305582" y="1638641"/>
                  <a:pt x="3530344" y="1726898"/>
                  <a:pt x="2835166" y="1676400"/>
                </a:cubicBezTo>
                <a:cubicBezTo>
                  <a:pt x="2460152" y="1605164"/>
                  <a:pt x="1503432" y="1819682"/>
                  <a:pt x="1134067" y="1676400"/>
                </a:cubicBezTo>
                <a:lnTo>
                  <a:pt x="1134067" y="1676400"/>
                </a:lnTo>
                <a:cubicBezTo>
                  <a:pt x="999749" y="1633795"/>
                  <a:pt x="701709" y="1735241"/>
                  <a:pt x="279406" y="1676400"/>
                </a:cubicBezTo>
                <a:cubicBezTo>
                  <a:pt x="117605" y="1669570"/>
                  <a:pt x="26805" y="1545031"/>
                  <a:pt x="0" y="1396994"/>
                </a:cubicBezTo>
                <a:cubicBezTo>
                  <a:pt x="24029" y="1164179"/>
                  <a:pt x="51646" y="769061"/>
                  <a:pt x="0" y="698500"/>
                </a:cubicBezTo>
                <a:cubicBezTo>
                  <a:pt x="-231507" y="581055"/>
                  <a:pt x="-358270" y="576158"/>
                  <a:pt x="-477669" y="475394"/>
                </a:cubicBezTo>
                <a:cubicBezTo>
                  <a:pt x="-258454" y="429371"/>
                  <a:pt x="-42347" y="323688"/>
                  <a:pt x="0" y="279400"/>
                </a:cubicBezTo>
                <a:lnTo>
                  <a:pt x="0" y="279406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7020"/>
                      <a:gd name="adj2" fmla="val -2164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Em đã từng có cảm xúc nào?</a:t>
            </a: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57150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Em đã trải qua cảm xúc đó trong tình huống nào?</a:t>
            </a: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99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B47F5-CA5B-FD7B-8C42-B67B9AA08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361950"/>
            <a:ext cx="2365602" cy="23241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450A6B-6C54-7F8D-D53A-FE9B42C2BA21}"/>
              </a:ext>
            </a:extLst>
          </p:cNvPr>
          <p:cNvSpPr/>
          <p:nvPr/>
        </p:nvSpPr>
        <p:spPr>
          <a:xfrm>
            <a:off x="4035051" y="440403"/>
            <a:ext cx="6804399" cy="1950372"/>
          </a:xfrm>
          <a:custGeom>
            <a:avLst/>
            <a:gdLst>
              <a:gd name="connsiteX0" fmla="*/ 0 w 6804399"/>
              <a:gd name="connsiteY0" fmla="*/ 325069 h 1950372"/>
              <a:gd name="connsiteX1" fmla="*/ 325069 w 6804399"/>
              <a:gd name="connsiteY1" fmla="*/ 0 h 1950372"/>
              <a:gd name="connsiteX2" fmla="*/ 6479330 w 6804399"/>
              <a:gd name="connsiteY2" fmla="*/ 0 h 1950372"/>
              <a:gd name="connsiteX3" fmla="*/ 6804399 w 6804399"/>
              <a:gd name="connsiteY3" fmla="*/ 325069 h 1950372"/>
              <a:gd name="connsiteX4" fmla="*/ 6804399 w 6804399"/>
              <a:gd name="connsiteY4" fmla="*/ 1625303 h 1950372"/>
              <a:gd name="connsiteX5" fmla="*/ 6479330 w 6804399"/>
              <a:gd name="connsiteY5" fmla="*/ 1950372 h 1950372"/>
              <a:gd name="connsiteX6" fmla="*/ 325069 w 6804399"/>
              <a:gd name="connsiteY6" fmla="*/ 1950372 h 1950372"/>
              <a:gd name="connsiteX7" fmla="*/ 0 w 6804399"/>
              <a:gd name="connsiteY7" fmla="*/ 1625303 h 1950372"/>
              <a:gd name="connsiteX8" fmla="*/ 0 w 6804399"/>
              <a:gd name="connsiteY8" fmla="*/ 325069 h 19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4399" h="1950372" fill="none" extrusionOk="0">
                <a:moveTo>
                  <a:pt x="0" y="325069"/>
                </a:moveTo>
                <a:cubicBezTo>
                  <a:pt x="4134" y="111451"/>
                  <a:pt x="167745" y="-721"/>
                  <a:pt x="325069" y="0"/>
                </a:cubicBezTo>
                <a:cubicBezTo>
                  <a:pt x="2330795" y="169035"/>
                  <a:pt x="5234091" y="-53300"/>
                  <a:pt x="6479330" y="0"/>
                </a:cubicBezTo>
                <a:cubicBezTo>
                  <a:pt x="6693944" y="-1817"/>
                  <a:pt x="6781028" y="137757"/>
                  <a:pt x="6804399" y="325069"/>
                </a:cubicBezTo>
                <a:cubicBezTo>
                  <a:pt x="6753245" y="851051"/>
                  <a:pt x="6724183" y="1404423"/>
                  <a:pt x="6804399" y="1625303"/>
                </a:cubicBezTo>
                <a:cubicBezTo>
                  <a:pt x="6782401" y="1809727"/>
                  <a:pt x="6660977" y="1948718"/>
                  <a:pt x="6479330" y="1950372"/>
                </a:cubicBezTo>
                <a:cubicBezTo>
                  <a:pt x="5474359" y="1832578"/>
                  <a:pt x="3268857" y="2053487"/>
                  <a:pt x="325069" y="1950372"/>
                </a:cubicBezTo>
                <a:cubicBezTo>
                  <a:pt x="132724" y="1956096"/>
                  <a:pt x="-1044" y="1798499"/>
                  <a:pt x="0" y="1625303"/>
                </a:cubicBezTo>
                <a:cubicBezTo>
                  <a:pt x="43439" y="1020023"/>
                  <a:pt x="-54969" y="517487"/>
                  <a:pt x="0" y="325069"/>
                </a:cubicBezTo>
                <a:close/>
              </a:path>
              <a:path w="6804399" h="1950372" stroke="0" extrusionOk="0">
                <a:moveTo>
                  <a:pt x="0" y="325069"/>
                </a:moveTo>
                <a:cubicBezTo>
                  <a:pt x="-14488" y="170313"/>
                  <a:pt x="171684" y="-17682"/>
                  <a:pt x="325069" y="0"/>
                </a:cubicBezTo>
                <a:cubicBezTo>
                  <a:pt x="2999696" y="157056"/>
                  <a:pt x="4315927" y="-26874"/>
                  <a:pt x="6479330" y="0"/>
                </a:cubicBezTo>
                <a:cubicBezTo>
                  <a:pt x="6665846" y="17697"/>
                  <a:pt x="6796450" y="127512"/>
                  <a:pt x="6804399" y="325069"/>
                </a:cubicBezTo>
                <a:cubicBezTo>
                  <a:pt x="6747582" y="875930"/>
                  <a:pt x="6862258" y="986980"/>
                  <a:pt x="6804399" y="1625303"/>
                </a:cubicBezTo>
                <a:cubicBezTo>
                  <a:pt x="6791895" y="1775363"/>
                  <a:pt x="6680712" y="1933433"/>
                  <a:pt x="6479330" y="1950372"/>
                </a:cubicBezTo>
                <a:cubicBezTo>
                  <a:pt x="4968537" y="1888953"/>
                  <a:pt x="1304688" y="1814382"/>
                  <a:pt x="325069" y="1950372"/>
                </a:cubicBezTo>
                <a:cubicBezTo>
                  <a:pt x="168066" y="1934518"/>
                  <a:pt x="1411" y="1815374"/>
                  <a:pt x="0" y="1625303"/>
                </a:cubicBezTo>
                <a:cubicBezTo>
                  <a:pt x="-40026" y="1020086"/>
                  <a:pt x="1518" y="968239"/>
                  <a:pt x="0" y="32506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vui vẻ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 miệng cười, mắt hơi nhíp, nếu nhìn ngoài còn có vẻ mặt rạng rỡ.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4A1E1-2341-53D8-8344-355F03FD6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750" y="3305175"/>
            <a:ext cx="2114550" cy="23495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B12786-1B63-406F-4EB7-2138D576CF17}"/>
              </a:ext>
            </a:extLst>
          </p:cNvPr>
          <p:cNvSpPr/>
          <p:nvPr/>
        </p:nvSpPr>
        <p:spPr>
          <a:xfrm>
            <a:off x="4120776" y="3516978"/>
            <a:ext cx="6804399" cy="1950372"/>
          </a:xfrm>
          <a:custGeom>
            <a:avLst/>
            <a:gdLst>
              <a:gd name="connsiteX0" fmla="*/ 0 w 6804399"/>
              <a:gd name="connsiteY0" fmla="*/ 325069 h 1950372"/>
              <a:gd name="connsiteX1" fmla="*/ 325069 w 6804399"/>
              <a:gd name="connsiteY1" fmla="*/ 0 h 1950372"/>
              <a:gd name="connsiteX2" fmla="*/ 6479330 w 6804399"/>
              <a:gd name="connsiteY2" fmla="*/ 0 h 1950372"/>
              <a:gd name="connsiteX3" fmla="*/ 6804399 w 6804399"/>
              <a:gd name="connsiteY3" fmla="*/ 325069 h 1950372"/>
              <a:gd name="connsiteX4" fmla="*/ 6804399 w 6804399"/>
              <a:gd name="connsiteY4" fmla="*/ 1625303 h 1950372"/>
              <a:gd name="connsiteX5" fmla="*/ 6479330 w 6804399"/>
              <a:gd name="connsiteY5" fmla="*/ 1950372 h 1950372"/>
              <a:gd name="connsiteX6" fmla="*/ 325069 w 6804399"/>
              <a:gd name="connsiteY6" fmla="*/ 1950372 h 1950372"/>
              <a:gd name="connsiteX7" fmla="*/ 0 w 6804399"/>
              <a:gd name="connsiteY7" fmla="*/ 1625303 h 1950372"/>
              <a:gd name="connsiteX8" fmla="*/ 0 w 6804399"/>
              <a:gd name="connsiteY8" fmla="*/ 325069 h 19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4399" h="1950372" fill="none" extrusionOk="0">
                <a:moveTo>
                  <a:pt x="0" y="325069"/>
                </a:moveTo>
                <a:cubicBezTo>
                  <a:pt x="4134" y="111451"/>
                  <a:pt x="167745" y="-721"/>
                  <a:pt x="325069" y="0"/>
                </a:cubicBezTo>
                <a:cubicBezTo>
                  <a:pt x="2330795" y="169035"/>
                  <a:pt x="5234091" y="-53300"/>
                  <a:pt x="6479330" y="0"/>
                </a:cubicBezTo>
                <a:cubicBezTo>
                  <a:pt x="6693944" y="-1817"/>
                  <a:pt x="6781028" y="137757"/>
                  <a:pt x="6804399" y="325069"/>
                </a:cubicBezTo>
                <a:cubicBezTo>
                  <a:pt x="6753245" y="851051"/>
                  <a:pt x="6724183" y="1404423"/>
                  <a:pt x="6804399" y="1625303"/>
                </a:cubicBezTo>
                <a:cubicBezTo>
                  <a:pt x="6782401" y="1809727"/>
                  <a:pt x="6660977" y="1948718"/>
                  <a:pt x="6479330" y="1950372"/>
                </a:cubicBezTo>
                <a:cubicBezTo>
                  <a:pt x="5474359" y="1832578"/>
                  <a:pt x="3268857" y="2053487"/>
                  <a:pt x="325069" y="1950372"/>
                </a:cubicBezTo>
                <a:cubicBezTo>
                  <a:pt x="132724" y="1956096"/>
                  <a:pt x="-1044" y="1798499"/>
                  <a:pt x="0" y="1625303"/>
                </a:cubicBezTo>
                <a:cubicBezTo>
                  <a:pt x="43439" y="1020023"/>
                  <a:pt x="-54969" y="517487"/>
                  <a:pt x="0" y="325069"/>
                </a:cubicBezTo>
                <a:close/>
              </a:path>
              <a:path w="6804399" h="1950372" stroke="0" extrusionOk="0">
                <a:moveTo>
                  <a:pt x="0" y="325069"/>
                </a:moveTo>
                <a:cubicBezTo>
                  <a:pt x="-14488" y="170313"/>
                  <a:pt x="171684" y="-17682"/>
                  <a:pt x="325069" y="0"/>
                </a:cubicBezTo>
                <a:cubicBezTo>
                  <a:pt x="2999696" y="157056"/>
                  <a:pt x="4315927" y="-26874"/>
                  <a:pt x="6479330" y="0"/>
                </a:cubicBezTo>
                <a:cubicBezTo>
                  <a:pt x="6665846" y="17697"/>
                  <a:pt x="6796450" y="127512"/>
                  <a:pt x="6804399" y="325069"/>
                </a:cubicBezTo>
                <a:cubicBezTo>
                  <a:pt x="6747582" y="875930"/>
                  <a:pt x="6862258" y="986980"/>
                  <a:pt x="6804399" y="1625303"/>
                </a:cubicBezTo>
                <a:cubicBezTo>
                  <a:pt x="6791895" y="1775363"/>
                  <a:pt x="6680712" y="1933433"/>
                  <a:pt x="6479330" y="1950372"/>
                </a:cubicBezTo>
                <a:cubicBezTo>
                  <a:pt x="4968537" y="1888953"/>
                  <a:pt x="1304688" y="1814382"/>
                  <a:pt x="325069" y="1950372"/>
                </a:cubicBezTo>
                <a:cubicBezTo>
                  <a:pt x="168066" y="1934518"/>
                  <a:pt x="1411" y="1815374"/>
                  <a:pt x="0" y="1625303"/>
                </a:cubicBezTo>
                <a:cubicBezTo>
                  <a:pt x="-40026" y="1020086"/>
                  <a:pt x="1518" y="968239"/>
                  <a:pt x="0" y="32506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buồn: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mày cụp xuống, miệng mím, nhìn ngoài có thể thấy khuôn mặt muốn khóc.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4F53E-6B3C-34D1-BC74-8D585FB3D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287" y="628649"/>
            <a:ext cx="1721268" cy="18002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8F0009-4F49-F97B-4CDF-AD7943118AFD}"/>
              </a:ext>
            </a:extLst>
          </p:cNvPr>
          <p:cNvSpPr/>
          <p:nvPr/>
        </p:nvSpPr>
        <p:spPr>
          <a:xfrm>
            <a:off x="2714625" y="440403"/>
            <a:ext cx="8620125" cy="1655097"/>
          </a:xfrm>
          <a:custGeom>
            <a:avLst/>
            <a:gdLst>
              <a:gd name="connsiteX0" fmla="*/ 0 w 8620125"/>
              <a:gd name="connsiteY0" fmla="*/ 275855 h 1655097"/>
              <a:gd name="connsiteX1" fmla="*/ 275855 w 8620125"/>
              <a:gd name="connsiteY1" fmla="*/ 0 h 1655097"/>
              <a:gd name="connsiteX2" fmla="*/ 8344270 w 8620125"/>
              <a:gd name="connsiteY2" fmla="*/ 0 h 1655097"/>
              <a:gd name="connsiteX3" fmla="*/ 8620125 w 8620125"/>
              <a:gd name="connsiteY3" fmla="*/ 275855 h 1655097"/>
              <a:gd name="connsiteX4" fmla="*/ 8620125 w 8620125"/>
              <a:gd name="connsiteY4" fmla="*/ 1379242 h 1655097"/>
              <a:gd name="connsiteX5" fmla="*/ 8344270 w 8620125"/>
              <a:gd name="connsiteY5" fmla="*/ 1655097 h 1655097"/>
              <a:gd name="connsiteX6" fmla="*/ 275855 w 8620125"/>
              <a:gd name="connsiteY6" fmla="*/ 1655097 h 1655097"/>
              <a:gd name="connsiteX7" fmla="*/ 0 w 8620125"/>
              <a:gd name="connsiteY7" fmla="*/ 1379242 h 1655097"/>
              <a:gd name="connsiteX8" fmla="*/ 0 w 8620125"/>
              <a:gd name="connsiteY8" fmla="*/ 275855 h 16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0125" h="1655097" fill="none" extrusionOk="0">
                <a:moveTo>
                  <a:pt x="0" y="275855"/>
                </a:moveTo>
                <a:cubicBezTo>
                  <a:pt x="603" y="118528"/>
                  <a:pt x="131548" y="-261"/>
                  <a:pt x="275855" y="0"/>
                </a:cubicBezTo>
                <a:cubicBezTo>
                  <a:pt x="3314807" y="169035"/>
                  <a:pt x="7333877" y="-53300"/>
                  <a:pt x="8344270" y="0"/>
                </a:cubicBezTo>
                <a:cubicBezTo>
                  <a:pt x="8508800" y="-631"/>
                  <a:pt x="8597966" y="116126"/>
                  <a:pt x="8620125" y="275855"/>
                </a:cubicBezTo>
                <a:cubicBezTo>
                  <a:pt x="8654465" y="496714"/>
                  <a:pt x="8595872" y="1077290"/>
                  <a:pt x="8620125" y="1379242"/>
                </a:cubicBezTo>
                <a:cubicBezTo>
                  <a:pt x="8590658" y="1538147"/>
                  <a:pt x="8520068" y="1636770"/>
                  <a:pt x="8344270" y="1655097"/>
                </a:cubicBezTo>
                <a:cubicBezTo>
                  <a:pt x="4467692" y="1537303"/>
                  <a:pt x="3509590" y="1758212"/>
                  <a:pt x="275855" y="1655097"/>
                </a:cubicBezTo>
                <a:cubicBezTo>
                  <a:pt x="107524" y="1662236"/>
                  <a:pt x="-2939" y="1513756"/>
                  <a:pt x="0" y="1379242"/>
                </a:cubicBezTo>
                <a:cubicBezTo>
                  <a:pt x="-29046" y="1013993"/>
                  <a:pt x="-90812" y="633582"/>
                  <a:pt x="0" y="275855"/>
                </a:cubicBezTo>
                <a:close/>
              </a:path>
              <a:path w="8620125" h="1655097" stroke="0" extrusionOk="0">
                <a:moveTo>
                  <a:pt x="0" y="275855"/>
                </a:moveTo>
                <a:cubicBezTo>
                  <a:pt x="-4075" y="130473"/>
                  <a:pt x="131326" y="-5290"/>
                  <a:pt x="275855" y="0"/>
                </a:cubicBezTo>
                <a:cubicBezTo>
                  <a:pt x="3445636" y="157056"/>
                  <a:pt x="6587073" y="-26874"/>
                  <a:pt x="8344270" y="0"/>
                </a:cubicBezTo>
                <a:cubicBezTo>
                  <a:pt x="8501003" y="11103"/>
                  <a:pt x="8617971" y="118619"/>
                  <a:pt x="8620125" y="275855"/>
                </a:cubicBezTo>
                <a:cubicBezTo>
                  <a:pt x="8702083" y="650619"/>
                  <a:pt x="8576231" y="1240939"/>
                  <a:pt x="8620125" y="1379242"/>
                </a:cubicBezTo>
                <a:cubicBezTo>
                  <a:pt x="8615748" y="1521277"/>
                  <a:pt x="8520671" y="1636454"/>
                  <a:pt x="8344270" y="1655097"/>
                </a:cubicBezTo>
                <a:cubicBezTo>
                  <a:pt x="5553599" y="1593678"/>
                  <a:pt x="1753196" y="1519107"/>
                  <a:pt x="275855" y="1655097"/>
                </a:cubicBezTo>
                <a:cubicBezTo>
                  <a:pt x="147324" y="1638334"/>
                  <a:pt x="988" y="1538971"/>
                  <a:pt x="0" y="1379242"/>
                </a:cubicBezTo>
                <a:cubicBezTo>
                  <a:pt x="-88457" y="917576"/>
                  <a:pt x="-76955" y="691914"/>
                  <a:pt x="0" y="27585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tức giận: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 mày xếch ngược, miệng mím, nếu nhìn ngoài có thể thấy tai tía, mặt đỏ.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C8CCA-E21A-E487-AAB9-25162FBDF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449" y="2686049"/>
            <a:ext cx="1600201" cy="16891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C56A86-CD1C-3D8C-5956-91F8200CB167}"/>
              </a:ext>
            </a:extLst>
          </p:cNvPr>
          <p:cNvSpPr/>
          <p:nvPr/>
        </p:nvSpPr>
        <p:spPr>
          <a:xfrm>
            <a:off x="2705100" y="2678778"/>
            <a:ext cx="8620125" cy="1655097"/>
          </a:xfrm>
          <a:custGeom>
            <a:avLst/>
            <a:gdLst>
              <a:gd name="connsiteX0" fmla="*/ 0 w 8620125"/>
              <a:gd name="connsiteY0" fmla="*/ 275855 h 1655097"/>
              <a:gd name="connsiteX1" fmla="*/ 275855 w 8620125"/>
              <a:gd name="connsiteY1" fmla="*/ 0 h 1655097"/>
              <a:gd name="connsiteX2" fmla="*/ 8344270 w 8620125"/>
              <a:gd name="connsiteY2" fmla="*/ 0 h 1655097"/>
              <a:gd name="connsiteX3" fmla="*/ 8620125 w 8620125"/>
              <a:gd name="connsiteY3" fmla="*/ 275855 h 1655097"/>
              <a:gd name="connsiteX4" fmla="*/ 8620125 w 8620125"/>
              <a:gd name="connsiteY4" fmla="*/ 1379242 h 1655097"/>
              <a:gd name="connsiteX5" fmla="*/ 8344270 w 8620125"/>
              <a:gd name="connsiteY5" fmla="*/ 1655097 h 1655097"/>
              <a:gd name="connsiteX6" fmla="*/ 275855 w 8620125"/>
              <a:gd name="connsiteY6" fmla="*/ 1655097 h 1655097"/>
              <a:gd name="connsiteX7" fmla="*/ 0 w 8620125"/>
              <a:gd name="connsiteY7" fmla="*/ 1379242 h 1655097"/>
              <a:gd name="connsiteX8" fmla="*/ 0 w 8620125"/>
              <a:gd name="connsiteY8" fmla="*/ 275855 h 16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0125" h="1655097" fill="none" extrusionOk="0">
                <a:moveTo>
                  <a:pt x="0" y="275855"/>
                </a:moveTo>
                <a:cubicBezTo>
                  <a:pt x="603" y="118528"/>
                  <a:pt x="131548" y="-261"/>
                  <a:pt x="275855" y="0"/>
                </a:cubicBezTo>
                <a:cubicBezTo>
                  <a:pt x="3314807" y="169035"/>
                  <a:pt x="7333877" y="-53300"/>
                  <a:pt x="8344270" y="0"/>
                </a:cubicBezTo>
                <a:cubicBezTo>
                  <a:pt x="8508800" y="-631"/>
                  <a:pt x="8597966" y="116126"/>
                  <a:pt x="8620125" y="275855"/>
                </a:cubicBezTo>
                <a:cubicBezTo>
                  <a:pt x="8654465" y="496714"/>
                  <a:pt x="8595872" y="1077290"/>
                  <a:pt x="8620125" y="1379242"/>
                </a:cubicBezTo>
                <a:cubicBezTo>
                  <a:pt x="8590658" y="1538147"/>
                  <a:pt x="8520068" y="1636770"/>
                  <a:pt x="8344270" y="1655097"/>
                </a:cubicBezTo>
                <a:cubicBezTo>
                  <a:pt x="4467692" y="1537303"/>
                  <a:pt x="3509590" y="1758212"/>
                  <a:pt x="275855" y="1655097"/>
                </a:cubicBezTo>
                <a:cubicBezTo>
                  <a:pt x="107524" y="1662236"/>
                  <a:pt x="-2939" y="1513756"/>
                  <a:pt x="0" y="1379242"/>
                </a:cubicBezTo>
                <a:cubicBezTo>
                  <a:pt x="-29046" y="1013993"/>
                  <a:pt x="-90812" y="633582"/>
                  <a:pt x="0" y="275855"/>
                </a:cubicBezTo>
                <a:close/>
              </a:path>
              <a:path w="8620125" h="1655097" stroke="0" extrusionOk="0">
                <a:moveTo>
                  <a:pt x="0" y="275855"/>
                </a:moveTo>
                <a:cubicBezTo>
                  <a:pt x="-4075" y="130473"/>
                  <a:pt x="131326" y="-5290"/>
                  <a:pt x="275855" y="0"/>
                </a:cubicBezTo>
                <a:cubicBezTo>
                  <a:pt x="3445636" y="157056"/>
                  <a:pt x="6587073" y="-26874"/>
                  <a:pt x="8344270" y="0"/>
                </a:cubicBezTo>
                <a:cubicBezTo>
                  <a:pt x="8501003" y="11103"/>
                  <a:pt x="8617971" y="118619"/>
                  <a:pt x="8620125" y="275855"/>
                </a:cubicBezTo>
                <a:cubicBezTo>
                  <a:pt x="8702083" y="650619"/>
                  <a:pt x="8576231" y="1240939"/>
                  <a:pt x="8620125" y="1379242"/>
                </a:cubicBezTo>
                <a:cubicBezTo>
                  <a:pt x="8615748" y="1521277"/>
                  <a:pt x="8520671" y="1636454"/>
                  <a:pt x="8344270" y="1655097"/>
                </a:cubicBezTo>
                <a:cubicBezTo>
                  <a:pt x="5553599" y="1593678"/>
                  <a:pt x="1753196" y="1519107"/>
                  <a:pt x="275855" y="1655097"/>
                </a:cubicBezTo>
                <a:cubicBezTo>
                  <a:pt x="147324" y="1638334"/>
                  <a:pt x="988" y="1538971"/>
                  <a:pt x="0" y="1379242"/>
                </a:cubicBezTo>
                <a:cubicBezTo>
                  <a:pt x="-88457" y="917576"/>
                  <a:pt x="-76955" y="691914"/>
                  <a:pt x="0" y="27585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sợ hãi: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mày cụp, miệng méo như sắp khóc.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12BED0-A55A-0F62-6EFF-E5B643239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262" y="4840931"/>
            <a:ext cx="1462088" cy="148843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CA1B83-D5F4-2F2B-FE29-E1E18A988812}"/>
              </a:ext>
            </a:extLst>
          </p:cNvPr>
          <p:cNvSpPr/>
          <p:nvPr/>
        </p:nvSpPr>
        <p:spPr>
          <a:xfrm>
            <a:off x="2762250" y="4707603"/>
            <a:ext cx="8620125" cy="1655097"/>
          </a:xfrm>
          <a:custGeom>
            <a:avLst/>
            <a:gdLst>
              <a:gd name="connsiteX0" fmla="*/ 0 w 8620125"/>
              <a:gd name="connsiteY0" fmla="*/ 275855 h 1655097"/>
              <a:gd name="connsiteX1" fmla="*/ 275855 w 8620125"/>
              <a:gd name="connsiteY1" fmla="*/ 0 h 1655097"/>
              <a:gd name="connsiteX2" fmla="*/ 8344270 w 8620125"/>
              <a:gd name="connsiteY2" fmla="*/ 0 h 1655097"/>
              <a:gd name="connsiteX3" fmla="*/ 8620125 w 8620125"/>
              <a:gd name="connsiteY3" fmla="*/ 275855 h 1655097"/>
              <a:gd name="connsiteX4" fmla="*/ 8620125 w 8620125"/>
              <a:gd name="connsiteY4" fmla="*/ 1379242 h 1655097"/>
              <a:gd name="connsiteX5" fmla="*/ 8344270 w 8620125"/>
              <a:gd name="connsiteY5" fmla="*/ 1655097 h 1655097"/>
              <a:gd name="connsiteX6" fmla="*/ 275855 w 8620125"/>
              <a:gd name="connsiteY6" fmla="*/ 1655097 h 1655097"/>
              <a:gd name="connsiteX7" fmla="*/ 0 w 8620125"/>
              <a:gd name="connsiteY7" fmla="*/ 1379242 h 1655097"/>
              <a:gd name="connsiteX8" fmla="*/ 0 w 8620125"/>
              <a:gd name="connsiteY8" fmla="*/ 275855 h 16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0125" h="1655097" fill="none" extrusionOk="0">
                <a:moveTo>
                  <a:pt x="0" y="275855"/>
                </a:moveTo>
                <a:cubicBezTo>
                  <a:pt x="603" y="118528"/>
                  <a:pt x="131548" y="-261"/>
                  <a:pt x="275855" y="0"/>
                </a:cubicBezTo>
                <a:cubicBezTo>
                  <a:pt x="3314807" y="169035"/>
                  <a:pt x="7333877" y="-53300"/>
                  <a:pt x="8344270" y="0"/>
                </a:cubicBezTo>
                <a:cubicBezTo>
                  <a:pt x="8508800" y="-631"/>
                  <a:pt x="8597966" y="116126"/>
                  <a:pt x="8620125" y="275855"/>
                </a:cubicBezTo>
                <a:cubicBezTo>
                  <a:pt x="8654465" y="496714"/>
                  <a:pt x="8595872" y="1077290"/>
                  <a:pt x="8620125" y="1379242"/>
                </a:cubicBezTo>
                <a:cubicBezTo>
                  <a:pt x="8590658" y="1538147"/>
                  <a:pt x="8520068" y="1636770"/>
                  <a:pt x="8344270" y="1655097"/>
                </a:cubicBezTo>
                <a:cubicBezTo>
                  <a:pt x="4467692" y="1537303"/>
                  <a:pt x="3509590" y="1758212"/>
                  <a:pt x="275855" y="1655097"/>
                </a:cubicBezTo>
                <a:cubicBezTo>
                  <a:pt x="107524" y="1662236"/>
                  <a:pt x="-2939" y="1513756"/>
                  <a:pt x="0" y="1379242"/>
                </a:cubicBezTo>
                <a:cubicBezTo>
                  <a:pt x="-29046" y="1013993"/>
                  <a:pt x="-90812" y="633582"/>
                  <a:pt x="0" y="275855"/>
                </a:cubicBezTo>
                <a:close/>
              </a:path>
              <a:path w="8620125" h="1655097" stroke="0" extrusionOk="0">
                <a:moveTo>
                  <a:pt x="0" y="275855"/>
                </a:moveTo>
                <a:cubicBezTo>
                  <a:pt x="-4075" y="130473"/>
                  <a:pt x="131326" y="-5290"/>
                  <a:pt x="275855" y="0"/>
                </a:cubicBezTo>
                <a:cubicBezTo>
                  <a:pt x="3445636" y="157056"/>
                  <a:pt x="6587073" y="-26874"/>
                  <a:pt x="8344270" y="0"/>
                </a:cubicBezTo>
                <a:cubicBezTo>
                  <a:pt x="8501003" y="11103"/>
                  <a:pt x="8617971" y="118619"/>
                  <a:pt x="8620125" y="275855"/>
                </a:cubicBezTo>
                <a:cubicBezTo>
                  <a:pt x="8702083" y="650619"/>
                  <a:pt x="8576231" y="1240939"/>
                  <a:pt x="8620125" y="1379242"/>
                </a:cubicBezTo>
                <a:cubicBezTo>
                  <a:pt x="8615748" y="1521277"/>
                  <a:pt x="8520671" y="1636454"/>
                  <a:pt x="8344270" y="1655097"/>
                </a:cubicBezTo>
                <a:cubicBezTo>
                  <a:pt x="5553599" y="1593678"/>
                  <a:pt x="1753196" y="1519107"/>
                  <a:pt x="275855" y="1655097"/>
                </a:cubicBezTo>
                <a:cubicBezTo>
                  <a:pt x="147324" y="1638334"/>
                  <a:pt x="988" y="1538971"/>
                  <a:pt x="0" y="1379242"/>
                </a:cubicBezTo>
                <a:cubicBezTo>
                  <a:pt x="-88457" y="917576"/>
                  <a:pt x="-76955" y="691914"/>
                  <a:pt x="0" y="27585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ngạc nhiên: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ắt mở to, l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mày rướn lên, miệng há tròn.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Nhiều Biểu Tượng Cảm Xúc Vui Nhộn Trong Thiết Kế Phẳng Vector -  Free.Vector6.com">
            <a:extLst>
              <a:ext uri="{FF2B5EF4-FFF2-40B4-BE49-F238E27FC236}">
                <a16:creationId xmlns:a16="http://schemas.microsoft.com/office/drawing/2014/main" id="{B4D427C5-20A3-396C-DE57-2CA0F20B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9" y="476249"/>
            <a:ext cx="5939359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342</Words>
  <Application>Microsoft Macintosh PowerPoint</Application>
  <PresentationFormat>Widescreen</PresentationFormat>
  <Paragraphs>29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Cambria</vt:lpstr>
      <vt:lpstr>Georgia</vt:lpstr>
      <vt:lpstr>Times New Roman</vt:lpstr>
      <vt:lpstr>小考拉体</vt:lpstr>
      <vt:lpstr>3_Office Theme</vt:lpstr>
      <vt:lpstr>2_Office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59</cp:revision>
  <dcterms:created xsi:type="dcterms:W3CDTF">2023-07-24T02:56:13Z</dcterms:created>
  <dcterms:modified xsi:type="dcterms:W3CDTF">2025-12-21T12:50:20Z</dcterms:modified>
</cp:coreProperties>
</file>