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19" r:id="rId3"/>
    <p:sldMasterId id="2147483753" r:id="rId4"/>
    <p:sldMasterId id="2147483765" r:id="rId5"/>
    <p:sldMasterId id="2147483777" r:id="rId6"/>
  </p:sldMasterIdLst>
  <p:notesMasterIdLst>
    <p:notesMasterId r:id="rId25"/>
  </p:notesMasterIdLst>
  <p:handoutMasterIdLst>
    <p:handoutMasterId r:id="rId26"/>
  </p:handoutMasterIdLst>
  <p:sldIdLst>
    <p:sldId id="313" r:id="rId7"/>
    <p:sldId id="263" r:id="rId8"/>
    <p:sldId id="256" r:id="rId9"/>
    <p:sldId id="264" r:id="rId10"/>
    <p:sldId id="258" r:id="rId11"/>
    <p:sldId id="550" r:id="rId12"/>
    <p:sldId id="570" r:id="rId13"/>
    <p:sldId id="571" r:id="rId14"/>
    <p:sldId id="572" r:id="rId15"/>
    <p:sldId id="549" r:id="rId16"/>
    <p:sldId id="2007577339" r:id="rId17"/>
    <p:sldId id="574" r:id="rId18"/>
    <p:sldId id="2007577340" r:id="rId19"/>
    <p:sldId id="365" r:id="rId20"/>
    <p:sldId id="2007577338" r:id="rId21"/>
    <p:sldId id="552" r:id="rId22"/>
    <p:sldId id="364" r:id="rId23"/>
    <p:sldId id="26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65CCDDC-BA27-274C-C86F-ECD57AD3C4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CBB5F7-7CA7-2EB1-9461-F22E2670C5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01399-AE3D-44BF-ACA7-11EFAC980CE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F02171-802D-75F3-1357-E9A85FBEF6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92B23B-B481-40FD-56F1-BEEDF92081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6D8AEA-1952-492A-B717-484A9CBF2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90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701BE-DD46-41FE-AED3-A61BDA3C7B1A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3ADC7-E543-4328-BAE5-4A205800A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62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627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CC2C6-726C-C528-1BFA-04835295B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63E7654-29F5-7F86-FC48-9ACACA68E6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B245E02-F796-32A1-3A90-ABBA8E9CBB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A71322-8801-E1B4-350C-43DAB488D7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695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476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91214-4670-49C0-8DED-2C5BAC209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59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160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891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329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409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1849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947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3" y="1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755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2025/12/21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783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2025/12/21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442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2025/12/21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011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2025/12/21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882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258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2025/12/21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902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2025/12/21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3257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6773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07326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07497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1434813" y="1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622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2025/12/21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362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2025/12/21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166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2025/12/21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763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2025/12/21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524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588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519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2025/12/21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0575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719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673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070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176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232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11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447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81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89269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233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94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654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86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4911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432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103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504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672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631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13135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5395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418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6966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711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5444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522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930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059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880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38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151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946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937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115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108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11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2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87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55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958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9Slide.vn - 2019">
            <a:extLst>
              <a:ext uri="{FF2B5EF4-FFF2-40B4-BE49-F238E27FC236}">
                <a16:creationId xmlns:a16="http://schemas.microsoft.com/office/drawing/2014/main" id="{A14B4163-A757-4FB2-A1CA-E98B1FE3B7DC}"/>
              </a:ext>
            </a:extLst>
          </p:cNvPr>
          <p:cNvSpPr txBox="1"/>
          <p:nvPr userDrawn="1"/>
        </p:nvSpPr>
        <p:spPr>
          <a:xfrm>
            <a:off x="1" y="-1604293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7A01ED-91DE-4A52-8FA0-31123C6A19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6365"/>
          <a:stretch/>
        </p:blipFill>
        <p:spPr>
          <a:xfrm>
            <a:off x="0" y="1"/>
            <a:ext cx="12192001" cy="700116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E917E3B-8BD9-9782-25D1-CC7598185C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987" y="165179"/>
            <a:ext cx="1484946" cy="1484946"/>
          </a:xfrm>
          <a:prstGeom prst="rect">
            <a:avLst/>
          </a:prstGeom>
        </p:spPr>
      </p:pic>
      <p:sp>
        <p:nvSpPr>
          <p:cNvPr id="3" name="9Slide.vn - 2019">
            <a:extLst>
              <a:ext uri="{FF2B5EF4-FFF2-40B4-BE49-F238E27FC236}">
                <a16:creationId xmlns:a16="http://schemas.microsoft.com/office/drawing/2014/main" id="{57F82F81-6114-B4CB-B600-9B6F9CEA6E6B}"/>
              </a:ext>
            </a:extLst>
          </p:cNvPr>
          <p:cNvSpPr txBox="1"/>
          <p:nvPr userDrawn="1"/>
        </p:nvSpPr>
        <p:spPr>
          <a:xfrm>
            <a:off x="0" y="-879079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Hương Thảo – </a:t>
            </a:r>
            <a:r>
              <a:rPr lang="en-US" sz="2400" dirty="0" err="1">
                <a:solidFill>
                  <a:srgbClr val="CFCFCF"/>
                </a:solidFill>
              </a:rPr>
              <a:t>Zalo</a:t>
            </a:r>
            <a:r>
              <a:rPr lang="en-US" sz="2400" dirty="0">
                <a:solidFill>
                  <a:srgbClr val="CFCFCF"/>
                </a:solidFill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50029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9Slide.vn - 2019">
            <a:extLst>
              <a:ext uri="{FF2B5EF4-FFF2-40B4-BE49-F238E27FC236}">
                <a16:creationId xmlns:a16="http://schemas.microsoft.com/office/drawing/2014/main" id="{0EEBE310-943D-47F0-96BE-9AF7B695AD29}"/>
              </a:ext>
            </a:extLst>
          </p:cNvPr>
          <p:cNvSpPr txBox="1"/>
          <p:nvPr userDrawn="1"/>
        </p:nvSpPr>
        <p:spPr>
          <a:xfrm>
            <a:off x="0" y="-879079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Hương Thảo – </a:t>
            </a:r>
            <a:r>
              <a:rPr lang="en-US" sz="2400" dirty="0" err="1">
                <a:solidFill>
                  <a:srgbClr val="CFCFCF"/>
                </a:solidFill>
              </a:rPr>
              <a:t>Zalo</a:t>
            </a:r>
            <a:r>
              <a:rPr lang="en-US" sz="2400" dirty="0">
                <a:solidFill>
                  <a:srgbClr val="CFCFCF"/>
                </a:solidFill>
              </a:rPr>
              <a:t> 0972.115.126</a:t>
            </a:r>
          </a:p>
        </p:txBody>
      </p:sp>
      <p:pic>
        <p:nvPicPr>
          <p:cNvPr id="15" name="图片 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7B5DEC-56B5-7FB0-DE8C-62608778465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8124ACF-58FE-9DF8-677A-BB9A4263F0E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987" y="165179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19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9Slide.vn - 2019">
            <a:extLst>
              <a:ext uri="{FF2B5EF4-FFF2-40B4-BE49-F238E27FC236}">
                <a16:creationId xmlns:a16="http://schemas.microsoft.com/office/drawing/2014/main" id="{94722128-C36E-4C69-8D52-2584205648E6}"/>
              </a:ext>
            </a:extLst>
          </p:cNvPr>
          <p:cNvSpPr txBox="1"/>
          <p:nvPr userDrawn="1"/>
        </p:nvSpPr>
        <p:spPr>
          <a:xfrm>
            <a:off x="1" y="-1604293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5" name="图片 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19F3A8-7E4B-B014-7FEC-6B71A692D8F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9CCF1D4-EA9D-5EF5-DA99-F6313CAB92E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987" y="165179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6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C709164-CAE6-5752-7EF1-51F188F8EB6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987" y="165179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26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079F90E-0170-409C-3DE9-012FDDBDDC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987" y="165179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3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E93FA0D-BDB1-43E6-7941-37243010CC5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987" y="165179"/>
            <a:ext cx="1484946" cy="1484946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F95FC7D-56E4-6B02-7463-EFBAEAD84B0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316" y="5267951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8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6.svg"/><Relationship Id="rId11" Type="http://schemas.openxmlformats.org/officeDocument/2006/relationships/image" Target="../media/image2.png"/><Relationship Id="rId5" Type="http://schemas.openxmlformats.org/officeDocument/2006/relationships/image" Target="../media/image15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2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6.svg"/><Relationship Id="rId7" Type="http://schemas.openxmlformats.org/officeDocument/2006/relationships/image" Target="../media/image34.svg"/><Relationship Id="rId12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svg"/><Relationship Id="rId10" Type="http://schemas.openxmlformats.org/officeDocument/2006/relationships/image" Target="../media/image37.sv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2.wav"/><Relationship Id="rId7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emf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4.wav"/><Relationship Id="rId7" Type="http://schemas.openxmlformats.org/officeDocument/2006/relationships/image" Target="../media/image4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1.emf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4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6.wav"/><Relationship Id="rId7" Type="http://schemas.openxmlformats.org/officeDocument/2006/relationships/image" Target="../media/image4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1.emf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529224" y="1925757"/>
            <a:ext cx="3133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3489523" y="2741334"/>
            <a:ext cx="5354864" cy="105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HOẠT ĐỘNG TRẢI NGHIỆM</a:t>
            </a:r>
            <a:endParaRPr lang="en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YÊU THƯƠNG CON NGƯỜI (TIẾT 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065694" y="4493258"/>
            <a:ext cx="4206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" descr="1 (216)">
            <a:extLst>
              <a:ext uri="{FF2B5EF4-FFF2-40B4-BE49-F238E27FC236}">
                <a16:creationId xmlns:a16="http://schemas.microsoft.com/office/drawing/2014/main" id="{0F6D2DBB-BEDD-41D1-A46B-E1E9AC3871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05351" y="-1286540"/>
            <a:ext cx="10686649" cy="8553984"/>
          </a:xfrm>
          <a:prstGeom prst="rect">
            <a:avLst/>
          </a:prstGeom>
        </p:spPr>
      </p:pic>
      <p:sp>
        <p:nvSpPr>
          <p:cNvPr id="13" name="Hộp Văn bản 8">
            <a:extLst>
              <a:ext uri="{FF2B5EF4-FFF2-40B4-BE49-F238E27FC236}">
                <a16:creationId xmlns:a16="http://schemas.microsoft.com/office/drawing/2014/main" id="{8B7A443F-6B89-450A-852B-B6D99BC1ABF9}"/>
              </a:ext>
            </a:extLst>
          </p:cNvPr>
          <p:cNvSpPr txBox="1"/>
          <p:nvPr/>
        </p:nvSpPr>
        <p:spPr>
          <a:xfrm rot="191624">
            <a:off x="2644867" y="2195602"/>
            <a:ext cx="733253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217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 em cần thể hiện những hành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quan tâm yêu thương bằng những hành động nhỏ nhất như: Đỡ em dậy khi em ngã, rót nước mời ông bà uống…</a:t>
            </a:r>
            <a:endParaRPr lang="en-US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CD2579D6-FFCE-6DD2-6CCF-144FBC582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49" y="627188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98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E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DE91E1-1F45-7D05-E388-BDBDEB392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814B60B-1721-593E-514B-A3047599D178}"/>
              </a:ext>
            </a:extLst>
          </p:cNvPr>
          <p:cNvSpPr/>
          <p:nvPr/>
        </p:nvSpPr>
        <p:spPr>
          <a:xfrm>
            <a:off x="2073350" y="498358"/>
            <a:ext cx="8261498" cy="6172200"/>
          </a:xfrm>
          <a:custGeom>
            <a:avLst/>
            <a:gdLst/>
            <a:ahLst/>
            <a:cxnLst/>
            <a:rect l="l" t="t" r="r" b="b"/>
            <a:pathLst>
              <a:path w="10490992" h="9258300">
                <a:moveTo>
                  <a:pt x="0" y="0"/>
                </a:moveTo>
                <a:lnTo>
                  <a:pt x="10490992" y="0"/>
                </a:lnTo>
                <a:lnTo>
                  <a:pt x="10490992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AAD6CB6-173B-0F73-09EF-9310E0B1B3A3}"/>
              </a:ext>
            </a:extLst>
          </p:cNvPr>
          <p:cNvSpPr/>
          <p:nvPr/>
        </p:nvSpPr>
        <p:spPr>
          <a:xfrm>
            <a:off x="6689780" y="6172200"/>
            <a:ext cx="6822741" cy="2679477"/>
          </a:xfrm>
          <a:custGeom>
            <a:avLst/>
            <a:gdLst/>
            <a:ahLst/>
            <a:cxnLst/>
            <a:rect l="l" t="t" r="r" b="b"/>
            <a:pathLst>
              <a:path w="10234111" h="4019215">
                <a:moveTo>
                  <a:pt x="0" y="0"/>
                </a:moveTo>
                <a:lnTo>
                  <a:pt x="10234112" y="0"/>
                </a:lnTo>
                <a:lnTo>
                  <a:pt x="10234112" y="4019215"/>
                </a:lnTo>
                <a:lnTo>
                  <a:pt x="0" y="40192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A8E17F0-1181-51DF-4877-2AA166AD4F68}"/>
              </a:ext>
            </a:extLst>
          </p:cNvPr>
          <p:cNvSpPr/>
          <p:nvPr/>
        </p:nvSpPr>
        <p:spPr>
          <a:xfrm rot="-543252">
            <a:off x="-951510" y="-1654110"/>
            <a:ext cx="7457307" cy="2928688"/>
          </a:xfrm>
          <a:custGeom>
            <a:avLst/>
            <a:gdLst/>
            <a:ahLst/>
            <a:cxnLst/>
            <a:rect l="l" t="t" r="r" b="b"/>
            <a:pathLst>
              <a:path w="11185961" h="4393032">
                <a:moveTo>
                  <a:pt x="0" y="0"/>
                </a:moveTo>
                <a:lnTo>
                  <a:pt x="11185960" y="0"/>
                </a:lnTo>
                <a:lnTo>
                  <a:pt x="11185960" y="4393032"/>
                </a:lnTo>
                <a:lnTo>
                  <a:pt x="0" y="43930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0C598A3-990D-2635-2497-0D22F76ABA80}"/>
              </a:ext>
            </a:extLst>
          </p:cNvPr>
          <p:cNvSpPr/>
          <p:nvPr/>
        </p:nvSpPr>
        <p:spPr>
          <a:xfrm>
            <a:off x="386265" y="4600473"/>
            <a:ext cx="1856815" cy="2257527"/>
          </a:xfrm>
          <a:custGeom>
            <a:avLst/>
            <a:gdLst/>
            <a:ahLst/>
            <a:cxnLst/>
            <a:rect l="l" t="t" r="r" b="b"/>
            <a:pathLst>
              <a:path w="2785223" h="3386290">
                <a:moveTo>
                  <a:pt x="0" y="0"/>
                </a:moveTo>
                <a:lnTo>
                  <a:pt x="2785223" y="0"/>
                </a:lnTo>
                <a:lnTo>
                  <a:pt x="2785223" y="3386290"/>
                </a:lnTo>
                <a:lnTo>
                  <a:pt x="0" y="33862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417BEE5-C90D-3541-1926-6B2BAE7A5E0B}"/>
              </a:ext>
            </a:extLst>
          </p:cNvPr>
          <p:cNvSpPr/>
          <p:nvPr/>
        </p:nvSpPr>
        <p:spPr>
          <a:xfrm>
            <a:off x="10101151" y="551520"/>
            <a:ext cx="1978603" cy="2438956"/>
          </a:xfrm>
          <a:custGeom>
            <a:avLst/>
            <a:gdLst/>
            <a:ahLst/>
            <a:cxnLst/>
            <a:rect l="l" t="t" r="r" b="b"/>
            <a:pathLst>
              <a:path w="2967905" h="3658434">
                <a:moveTo>
                  <a:pt x="0" y="0"/>
                </a:moveTo>
                <a:lnTo>
                  <a:pt x="2967905" y="0"/>
                </a:lnTo>
                <a:lnTo>
                  <a:pt x="2967905" y="3658434"/>
                </a:lnTo>
                <a:lnTo>
                  <a:pt x="0" y="36584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pink and purple text&#10;&#10;AI-generated content may be incorrect.">
            <a:extLst>
              <a:ext uri="{FF2B5EF4-FFF2-40B4-BE49-F238E27FC236}">
                <a16:creationId xmlns:a16="http://schemas.microsoft.com/office/drawing/2014/main" id="{9BE75569-CF43-6FFB-5491-EC2773BB7F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095" y="1727016"/>
            <a:ext cx="6444400" cy="440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4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203F3E-15AC-4048-90C1-338A2D68E461}"/>
              </a:ext>
            </a:extLst>
          </p:cNvPr>
          <p:cNvSpPr/>
          <p:nvPr/>
        </p:nvSpPr>
        <p:spPr>
          <a:xfrm>
            <a:off x="5170968" y="2182615"/>
            <a:ext cx="5273930" cy="19700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9" t="36994"/>
          <a:stretch/>
        </p:blipFill>
        <p:spPr>
          <a:xfrm>
            <a:off x="1809362" y="3107846"/>
            <a:ext cx="3037377" cy="37501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2E0DD7-0170-4831-9DB9-02CFB7245AD1}"/>
              </a:ext>
            </a:extLst>
          </p:cNvPr>
          <p:cNvSpPr txBox="1"/>
          <p:nvPr/>
        </p:nvSpPr>
        <p:spPr>
          <a:xfrm>
            <a:off x="5283496" y="2482418"/>
            <a:ext cx="5181599" cy="1323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sẻ về những hành vi yêu thương</a:t>
            </a:r>
            <a:endParaRPr kumimoji="0" lang="zh-CN" altLang="en-US" sz="3999" b="1" i="0" u="none" strike="noStrike" kern="1200" cap="none" spc="0" normalizeH="0" baseline="0" noProof="0" dirty="0">
              <a:ln>
                <a:noFill/>
              </a:ln>
              <a:solidFill>
                <a:srgbClr val="99BC3E"/>
              </a:solidFill>
              <a:effectLst/>
              <a:uLnTx/>
              <a:uFillTx/>
              <a:latin typeface="Tahoma" panose="020B0604030504040204" pitchFamily="34" charset="0"/>
              <a:ea typeface="微软雅黑" panose="020B0503020204020204" pitchFamily="34" charset="-122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4F0B4F-2387-4725-A6AD-CAAB8B9BEC85}"/>
              </a:ext>
            </a:extLst>
          </p:cNvPr>
          <p:cNvSpPr txBox="1"/>
          <p:nvPr/>
        </p:nvSpPr>
        <p:spPr>
          <a:xfrm>
            <a:off x="1956342" y="567803"/>
            <a:ext cx="4431021" cy="9232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9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kumimoji="0" lang="en-US" sz="53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39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kumimoji="0" lang="en-US" sz="53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2183233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130AB-B375-E737-F058-E25E72200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0E72CD-8A32-3772-7841-282A0D1403C3}"/>
              </a:ext>
            </a:extLst>
          </p:cNvPr>
          <p:cNvSpPr/>
          <p:nvPr/>
        </p:nvSpPr>
        <p:spPr>
          <a:xfrm>
            <a:off x="453512" y="255915"/>
            <a:ext cx="11330152" cy="6463862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13FDAEF-FF63-D627-0DDD-E54734BE8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22324" y="2375433"/>
            <a:ext cx="3759536" cy="3846073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556351A-FFB5-9BAA-41A7-1A058CFFEB7D}"/>
              </a:ext>
            </a:extLst>
          </p:cNvPr>
          <p:cNvSpPr/>
          <p:nvPr/>
        </p:nvSpPr>
        <p:spPr>
          <a:xfrm>
            <a:off x="1259374" y="564900"/>
            <a:ext cx="3079529" cy="1501548"/>
          </a:xfrm>
          <a:prstGeom prst="wedgeRoundRectCallout">
            <a:avLst>
              <a:gd name="adj1" fmla="val -7749"/>
              <a:gd name="adj2" fmla="val 80230"/>
              <a:gd name="adj3" fmla="val 16667"/>
            </a:avLst>
          </a:prstGeom>
          <a:solidFill>
            <a:schemeClr val="bg1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293C852-A850-A239-EB2F-CD37DA230C69}"/>
              </a:ext>
            </a:extLst>
          </p:cNvPr>
          <p:cNvGrpSpPr/>
          <p:nvPr/>
        </p:nvGrpSpPr>
        <p:grpSpPr>
          <a:xfrm>
            <a:off x="5950278" y="138223"/>
            <a:ext cx="5943599" cy="2541499"/>
            <a:chOff x="6248401" y="0"/>
            <a:chExt cx="5943599" cy="25414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0DBBB02-6521-B153-5FEC-86BD5A7FAD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46" t="38109" r="21602" b="29556"/>
            <a:stretch/>
          </p:blipFill>
          <p:spPr>
            <a:xfrm>
              <a:off x="6248401" y="0"/>
              <a:ext cx="5943599" cy="20574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95C69B6-753C-D09C-10EA-FD2ACFB221E9}"/>
                </a:ext>
              </a:extLst>
            </p:cNvPr>
            <p:cNvSpPr/>
            <p:nvPr/>
          </p:nvSpPr>
          <p:spPr>
            <a:xfrm>
              <a:off x="6595887" y="783912"/>
              <a:ext cx="5187776" cy="175758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4000" b="1" cap="none" spc="0" dirty="0" err="1">
                  <a:ln w="10160">
                    <a:solidFill>
                      <a:srgbClr val="FF000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Sắm</a:t>
              </a:r>
              <a:r>
                <a:rPr lang="en-US" sz="4000" b="1" cap="none" spc="0" dirty="0">
                  <a:ln w="10160">
                    <a:solidFill>
                      <a:srgbClr val="FF000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cap="none" spc="0" dirty="0" err="1">
                  <a:ln w="10160">
                    <a:solidFill>
                      <a:srgbClr val="FF000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vai</a:t>
              </a:r>
              <a:r>
                <a:rPr lang="en-US" sz="4000" b="1" cap="none" spc="0" dirty="0">
                  <a:ln w="10160">
                    <a:solidFill>
                      <a:srgbClr val="FF000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chia </a:t>
              </a:r>
              <a:r>
                <a:rPr lang="en-US" sz="4000" b="1" cap="none" spc="0" dirty="0" err="1">
                  <a:ln w="10160">
                    <a:solidFill>
                      <a:srgbClr val="FF000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sẻ</a:t>
              </a:r>
              <a:r>
                <a:rPr lang="en-US" sz="4000" b="1" cap="none" spc="0" dirty="0">
                  <a:ln w="10160">
                    <a:solidFill>
                      <a:srgbClr val="FF000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cap="none" spc="0" dirty="0" err="1">
                  <a:ln w="10160">
                    <a:solidFill>
                      <a:srgbClr val="FF000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4000" b="1" cap="none" spc="0" dirty="0">
                  <a:ln w="10160">
                    <a:solidFill>
                      <a:srgbClr val="FF000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B02514A-7A55-6235-5C70-9D47BA20B2D8}"/>
              </a:ext>
            </a:extLst>
          </p:cNvPr>
          <p:cNvSpPr/>
          <p:nvPr/>
        </p:nvSpPr>
        <p:spPr>
          <a:xfrm>
            <a:off x="5079191" y="2366820"/>
            <a:ext cx="6290485" cy="14895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7A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34687A-8735-36D1-F764-3C1D57401537}"/>
              </a:ext>
            </a:extLst>
          </p:cNvPr>
          <p:cNvSpPr txBox="1"/>
          <p:nvPr/>
        </p:nvSpPr>
        <p:spPr>
          <a:xfrm>
            <a:off x="5218043" y="2567837"/>
            <a:ext cx="5993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Những hành vi yêu thương 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em đã thể hiện với mọi người?</a:t>
            </a:r>
          </a:p>
        </p:txBody>
      </p:sp>
      <p:grpSp>
        <p:nvGrpSpPr>
          <p:cNvPr id="14" name="Google Shape;1502;p31">
            <a:extLst>
              <a:ext uri="{FF2B5EF4-FFF2-40B4-BE49-F238E27FC236}">
                <a16:creationId xmlns:a16="http://schemas.microsoft.com/office/drawing/2014/main" id="{12CF795D-9C34-0BBA-CC4A-0D5A0EA04FC1}"/>
              </a:ext>
            </a:extLst>
          </p:cNvPr>
          <p:cNvGrpSpPr/>
          <p:nvPr/>
        </p:nvGrpSpPr>
        <p:grpSpPr>
          <a:xfrm rot="4064433">
            <a:off x="4741549" y="1506593"/>
            <a:ext cx="821775" cy="987781"/>
            <a:chOff x="3437888" y="415495"/>
            <a:chExt cx="821775" cy="987781"/>
          </a:xfrm>
          <a:solidFill>
            <a:srgbClr val="F07A74"/>
          </a:solidFill>
        </p:grpSpPr>
        <p:sp>
          <p:nvSpPr>
            <p:cNvPr id="15" name="Google Shape;1503;p31">
              <a:extLst>
                <a:ext uri="{FF2B5EF4-FFF2-40B4-BE49-F238E27FC236}">
                  <a16:creationId xmlns:a16="http://schemas.microsoft.com/office/drawing/2014/main" id="{3AE41DA0-E3CC-D2DF-4C69-D50F01976FAF}"/>
                </a:ext>
              </a:extLst>
            </p:cNvPr>
            <p:cNvSpPr/>
            <p:nvPr/>
          </p:nvSpPr>
          <p:spPr>
            <a:xfrm>
              <a:off x="4066595" y="1106194"/>
              <a:ext cx="193068" cy="297082"/>
            </a:xfrm>
            <a:custGeom>
              <a:avLst/>
              <a:gdLst/>
              <a:ahLst/>
              <a:cxnLst/>
              <a:rect l="l" t="t" r="r" b="b"/>
              <a:pathLst>
                <a:path w="1708" h="2628" extrusionOk="0">
                  <a:moveTo>
                    <a:pt x="1535" y="1"/>
                  </a:moveTo>
                  <a:cubicBezTo>
                    <a:pt x="1413" y="1"/>
                    <a:pt x="1292" y="33"/>
                    <a:pt x="1189" y="89"/>
                  </a:cubicBezTo>
                  <a:cubicBezTo>
                    <a:pt x="713" y="305"/>
                    <a:pt x="346" y="694"/>
                    <a:pt x="152" y="1169"/>
                  </a:cubicBezTo>
                  <a:cubicBezTo>
                    <a:pt x="44" y="1396"/>
                    <a:pt x="1" y="1655"/>
                    <a:pt x="44" y="1904"/>
                  </a:cubicBezTo>
                  <a:cubicBezTo>
                    <a:pt x="87" y="2228"/>
                    <a:pt x="249" y="2487"/>
                    <a:pt x="584" y="2595"/>
                  </a:cubicBezTo>
                  <a:cubicBezTo>
                    <a:pt x="638" y="2606"/>
                    <a:pt x="692" y="2617"/>
                    <a:pt x="746" y="2628"/>
                  </a:cubicBezTo>
                  <a:lnTo>
                    <a:pt x="811" y="2628"/>
                  </a:lnTo>
                  <a:cubicBezTo>
                    <a:pt x="1102" y="2552"/>
                    <a:pt x="1178" y="2466"/>
                    <a:pt x="1199" y="2163"/>
                  </a:cubicBezTo>
                  <a:cubicBezTo>
                    <a:pt x="1210" y="2012"/>
                    <a:pt x="1210" y="1850"/>
                    <a:pt x="1199" y="1699"/>
                  </a:cubicBezTo>
                  <a:cubicBezTo>
                    <a:pt x="1156" y="1169"/>
                    <a:pt x="1307" y="640"/>
                    <a:pt x="1610" y="197"/>
                  </a:cubicBezTo>
                  <a:cubicBezTo>
                    <a:pt x="1621" y="176"/>
                    <a:pt x="1642" y="143"/>
                    <a:pt x="1653" y="111"/>
                  </a:cubicBezTo>
                  <a:cubicBezTo>
                    <a:pt x="1707" y="35"/>
                    <a:pt x="1696" y="3"/>
                    <a:pt x="1588" y="3"/>
                  </a:cubicBezTo>
                  <a:cubicBezTo>
                    <a:pt x="1570" y="2"/>
                    <a:pt x="1553" y="1"/>
                    <a:pt x="1535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07A7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Google Shape;1504;p31">
              <a:extLst>
                <a:ext uri="{FF2B5EF4-FFF2-40B4-BE49-F238E27FC236}">
                  <a16:creationId xmlns:a16="http://schemas.microsoft.com/office/drawing/2014/main" id="{D8364731-D018-CA0A-CEB2-605418052A4C}"/>
                </a:ext>
              </a:extLst>
            </p:cNvPr>
            <p:cNvSpPr/>
            <p:nvPr/>
          </p:nvSpPr>
          <p:spPr>
            <a:xfrm>
              <a:off x="3437888" y="415495"/>
              <a:ext cx="766846" cy="466650"/>
            </a:xfrm>
            <a:custGeom>
              <a:avLst/>
              <a:gdLst/>
              <a:ahLst/>
              <a:cxnLst/>
              <a:rect l="l" t="t" r="r" b="b"/>
              <a:pathLst>
                <a:path w="6784" h="4128" extrusionOk="0">
                  <a:moveTo>
                    <a:pt x="1313" y="1"/>
                  </a:moveTo>
                  <a:cubicBezTo>
                    <a:pt x="1019" y="1"/>
                    <a:pt x="728" y="101"/>
                    <a:pt x="497" y="291"/>
                  </a:cubicBezTo>
                  <a:cubicBezTo>
                    <a:pt x="108" y="594"/>
                    <a:pt x="0" y="1026"/>
                    <a:pt x="76" y="1490"/>
                  </a:cubicBezTo>
                  <a:cubicBezTo>
                    <a:pt x="173" y="2041"/>
                    <a:pt x="454" y="2549"/>
                    <a:pt x="886" y="2905"/>
                  </a:cubicBezTo>
                  <a:cubicBezTo>
                    <a:pt x="1210" y="3175"/>
                    <a:pt x="1566" y="3402"/>
                    <a:pt x="1955" y="3564"/>
                  </a:cubicBezTo>
                  <a:cubicBezTo>
                    <a:pt x="2827" y="3933"/>
                    <a:pt x="3767" y="4127"/>
                    <a:pt x="4720" y="4127"/>
                  </a:cubicBezTo>
                  <a:cubicBezTo>
                    <a:pt x="4771" y="4127"/>
                    <a:pt x="4821" y="4127"/>
                    <a:pt x="4871" y="4126"/>
                  </a:cubicBezTo>
                  <a:cubicBezTo>
                    <a:pt x="4911" y="4126"/>
                    <a:pt x="4951" y="4127"/>
                    <a:pt x="4991" y="4127"/>
                  </a:cubicBezTo>
                  <a:cubicBezTo>
                    <a:pt x="5428" y="4127"/>
                    <a:pt x="5872" y="4073"/>
                    <a:pt x="6297" y="3974"/>
                  </a:cubicBezTo>
                  <a:cubicBezTo>
                    <a:pt x="6448" y="3942"/>
                    <a:pt x="6589" y="3888"/>
                    <a:pt x="6707" y="3802"/>
                  </a:cubicBezTo>
                  <a:cubicBezTo>
                    <a:pt x="6772" y="3769"/>
                    <a:pt x="6783" y="3737"/>
                    <a:pt x="6751" y="3694"/>
                  </a:cubicBezTo>
                  <a:cubicBezTo>
                    <a:pt x="6707" y="3640"/>
                    <a:pt x="6643" y="3618"/>
                    <a:pt x="6578" y="3618"/>
                  </a:cubicBezTo>
                  <a:cubicBezTo>
                    <a:pt x="6448" y="3618"/>
                    <a:pt x="6319" y="3607"/>
                    <a:pt x="6200" y="3586"/>
                  </a:cubicBezTo>
                  <a:cubicBezTo>
                    <a:pt x="5703" y="3478"/>
                    <a:pt x="5249" y="3272"/>
                    <a:pt x="4850" y="2959"/>
                  </a:cubicBezTo>
                  <a:cubicBezTo>
                    <a:pt x="4407" y="2613"/>
                    <a:pt x="3996" y="2225"/>
                    <a:pt x="3640" y="1793"/>
                  </a:cubicBezTo>
                  <a:cubicBezTo>
                    <a:pt x="3316" y="1436"/>
                    <a:pt x="3003" y="1069"/>
                    <a:pt x="2668" y="712"/>
                  </a:cubicBezTo>
                  <a:cubicBezTo>
                    <a:pt x="2430" y="453"/>
                    <a:pt x="2149" y="248"/>
                    <a:pt x="1825" y="108"/>
                  </a:cubicBezTo>
                  <a:cubicBezTo>
                    <a:pt x="1661" y="35"/>
                    <a:pt x="1486" y="1"/>
                    <a:pt x="1313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07A7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Google Shape;1505;p31">
              <a:extLst>
                <a:ext uri="{FF2B5EF4-FFF2-40B4-BE49-F238E27FC236}">
                  <a16:creationId xmlns:a16="http://schemas.microsoft.com/office/drawing/2014/main" id="{7E07EBC5-A7A4-E4B2-80C5-D7228A92BC29}"/>
                </a:ext>
              </a:extLst>
            </p:cNvPr>
            <p:cNvSpPr/>
            <p:nvPr/>
          </p:nvSpPr>
          <p:spPr>
            <a:xfrm>
              <a:off x="3653900" y="969072"/>
              <a:ext cx="515338" cy="392153"/>
            </a:xfrm>
            <a:custGeom>
              <a:avLst/>
              <a:gdLst/>
              <a:ahLst/>
              <a:cxnLst/>
              <a:rect l="l" t="t" r="r" b="b"/>
              <a:pathLst>
                <a:path w="4559" h="3469" extrusionOk="0">
                  <a:moveTo>
                    <a:pt x="3796" y="1"/>
                  </a:moveTo>
                  <a:cubicBezTo>
                    <a:pt x="2987" y="1"/>
                    <a:pt x="2195" y="216"/>
                    <a:pt x="1502" y="622"/>
                  </a:cubicBezTo>
                  <a:cubicBezTo>
                    <a:pt x="919" y="946"/>
                    <a:pt x="454" y="1443"/>
                    <a:pt x="174" y="2037"/>
                  </a:cubicBezTo>
                  <a:cubicBezTo>
                    <a:pt x="66" y="2253"/>
                    <a:pt x="12" y="2480"/>
                    <a:pt x="1" y="2706"/>
                  </a:cubicBezTo>
                  <a:cubicBezTo>
                    <a:pt x="12" y="2782"/>
                    <a:pt x="12" y="2847"/>
                    <a:pt x="22" y="2912"/>
                  </a:cubicBezTo>
                  <a:cubicBezTo>
                    <a:pt x="51" y="3231"/>
                    <a:pt x="323" y="3468"/>
                    <a:pt x="628" y="3468"/>
                  </a:cubicBezTo>
                  <a:cubicBezTo>
                    <a:pt x="674" y="3468"/>
                    <a:pt x="721" y="3463"/>
                    <a:pt x="768" y="3452"/>
                  </a:cubicBezTo>
                  <a:cubicBezTo>
                    <a:pt x="1048" y="3409"/>
                    <a:pt x="1297" y="3279"/>
                    <a:pt x="1491" y="3085"/>
                  </a:cubicBezTo>
                  <a:cubicBezTo>
                    <a:pt x="1740" y="2825"/>
                    <a:pt x="1988" y="2555"/>
                    <a:pt x="2226" y="2274"/>
                  </a:cubicBezTo>
                  <a:cubicBezTo>
                    <a:pt x="2582" y="1799"/>
                    <a:pt x="2982" y="1346"/>
                    <a:pt x="3403" y="924"/>
                  </a:cubicBezTo>
                  <a:cubicBezTo>
                    <a:pt x="3695" y="633"/>
                    <a:pt x="4040" y="406"/>
                    <a:pt x="4418" y="265"/>
                  </a:cubicBezTo>
                  <a:cubicBezTo>
                    <a:pt x="4451" y="255"/>
                    <a:pt x="4472" y="244"/>
                    <a:pt x="4505" y="233"/>
                  </a:cubicBezTo>
                  <a:cubicBezTo>
                    <a:pt x="4548" y="201"/>
                    <a:pt x="4559" y="157"/>
                    <a:pt x="4516" y="125"/>
                  </a:cubicBezTo>
                  <a:cubicBezTo>
                    <a:pt x="4472" y="93"/>
                    <a:pt x="4418" y="71"/>
                    <a:pt x="4364" y="60"/>
                  </a:cubicBezTo>
                  <a:cubicBezTo>
                    <a:pt x="4246" y="39"/>
                    <a:pt x="4138" y="17"/>
                    <a:pt x="4019" y="6"/>
                  </a:cubicBezTo>
                  <a:cubicBezTo>
                    <a:pt x="3945" y="3"/>
                    <a:pt x="3870" y="1"/>
                    <a:pt x="3796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07A7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Google Shape;1500;p31">
            <a:extLst>
              <a:ext uri="{FF2B5EF4-FFF2-40B4-BE49-F238E27FC236}">
                <a16:creationId xmlns:a16="http://schemas.microsoft.com/office/drawing/2014/main" id="{56EDEEE5-C5B9-A560-0AC3-6C6ECC3F12F2}"/>
              </a:ext>
            </a:extLst>
          </p:cNvPr>
          <p:cNvSpPr/>
          <p:nvPr/>
        </p:nvSpPr>
        <p:spPr>
          <a:xfrm rot="1564350">
            <a:off x="11093912" y="2448733"/>
            <a:ext cx="783257" cy="410071"/>
          </a:xfrm>
          <a:custGeom>
            <a:avLst/>
            <a:gdLst/>
            <a:ahLst/>
            <a:cxnLst/>
            <a:rect l="l" t="t" r="r" b="b"/>
            <a:pathLst>
              <a:path w="4840" h="2534" extrusionOk="0">
                <a:moveTo>
                  <a:pt x="3773" y="1"/>
                </a:moveTo>
                <a:cubicBezTo>
                  <a:pt x="3558" y="1"/>
                  <a:pt x="3342" y="62"/>
                  <a:pt x="3154" y="179"/>
                </a:cubicBezTo>
                <a:cubicBezTo>
                  <a:pt x="2916" y="319"/>
                  <a:pt x="2690" y="481"/>
                  <a:pt x="2463" y="643"/>
                </a:cubicBezTo>
                <a:cubicBezTo>
                  <a:pt x="2182" y="859"/>
                  <a:pt x="1923" y="1097"/>
                  <a:pt x="1653" y="1302"/>
                </a:cubicBezTo>
                <a:cubicBezTo>
                  <a:pt x="1286" y="1605"/>
                  <a:pt x="864" y="1821"/>
                  <a:pt x="400" y="1950"/>
                </a:cubicBezTo>
                <a:cubicBezTo>
                  <a:pt x="313" y="1972"/>
                  <a:pt x="227" y="1993"/>
                  <a:pt x="130" y="1993"/>
                </a:cubicBezTo>
                <a:cubicBezTo>
                  <a:pt x="76" y="1993"/>
                  <a:pt x="43" y="2004"/>
                  <a:pt x="22" y="2058"/>
                </a:cubicBezTo>
                <a:cubicBezTo>
                  <a:pt x="0" y="2112"/>
                  <a:pt x="33" y="2145"/>
                  <a:pt x="76" y="2166"/>
                </a:cubicBezTo>
                <a:cubicBezTo>
                  <a:pt x="162" y="2220"/>
                  <a:pt x="249" y="2263"/>
                  <a:pt x="335" y="2296"/>
                </a:cubicBezTo>
                <a:cubicBezTo>
                  <a:pt x="789" y="2447"/>
                  <a:pt x="1264" y="2523"/>
                  <a:pt x="1739" y="2534"/>
                </a:cubicBezTo>
                <a:cubicBezTo>
                  <a:pt x="2139" y="2534"/>
                  <a:pt x="2549" y="2490"/>
                  <a:pt x="2938" y="2404"/>
                </a:cubicBezTo>
                <a:cubicBezTo>
                  <a:pt x="3327" y="2328"/>
                  <a:pt x="3705" y="2177"/>
                  <a:pt x="4040" y="1961"/>
                </a:cubicBezTo>
                <a:cubicBezTo>
                  <a:pt x="4342" y="1745"/>
                  <a:pt x="4601" y="1497"/>
                  <a:pt x="4699" y="1119"/>
                </a:cubicBezTo>
                <a:cubicBezTo>
                  <a:pt x="4839" y="633"/>
                  <a:pt x="4526" y="125"/>
                  <a:pt x="4018" y="28"/>
                </a:cubicBezTo>
                <a:cubicBezTo>
                  <a:pt x="3938" y="10"/>
                  <a:pt x="3855" y="1"/>
                  <a:pt x="3773" y="1"/>
                </a:cubicBezTo>
                <a:close/>
              </a:path>
            </a:pathLst>
          </a:custGeom>
          <a:solidFill>
            <a:srgbClr val="F07A74"/>
          </a:solidFill>
          <a:ln>
            <a:solidFill>
              <a:srgbClr val="F07A7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Google Shape;1501;p31">
            <a:extLst>
              <a:ext uri="{FF2B5EF4-FFF2-40B4-BE49-F238E27FC236}">
                <a16:creationId xmlns:a16="http://schemas.microsoft.com/office/drawing/2014/main" id="{1FFAEAE1-2C4D-7EC0-C24A-E61FA72514EC}"/>
              </a:ext>
            </a:extLst>
          </p:cNvPr>
          <p:cNvSpPr/>
          <p:nvPr/>
        </p:nvSpPr>
        <p:spPr>
          <a:xfrm rot="1564350">
            <a:off x="11055396" y="2922565"/>
            <a:ext cx="541969" cy="317829"/>
          </a:xfrm>
          <a:custGeom>
            <a:avLst/>
            <a:gdLst/>
            <a:ahLst/>
            <a:cxnLst/>
            <a:rect l="l" t="t" r="r" b="b"/>
            <a:pathLst>
              <a:path w="3349" h="1964" extrusionOk="0">
                <a:moveTo>
                  <a:pt x="990" y="0"/>
                </a:moveTo>
                <a:cubicBezTo>
                  <a:pt x="779" y="0"/>
                  <a:pt x="568" y="20"/>
                  <a:pt x="357" y="59"/>
                </a:cubicBezTo>
                <a:cubicBezTo>
                  <a:pt x="271" y="59"/>
                  <a:pt x="195" y="81"/>
                  <a:pt x="109" y="113"/>
                </a:cubicBezTo>
                <a:cubicBezTo>
                  <a:pt x="55" y="146"/>
                  <a:pt x="22" y="200"/>
                  <a:pt x="1" y="254"/>
                </a:cubicBezTo>
                <a:cubicBezTo>
                  <a:pt x="1" y="264"/>
                  <a:pt x="65" y="318"/>
                  <a:pt x="98" y="340"/>
                </a:cubicBezTo>
                <a:cubicBezTo>
                  <a:pt x="519" y="491"/>
                  <a:pt x="908" y="707"/>
                  <a:pt x="1264" y="966"/>
                </a:cubicBezTo>
                <a:cubicBezTo>
                  <a:pt x="1578" y="1226"/>
                  <a:pt x="1891" y="1463"/>
                  <a:pt x="2215" y="1712"/>
                </a:cubicBezTo>
                <a:cubicBezTo>
                  <a:pt x="2355" y="1820"/>
                  <a:pt x="2528" y="1906"/>
                  <a:pt x="2712" y="1949"/>
                </a:cubicBezTo>
                <a:cubicBezTo>
                  <a:pt x="2757" y="1959"/>
                  <a:pt x="2802" y="1964"/>
                  <a:pt x="2844" y="1964"/>
                </a:cubicBezTo>
                <a:cubicBezTo>
                  <a:pt x="3135" y="1964"/>
                  <a:pt x="3349" y="1744"/>
                  <a:pt x="3349" y="1377"/>
                </a:cubicBezTo>
                <a:cubicBezTo>
                  <a:pt x="3338" y="1236"/>
                  <a:pt x="3284" y="1096"/>
                  <a:pt x="3198" y="966"/>
                </a:cubicBezTo>
                <a:cubicBezTo>
                  <a:pt x="3003" y="675"/>
                  <a:pt x="2712" y="437"/>
                  <a:pt x="2388" y="297"/>
                </a:cubicBezTo>
                <a:cubicBezTo>
                  <a:pt x="1945" y="101"/>
                  <a:pt x="1470" y="0"/>
                  <a:pt x="990" y="0"/>
                </a:cubicBezTo>
                <a:close/>
              </a:path>
            </a:pathLst>
          </a:custGeom>
          <a:solidFill>
            <a:srgbClr val="F07A74"/>
          </a:solidFill>
          <a:ln>
            <a:solidFill>
              <a:srgbClr val="F07A7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726FC73-A90A-B78A-2467-68252B3CB5C1}"/>
              </a:ext>
            </a:extLst>
          </p:cNvPr>
          <p:cNvSpPr/>
          <p:nvPr/>
        </p:nvSpPr>
        <p:spPr>
          <a:xfrm>
            <a:off x="5065659" y="4286768"/>
            <a:ext cx="6290485" cy="148956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4E44E3-B9E8-C273-9845-D36BDD41AF7A}"/>
              </a:ext>
            </a:extLst>
          </p:cNvPr>
          <p:cNvSpPr txBox="1"/>
          <p:nvPr/>
        </p:nvSpPr>
        <p:spPr>
          <a:xfrm>
            <a:off x="5227785" y="4467393"/>
            <a:ext cx="5993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Những hành vi của gia đình, người khác dành cho em?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oogle Shape;6106;p36">
            <a:extLst>
              <a:ext uri="{FF2B5EF4-FFF2-40B4-BE49-F238E27FC236}">
                <a16:creationId xmlns:a16="http://schemas.microsoft.com/office/drawing/2014/main" id="{A27C8C9E-5412-04D1-1693-01A2BB864EDA}"/>
              </a:ext>
            </a:extLst>
          </p:cNvPr>
          <p:cNvGrpSpPr/>
          <p:nvPr/>
        </p:nvGrpSpPr>
        <p:grpSpPr>
          <a:xfrm>
            <a:off x="5002978" y="4213533"/>
            <a:ext cx="390063" cy="390029"/>
            <a:chOff x="6793725" y="-1219900"/>
            <a:chExt cx="288850" cy="288825"/>
          </a:xfrm>
        </p:grpSpPr>
        <p:sp>
          <p:nvSpPr>
            <p:cNvPr id="23" name="Google Shape;6107;p36">
              <a:extLst>
                <a:ext uri="{FF2B5EF4-FFF2-40B4-BE49-F238E27FC236}">
                  <a16:creationId xmlns:a16="http://schemas.microsoft.com/office/drawing/2014/main" id="{085F1515-AA52-6D48-C4F1-C82D810EAD0D}"/>
                </a:ext>
              </a:extLst>
            </p:cNvPr>
            <p:cNvSpPr/>
            <p:nvPr/>
          </p:nvSpPr>
          <p:spPr>
            <a:xfrm>
              <a:off x="6793725" y="-1145600"/>
              <a:ext cx="288850" cy="140200"/>
            </a:xfrm>
            <a:custGeom>
              <a:avLst/>
              <a:gdLst/>
              <a:ahLst/>
              <a:cxnLst/>
              <a:rect l="l" t="t" r="r" b="b"/>
              <a:pathLst>
                <a:path w="11554" h="5608" extrusionOk="0">
                  <a:moveTo>
                    <a:pt x="10612" y="1"/>
                  </a:moveTo>
                  <a:lnTo>
                    <a:pt x="10424" y="20"/>
                  </a:lnTo>
                  <a:lnTo>
                    <a:pt x="10236" y="76"/>
                  </a:lnTo>
                  <a:lnTo>
                    <a:pt x="5495" y="2503"/>
                  </a:lnTo>
                  <a:lnTo>
                    <a:pt x="621" y="3726"/>
                  </a:lnTo>
                  <a:lnTo>
                    <a:pt x="433" y="3820"/>
                  </a:lnTo>
                  <a:lnTo>
                    <a:pt x="283" y="3933"/>
                  </a:lnTo>
                  <a:lnTo>
                    <a:pt x="170" y="4084"/>
                  </a:lnTo>
                  <a:lnTo>
                    <a:pt x="76" y="4234"/>
                  </a:lnTo>
                  <a:lnTo>
                    <a:pt x="19" y="4423"/>
                  </a:lnTo>
                  <a:lnTo>
                    <a:pt x="0" y="4592"/>
                  </a:lnTo>
                  <a:lnTo>
                    <a:pt x="0" y="4780"/>
                  </a:lnTo>
                  <a:lnTo>
                    <a:pt x="57" y="4987"/>
                  </a:lnTo>
                  <a:lnTo>
                    <a:pt x="151" y="5156"/>
                  </a:lnTo>
                  <a:lnTo>
                    <a:pt x="264" y="5307"/>
                  </a:lnTo>
                  <a:lnTo>
                    <a:pt x="396" y="5420"/>
                  </a:lnTo>
                  <a:lnTo>
                    <a:pt x="565" y="5514"/>
                  </a:lnTo>
                  <a:lnTo>
                    <a:pt x="734" y="5570"/>
                  </a:lnTo>
                  <a:lnTo>
                    <a:pt x="922" y="5608"/>
                  </a:lnTo>
                  <a:lnTo>
                    <a:pt x="1111" y="5589"/>
                  </a:lnTo>
                  <a:lnTo>
                    <a:pt x="1299" y="5533"/>
                  </a:lnTo>
                  <a:lnTo>
                    <a:pt x="5909" y="3162"/>
                  </a:lnTo>
                  <a:lnTo>
                    <a:pt x="10932" y="1882"/>
                  </a:lnTo>
                  <a:lnTo>
                    <a:pt x="11102" y="1788"/>
                  </a:lnTo>
                  <a:lnTo>
                    <a:pt x="11252" y="1675"/>
                  </a:lnTo>
                  <a:lnTo>
                    <a:pt x="11384" y="1525"/>
                  </a:lnTo>
                  <a:lnTo>
                    <a:pt x="11459" y="1374"/>
                  </a:lnTo>
                  <a:lnTo>
                    <a:pt x="11534" y="1186"/>
                  </a:lnTo>
                  <a:lnTo>
                    <a:pt x="11553" y="1017"/>
                  </a:lnTo>
                  <a:lnTo>
                    <a:pt x="11534" y="810"/>
                  </a:lnTo>
                  <a:lnTo>
                    <a:pt x="11497" y="622"/>
                  </a:lnTo>
                  <a:lnTo>
                    <a:pt x="11403" y="452"/>
                  </a:lnTo>
                  <a:lnTo>
                    <a:pt x="11290" y="302"/>
                  </a:lnTo>
                  <a:lnTo>
                    <a:pt x="11139" y="189"/>
                  </a:lnTo>
                  <a:lnTo>
                    <a:pt x="10989" y="95"/>
                  </a:lnTo>
                  <a:lnTo>
                    <a:pt x="10801" y="39"/>
                  </a:lnTo>
                  <a:lnTo>
                    <a:pt x="106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Google Shape;6108;p36">
              <a:extLst>
                <a:ext uri="{FF2B5EF4-FFF2-40B4-BE49-F238E27FC236}">
                  <a16:creationId xmlns:a16="http://schemas.microsoft.com/office/drawing/2014/main" id="{8B80E4DC-F1AB-9812-FD6F-7F5D3C927A1C}"/>
                </a:ext>
              </a:extLst>
            </p:cNvPr>
            <p:cNvSpPr/>
            <p:nvPr/>
          </p:nvSpPr>
          <p:spPr>
            <a:xfrm>
              <a:off x="6796550" y="-1152650"/>
              <a:ext cx="283200" cy="153850"/>
            </a:xfrm>
            <a:custGeom>
              <a:avLst/>
              <a:gdLst/>
              <a:ahLst/>
              <a:cxnLst/>
              <a:rect l="l" t="t" r="r" b="b"/>
              <a:pathLst>
                <a:path w="11328" h="6154" extrusionOk="0">
                  <a:moveTo>
                    <a:pt x="979" y="1"/>
                  </a:moveTo>
                  <a:lnTo>
                    <a:pt x="791" y="19"/>
                  </a:lnTo>
                  <a:lnTo>
                    <a:pt x="621" y="76"/>
                  </a:lnTo>
                  <a:lnTo>
                    <a:pt x="452" y="151"/>
                  </a:lnTo>
                  <a:lnTo>
                    <a:pt x="301" y="264"/>
                  </a:lnTo>
                  <a:lnTo>
                    <a:pt x="170" y="415"/>
                  </a:lnTo>
                  <a:lnTo>
                    <a:pt x="76" y="584"/>
                  </a:lnTo>
                  <a:lnTo>
                    <a:pt x="19" y="772"/>
                  </a:lnTo>
                  <a:lnTo>
                    <a:pt x="0" y="960"/>
                  </a:lnTo>
                  <a:lnTo>
                    <a:pt x="0" y="1148"/>
                  </a:lnTo>
                  <a:lnTo>
                    <a:pt x="57" y="1318"/>
                  </a:lnTo>
                  <a:lnTo>
                    <a:pt x="132" y="1487"/>
                  </a:lnTo>
                  <a:lnTo>
                    <a:pt x="245" y="1638"/>
                  </a:lnTo>
                  <a:lnTo>
                    <a:pt x="396" y="1769"/>
                  </a:lnTo>
                  <a:lnTo>
                    <a:pt x="565" y="1863"/>
                  </a:lnTo>
                  <a:lnTo>
                    <a:pt x="5513" y="3425"/>
                  </a:lnTo>
                  <a:lnTo>
                    <a:pt x="9954" y="6078"/>
                  </a:lnTo>
                  <a:lnTo>
                    <a:pt x="10142" y="6135"/>
                  </a:lnTo>
                  <a:lnTo>
                    <a:pt x="10330" y="6153"/>
                  </a:lnTo>
                  <a:lnTo>
                    <a:pt x="10518" y="6153"/>
                  </a:lnTo>
                  <a:lnTo>
                    <a:pt x="10706" y="6097"/>
                  </a:lnTo>
                  <a:lnTo>
                    <a:pt x="10876" y="6022"/>
                  </a:lnTo>
                  <a:lnTo>
                    <a:pt x="11007" y="5909"/>
                  </a:lnTo>
                  <a:lnTo>
                    <a:pt x="11139" y="5758"/>
                  </a:lnTo>
                  <a:lnTo>
                    <a:pt x="11233" y="5589"/>
                  </a:lnTo>
                  <a:lnTo>
                    <a:pt x="11309" y="5401"/>
                  </a:lnTo>
                  <a:lnTo>
                    <a:pt x="11327" y="5213"/>
                  </a:lnTo>
                  <a:lnTo>
                    <a:pt x="11309" y="5024"/>
                  </a:lnTo>
                  <a:lnTo>
                    <a:pt x="11252" y="4855"/>
                  </a:lnTo>
                  <a:lnTo>
                    <a:pt x="11177" y="4686"/>
                  </a:lnTo>
                  <a:lnTo>
                    <a:pt x="11064" y="4535"/>
                  </a:lnTo>
                  <a:lnTo>
                    <a:pt x="10913" y="4404"/>
                  </a:lnTo>
                  <a:lnTo>
                    <a:pt x="10744" y="4309"/>
                  </a:lnTo>
                  <a:lnTo>
                    <a:pt x="5683" y="2691"/>
                  </a:lnTo>
                  <a:lnTo>
                    <a:pt x="1355" y="95"/>
                  </a:lnTo>
                  <a:lnTo>
                    <a:pt x="1167" y="3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Google Shape;6109;p36">
              <a:extLst>
                <a:ext uri="{FF2B5EF4-FFF2-40B4-BE49-F238E27FC236}">
                  <a16:creationId xmlns:a16="http://schemas.microsoft.com/office/drawing/2014/main" id="{9CD8CC16-B161-55E6-FBEA-F7A49331AA9E}"/>
                </a:ext>
              </a:extLst>
            </p:cNvPr>
            <p:cNvSpPr/>
            <p:nvPr/>
          </p:nvSpPr>
          <p:spPr>
            <a:xfrm>
              <a:off x="6868050" y="-1219900"/>
              <a:ext cx="139725" cy="288825"/>
            </a:xfrm>
            <a:custGeom>
              <a:avLst/>
              <a:gdLst/>
              <a:ahLst/>
              <a:cxnLst/>
              <a:rect l="l" t="t" r="r" b="b"/>
              <a:pathLst>
                <a:path w="5589" h="11553" extrusionOk="0">
                  <a:moveTo>
                    <a:pt x="809" y="0"/>
                  </a:moveTo>
                  <a:lnTo>
                    <a:pt x="621" y="56"/>
                  </a:lnTo>
                  <a:lnTo>
                    <a:pt x="452" y="151"/>
                  </a:lnTo>
                  <a:lnTo>
                    <a:pt x="301" y="263"/>
                  </a:lnTo>
                  <a:lnTo>
                    <a:pt x="170" y="414"/>
                  </a:lnTo>
                  <a:lnTo>
                    <a:pt x="94" y="564"/>
                  </a:lnTo>
                  <a:lnTo>
                    <a:pt x="19" y="734"/>
                  </a:lnTo>
                  <a:lnTo>
                    <a:pt x="0" y="922"/>
                  </a:lnTo>
                  <a:lnTo>
                    <a:pt x="19" y="1110"/>
                  </a:lnTo>
                  <a:lnTo>
                    <a:pt x="57" y="1298"/>
                  </a:lnTo>
                  <a:lnTo>
                    <a:pt x="2446" y="5908"/>
                  </a:lnTo>
                  <a:lnTo>
                    <a:pt x="3726" y="10932"/>
                  </a:lnTo>
                  <a:lnTo>
                    <a:pt x="3820" y="11101"/>
                  </a:lnTo>
                  <a:lnTo>
                    <a:pt x="3933" y="11252"/>
                  </a:lnTo>
                  <a:lnTo>
                    <a:pt x="4065" y="11383"/>
                  </a:lnTo>
                  <a:lnTo>
                    <a:pt x="4234" y="11478"/>
                  </a:lnTo>
                  <a:lnTo>
                    <a:pt x="4403" y="11534"/>
                  </a:lnTo>
                  <a:lnTo>
                    <a:pt x="4591" y="11553"/>
                  </a:lnTo>
                  <a:lnTo>
                    <a:pt x="4780" y="11553"/>
                  </a:lnTo>
                  <a:lnTo>
                    <a:pt x="4968" y="11496"/>
                  </a:lnTo>
                  <a:lnTo>
                    <a:pt x="5156" y="11402"/>
                  </a:lnTo>
                  <a:lnTo>
                    <a:pt x="5306" y="11289"/>
                  </a:lnTo>
                  <a:lnTo>
                    <a:pt x="5419" y="11139"/>
                  </a:lnTo>
                  <a:lnTo>
                    <a:pt x="5513" y="10988"/>
                  </a:lnTo>
                  <a:lnTo>
                    <a:pt x="5570" y="10800"/>
                  </a:lnTo>
                  <a:lnTo>
                    <a:pt x="5589" y="10631"/>
                  </a:lnTo>
                  <a:lnTo>
                    <a:pt x="5589" y="10424"/>
                  </a:lnTo>
                  <a:lnTo>
                    <a:pt x="5532" y="10236"/>
                  </a:lnTo>
                  <a:lnTo>
                    <a:pt x="3105" y="5513"/>
                  </a:lnTo>
                  <a:lnTo>
                    <a:pt x="1882" y="621"/>
                  </a:lnTo>
                  <a:lnTo>
                    <a:pt x="1788" y="452"/>
                  </a:lnTo>
                  <a:lnTo>
                    <a:pt x="1675" y="301"/>
                  </a:lnTo>
                  <a:lnTo>
                    <a:pt x="1524" y="169"/>
                  </a:lnTo>
                  <a:lnTo>
                    <a:pt x="1374" y="75"/>
                  </a:lnTo>
                  <a:lnTo>
                    <a:pt x="1186" y="19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Google Shape;6110;p36">
              <a:extLst>
                <a:ext uri="{FF2B5EF4-FFF2-40B4-BE49-F238E27FC236}">
                  <a16:creationId xmlns:a16="http://schemas.microsoft.com/office/drawing/2014/main" id="{786360D9-8428-B27E-91ED-A59B95379C7E}"/>
                </a:ext>
              </a:extLst>
            </p:cNvPr>
            <p:cNvSpPr/>
            <p:nvPr/>
          </p:nvSpPr>
          <p:spPr>
            <a:xfrm>
              <a:off x="6861000" y="-1217100"/>
              <a:ext cx="153825" cy="283200"/>
            </a:xfrm>
            <a:custGeom>
              <a:avLst/>
              <a:gdLst/>
              <a:ahLst/>
              <a:cxnLst/>
              <a:rect l="l" t="t" r="r" b="b"/>
              <a:pathLst>
                <a:path w="6153" h="11328" extrusionOk="0">
                  <a:moveTo>
                    <a:pt x="5212" y="1"/>
                  </a:moveTo>
                  <a:lnTo>
                    <a:pt x="5024" y="20"/>
                  </a:lnTo>
                  <a:lnTo>
                    <a:pt x="4855" y="57"/>
                  </a:lnTo>
                  <a:lnTo>
                    <a:pt x="4685" y="151"/>
                  </a:lnTo>
                  <a:lnTo>
                    <a:pt x="4535" y="264"/>
                  </a:lnTo>
                  <a:lnTo>
                    <a:pt x="4403" y="396"/>
                  </a:lnTo>
                  <a:lnTo>
                    <a:pt x="4309" y="565"/>
                  </a:lnTo>
                  <a:lnTo>
                    <a:pt x="2747" y="5514"/>
                  </a:lnTo>
                  <a:lnTo>
                    <a:pt x="94" y="9954"/>
                  </a:lnTo>
                  <a:lnTo>
                    <a:pt x="19" y="10143"/>
                  </a:lnTo>
                  <a:lnTo>
                    <a:pt x="0" y="10331"/>
                  </a:lnTo>
                  <a:lnTo>
                    <a:pt x="19" y="10519"/>
                  </a:lnTo>
                  <a:lnTo>
                    <a:pt x="75" y="10707"/>
                  </a:lnTo>
                  <a:lnTo>
                    <a:pt x="151" y="10876"/>
                  </a:lnTo>
                  <a:lnTo>
                    <a:pt x="264" y="11027"/>
                  </a:lnTo>
                  <a:lnTo>
                    <a:pt x="414" y="11140"/>
                  </a:lnTo>
                  <a:lnTo>
                    <a:pt x="583" y="11253"/>
                  </a:lnTo>
                  <a:lnTo>
                    <a:pt x="753" y="11309"/>
                  </a:lnTo>
                  <a:lnTo>
                    <a:pt x="941" y="11328"/>
                  </a:lnTo>
                  <a:lnTo>
                    <a:pt x="1129" y="11309"/>
                  </a:lnTo>
                  <a:lnTo>
                    <a:pt x="1317" y="11271"/>
                  </a:lnTo>
                  <a:lnTo>
                    <a:pt x="1487" y="11177"/>
                  </a:lnTo>
                  <a:lnTo>
                    <a:pt x="1637" y="11065"/>
                  </a:lnTo>
                  <a:lnTo>
                    <a:pt x="1750" y="10933"/>
                  </a:lnTo>
                  <a:lnTo>
                    <a:pt x="1863" y="10763"/>
                  </a:lnTo>
                  <a:lnTo>
                    <a:pt x="3481" y="5683"/>
                  </a:lnTo>
                  <a:lnTo>
                    <a:pt x="6078" y="1356"/>
                  </a:lnTo>
                  <a:lnTo>
                    <a:pt x="6134" y="1186"/>
                  </a:lnTo>
                  <a:lnTo>
                    <a:pt x="6153" y="979"/>
                  </a:lnTo>
                  <a:lnTo>
                    <a:pt x="6153" y="810"/>
                  </a:lnTo>
                  <a:lnTo>
                    <a:pt x="6096" y="622"/>
                  </a:lnTo>
                  <a:lnTo>
                    <a:pt x="6021" y="452"/>
                  </a:lnTo>
                  <a:lnTo>
                    <a:pt x="5889" y="302"/>
                  </a:lnTo>
                  <a:lnTo>
                    <a:pt x="5758" y="189"/>
                  </a:lnTo>
                  <a:lnTo>
                    <a:pt x="5588" y="76"/>
                  </a:lnTo>
                  <a:lnTo>
                    <a:pt x="5400" y="20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Google Shape;6111;p36">
              <a:extLst>
                <a:ext uri="{FF2B5EF4-FFF2-40B4-BE49-F238E27FC236}">
                  <a16:creationId xmlns:a16="http://schemas.microsoft.com/office/drawing/2014/main" id="{DB68BF2D-3BC0-0651-6F41-727EEDA5642C}"/>
                </a:ext>
              </a:extLst>
            </p:cNvPr>
            <p:cNvSpPr/>
            <p:nvPr/>
          </p:nvSpPr>
          <p:spPr>
            <a:xfrm>
              <a:off x="6889225" y="-1124425"/>
              <a:ext cx="97375" cy="97400"/>
            </a:xfrm>
            <a:custGeom>
              <a:avLst/>
              <a:gdLst/>
              <a:ahLst/>
              <a:cxnLst/>
              <a:rect l="l" t="t" r="r" b="b"/>
              <a:pathLst>
                <a:path w="3895" h="3896" extrusionOk="0">
                  <a:moveTo>
                    <a:pt x="2032" y="1"/>
                  </a:moveTo>
                  <a:lnTo>
                    <a:pt x="1825" y="19"/>
                  </a:lnTo>
                  <a:lnTo>
                    <a:pt x="1637" y="38"/>
                  </a:lnTo>
                  <a:lnTo>
                    <a:pt x="1449" y="76"/>
                  </a:lnTo>
                  <a:lnTo>
                    <a:pt x="1261" y="132"/>
                  </a:lnTo>
                  <a:lnTo>
                    <a:pt x="1073" y="208"/>
                  </a:lnTo>
                  <a:lnTo>
                    <a:pt x="903" y="320"/>
                  </a:lnTo>
                  <a:lnTo>
                    <a:pt x="753" y="415"/>
                  </a:lnTo>
                  <a:lnTo>
                    <a:pt x="602" y="546"/>
                  </a:lnTo>
                  <a:lnTo>
                    <a:pt x="470" y="678"/>
                  </a:lnTo>
                  <a:lnTo>
                    <a:pt x="358" y="828"/>
                  </a:lnTo>
                  <a:lnTo>
                    <a:pt x="263" y="998"/>
                  </a:lnTo>
                  <a:lnTo>
                    <a:pt x="169" y="1167"/>
                  </a:lnTo>
                  <a:lnTo>
                    <a:pt x="113" y="1336"/>
                  </a:lnTo>
                  <a:lnTo>
                    <a:pt x="56" y="1506"/>
                  </a:lnTo>
                  <a:lnTo>
                    <a:pt x="19" y="1694"/>
                  </a:lnTo>
                  <a:lnTo>
                    <a:pt x="0" y="1882"/>
                  </a:lnTo>
                  <a:lnTo>
                    <a:pt x="0" y="2070"/>
                  </a:lnTo>
                  <a:lnTo>
                    <a:pt x="38" y="2258"/>
                  </a:lnTo>
                  <a:lnTo>
                    <a:pt x="75" y="2465"/>
                  </a:lnTo>
                  <a:lnTo>
                    <a:pt x="132" y="2654"/>
                  </a:lnTo>
                  <a:lnTo>
                    <a:pt x="207" y="2823"/>
                  </a:lnTo>
                  <a:lnTo>
                    <a:pt x="301" y="2992"/>
                  </a:lnTo>
                  <a:lnTo>
                    <a:pt x="414" y="3162"/>
                  </a:lnTo>
                  <a:lnTo>
                    <a:pt x="546" y="3312"/>
                  </a:lnTo>
                  <a:lnTo>
                    <a:pt x="677" y="3425"/>
                  </a:lnTo>
                  <a:lnTo>
                    <a:pt x="828" y="3557"/>
                  </a:lnTo>
                  <a:lnTo>
                    <a:pt x="978" y="3651"/>
                  </a:lnTo>
                  <a:lnTo>
                    <a:pt x="1148" y="3726"/>
                  </a:lnTo>
                  <a:lnTo>
                    <a:pt x="1336" y="3801"/>
                  </a:lnTo>
                  <a:lnTo>
                    <a:pt x="1505" y="3858"/>
                  </a:lnTo>
                  <a:lnTo>
                    <a:pt x="1693" y="3895"/>
                  </a:lnTo>
                  <a:lnTo>
                    <a:pt x="2070" y="3895"/>
                  </a:lnTo>
                  <a:lnTo>
                    <a:pt x="2258" y="3877"/>
                  </a:lnTo>
                  <a:lnTo>
                    <a:pt x="2446" y="3839"/>
                  </a:lnTo>
                  <a:lnTo>
                    <a:pt x="2653" y="3783"/>
                  </a:lnTo>
                  <a:lnTo>
                    <a:pt x="2822" y="3688"/>
                  </a:lnTo>
                  <a:lnTo>
                    <a:pt x="2992" y="3594"/>
                  </a:lnTo>
                  <a:lnTo>
                    <a:pt x="3161" y="3481"/>
                  </a:lnTo>
                  <a:lnTo>
                    <a:pt x="3293" y="3369"/>
                  </a:lnTo>
                  <a:lnTo>
                    <a:pt x="3424" y="3218"/>
                  </a:lnTo>
                  <a:lnTo>
                    <a:pt x="3537" y="3086"/>
                  </a:lnTo>
                  <a:lnTo>
                    <a:pt x="3650" y="2917"/>
                  </a:lnTo>
                  <a:lnTo>
                    <a:pt x="3726" y="2748"/>
                  </a:lnTo>
                  <a:lnTo>
                    <a:pt x="3801" y="2578"/>
                  </a:lnTo>
                  <a:lnTo>
                    <a:pt x="3857" y="2409"/>
                  </a:lnTo>
                  <a:lnTo>
                    <a:pt x="3876" y="2221"/>
                  </a:lnTo>
                  <a:lnTo>
                    <a:pt x="3895" y="2033"/>
                  </a:lnTo>
                  <a:lnTo>
                    <a:pt x="3895" y="1845"/>
                  </a:lnTo>
                  <a:lnTo>
                    <a:pt x="3876" y="1638"/>
                  </a:lnTo>
                  <a:lnTo>
                    <a:pt x="3838" y="1449"/>
                  </a:lnTo>
                  <a:lnTo>
                    <a:pt x="3782" y="1261"/>
                  </a:lnTo>
                  <a:lnTo>
                    <a:pt x="3688" y="1073"/>
                  </a:lnTo>
                  <a:lnTo>
                    <a:pt x="3594" y="904"/>
                  </a:lnTo>
                  <a:lnTo>
                    <a:pt x="3481" y="753"/>
                  </a:lnTo>
                  <a:lnTo>
                    <a:pt x="3368" y="603"/>
                  </a:lnTo>
                  <a:lnTo>
                    <a:pt x="3218" y="471"/>
                  </a:lnTo>
                  <a:lnTo>
                    <a:pt x="3067" y="358"/>
                  </a:lnTo>
                  <a:lnTo>
                    <a:pt x="2916" y="264"/>
                  </a:lnTo>
                  <a:lnTo>
                    <a:pt x="2747" y="170"/>
                  </a:lnTo>
                  <a:lnTo>
                    <a:pt x="2578" y="113"/>
                  </a:lnTo>
                  <a:lnTo>
                    <a:pt x="2390" y="57"/>
                  </a:lnTo>
                  <a:lnTo>
                    <a:pt x="2220" y="19"/>
                  </a:lnTo>
                  <a:lnTo>
                    <a:pt x="2032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oogle Shape;6106;p36">
            <a:extLst>
              <a:ext uri="{FF2B5EF4-FFF2-40B4-BE49-F238E27FC236}">
                <a16:creationId xmlns:a16="http://schemas.microsoft.com/office/drawing/2014/main" id="{EDAF94AB-41C7-C38E-FA22-39F994AAD85D}"/>
              </a:ext>
            </a:extLst>
          </p:cNvPr>
          <p:cNvGrpSpPr/>
          <p:nvPr/>
        </p:nvGrpSpPr>
        <p:grpSpPr>
          <a:xfrm>
            <a:off x="11043649" y="5363985"/>
            <a:ext cx="390063" cy="390029"/>
            <a:chOff x="6793725" y="-1219900"/>
            <a:chExt cx="288850" cy="288825"/>
          </a:xfrm>
        </p:grpSpPr>
        <p:sp>
          <p:nvSpPr>
            <p:cNvPr id="29" name="Google Shape;6107;p36">
              <a:extLst>
                <a:ext uri="{FF2B5EF4-FFF2-40B4-BE49-F238E27FC236}">
                  <a16:creationId xmlns:a16="http://schemas.microsoft.com/office/drawing/2014/main" id="{9FDC25F4-EFDA-647C-5F74-6876126CCB7C}"/>
                </a:ext>
              </a:extLst>
            </p:cNvPr>
            <p:cNvSpPr/>
            <p:nvPr/>
          </p:nvSpPr>
          <p:spPr>
            <a:xfrm>
              <a:off x="6793725" y="-1145600"/>
              <a:ext cx="288850" cy="140200"/>
            </a:xfrm>
            <a:custGeom>
              <a:avLst/>
              <a:gdLst/>
              <a:ahLst/>
              <a:cxnLst/>
              <a:rect l="l" t="t" r="r" b="b"/>
              <a:pathLst>
                <a:path w="11554" h="5608" extrusionOk="0">
                  <a:moveTo>
                    <a:pt x="10612" y="1"/>
                  </a:moveTo>
                  <a:lnTo>
                    <a:pt x="10424" y="20"/>
                  </a:lnTo>
                  <a:lnTo>
                    <a:pt x="10236" y="76"/>
                  </a:lnTo>
                  <a:lnTo>
                    <a:pt x="5495" y="2503"/>
                  </a:lnTo>
                  <a:lnTo>
                    <a:pt x="621" y="3726"/>
                  </a:lnTo>
                  <a:lnTo>
                    <a:pt x="433" y="3820"/>
                  </a:lnTo>
                  <a:lnTo>
                    <a:pt x="283" y="3933"/>
                  </a:lnTo>
                  <a:lnTo>
                    <a:pt x="170" y="4084"/>
                  </a:lnTo>
                  <a:lnTo>
                    <a:pt x="76" y="4234"/>
                  </a:lnTo>
                  <a:lnTo>
                    <a:pt x="19" y="4423"/>
                  </a:lnTo>
                  <a:lnTo>
                    <a:pt x="0" y="4592"/>
                  </a:lnTo>
                  <a:lnTo>
                    <a:pt x="0" y="4780"/>
                  </a:lnTo>
                  <a:lnTo>
                    <a:pt x="57" y="4987"/>
                  </a:lnTo>
                  <a:lnTo>
                    <a:pt x="151" y="5156"/>
                  </a:lnTo>
                  <a:lnTo>
                    <a:pt x="264" y="5307"/>
                  </a:lnTo>
                  <a:lnTo>
                    <a:pt x="396" y="5420"/>
                  </a:lnTo>
                  <a:lnTo>
                    <a:pt x="565" y="5514"/>
                  </a:lnTo>
                  <a:lnTo>
                    <a:pt x="734" y="5570"/>
                  </a:lnTo>
                  <a:lnTo>
                    <a:pt x="922" y="5608"/>
                  </a:lnTo>
                  <a:lnTo>
                    <a:pt x="1111" y="5589"/>
                  </a:lnTo>
                  <a:lnTo>
                    <a:pt x="1299" y="5533"/>
                  </a:lnTo>
                  <a:lnTo>
                    <a:pt x="5909" y="3162"/>
                  </a:lnTo>
                  <a:lnTo>
                    <a:pt x="10932" y="1882"/>
                  </a:lnTo>
                  <a:lnTo>
                    <a:pt x="11102" y="1788"/>
                  </a:lnTo>
                  <a:lnTo>
                    <a:pt x="11252" y="1675"/>
                  </a:lnTo>
                  <a:lnTo>
                    <a:pt x="11384" y="1525"/>
                  </a:lnTo>
                  <a:lnTo>
                    <a:pt x="11459" y="1374"/>
                  </a:lnTo>
                  <a:lnTo>
                    <a:pt x="11534" y="1186"/>
                  </a:lnTo>
                  <a:lnTo>
                    <a:pt x="11553" y="1017"/>
                  </a:lnTo>
                  <a:lnTo>
                    <a:pt x="11534" y="810"/>
                  </a:lnTo>
                  <a:lnTo>
                    <a:pt x="11497" y="622"/>
                  </a:lnTo>
                  <a:lnTo>
                    <a:pt x="11403" y="452"/>
                  </a:lnTo>
                  <a:lnTo>
                    <a:pt x="11290" y="302"/>
                  </a:lnTo>
                  <a:lnTo>
                    <a:pt x="11139" y="189"/>
                  </a:lnTo>
                  <a:lnTo>
                    <a:pt x="10989" y="95"/>
                  </a:lnTo>
                  <a:lnTo>
                    <a:pt x="10801" y="39"/>
                  </a:lnTo>
                  <a:lnTo>
                    <a:pt x="106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Google Shape;6108;p36">
              <a:extLst>
                <a:ext uri="{FF2B5EF4-FFF2-40B4-BE49-F238E27FC236}">
                  <a16:creationId xmlns:a16="http://schemas.microsoft.com/office/drawing/2014/main" id="{FA210EE9-3218-9EF6-CDE9-345E757C0550}"/>
                </a:ext>
              </a:extLst>
            </p:cNvPr>
            <p:cNvSpPr/>
            <p:nvPr/>
          </p:nvSpPr>
          <p:spPr>
            <a:xfrm>
              <a:off x="6796550" y="-1152650"/>
              <a:ext cx="283200" cy="153850"/>
            </a:xfrm>
            <a:custGeom>
              <a:avLst/>
              <a:gdLst/>
              <a:ahLst/>
              <a:cxnLst/>
              <a:rect l="l" t="t" r="r" b="b"/>
              <a:pathLst>
                <a:path w="11328" h="6154" extrusionOk="0">
                  <a:moveTo>
                    <a:pt x="979" y="1"/>
                  </a:moveTo>
                  <a:lnTo>
                    <a:pt x="791" y="19"/>
                  </a:lnTo>
                  <a:lnTo>
                    <a:pt x="621" y="76"/>
                  </a:lnTo>
                  <a:lnTo>
                    <a:pt x="452" y="151"/>
                  </a:lnTo>
                  <a:lnTo>
                    <a:pt x="301" y="264"/>
                  </a:lnTo>
                  <a:lnTo>
                    <a:pt x="170" y="415"/>
                  </a:lnTo>
                  <a:lnTo>
                    <a:pt x="76" y="584"/>
                  </a:lnTo>
                  <a:lnTo>
                    <a:pt x="19" y="772"/>
                  </a:lnTo>
                  <a:lnTo>
                    <a:pt x="0" y="960"/>
                  </a:lnTo>
                  <a:lnTo>
                    <a:pt x="0" y="1148"/>
                  </a:lnTo>
                  <a:lnTo>
                    <a:pt x="57" y="1318"/>
                  </a:lnTo>
                  <a:lnTo>
                    <a:pt x="132" y="1487"/>
                  </a:lnTo>
                  <a:lnTo>
                    <a:pt x="245" y="1638"/>
                  </a:lnTo>
                  <a:lnTo>
                    <a:pt x="396" y="1769"/>
                  </a:lnTo>
                  <a:lnTo>
                    <a:pt x="565" y="1863"/>
                  </a:lnTo>
                  <a:lnTo>
                    <a:pt x="5513" y="3425"/>
                  </a:lnTo>
                  <a:lnTo>
                    <a:pt x="9954" y="6078"/>
                  </a:lnTo>
                  <a:lnTo>
                    <a:pt x="10142" y="6135"/>
                  </a:lnTo>
                  <a:lnTo>
                    <a:pt x="10330" y="6153"/>
                  </a:lnTo>
                  <a:lnTo>
                    <a:pt x="10518" y="6153"/>
                  </a:lnTo>
                  <a:lnTo>
                    <a:pt x="10706" y="6097"/>
                  </a:lnTo>
                  <a:lnTo>
                    <a:pt x="10876" y="6022"/>
                  </a:lnTo>
                  <a:lnTo>
                    <a:pt x="11007" y="5909"/>
                  </a:lnTo>
                  <a:lnTo>
                    <a:pt x="11139" y="5758"/>
                  </a:lnTo>
                  <a:lnTo>
                    <a:pt x="11233" y="5589"/>
                  </a:lnTo>
                  <a:lnTo>
                    <a:pt x="11309" y="5401"/>
                  </a:lnTo>
                  <a:lnTo>
                    <a:pt x="11327" y="5213"/>
                  </a:lnTo>
                  <a:lnTo>
                    <a:pt x="11309" y="5024"/>
                  </a:lnTo>
                  <a:lnTo>
                    <a:pt x="11252" y="4855"/>
                  </a:lnTo>
                  <a:lnTo>
                    <a:pt x="11177" y="4686"/>
                  </a:lnTo>
                  <a:lnTo>
                    <a:pt x="11064" y="4535"/>
                  </a:lnTo>
                  <a:lnTo>
                    <a:pt x="10913" y="4404"/>
                  </a:lnTo>
                  <a:lnTo>
                    <a:pt x="10744" y="4309"/>
                  </a:lnTo>
                  <a:lnTo>
                    <a:pt x="5683" y="2691"/>
                  </a:lnTo>
                  <a:lnTo>
                    <a:pt x="1355" y="95"/>
                  </a:lnTo>
                  <a:lnTo>
                    <a:pt x="1167" y="3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Google Shape;6109;p36">
              <a:extLst>
                <a:ext uri="{FF2B5EF4-FFF2-40B4-BE49-F238E27FC236}">
                  <a16:creationId xmlns:a16="http://schemas.microsoft.com/office/drawing/2014/main" id="{1D19FEDE-3F6F-A1F4-E48C-22AF8C2C9B29}"/>
                </a:ext>
              </a:extLst>
            </p:cNvPr>
            <p:cNvSpPr/>
            <p:nvPr/>
          </p:nvSpPr>
          <p:spPr>
            <a:xfrm>
              <a:off x="6868050" y="-1219900"/>
              <a:ext cx="139725" cy="288825"/>
            </a:xfrm>
            <a:custGeom>
              <a:avLst/>
              <a:gdLst/>
              <a:ahLst/>
              <a:cxnLst/>
              <a:rect l="l" t="t" r="r" b="b"/>
              <a:pathLst>
                <a:path w="5589" h="11553" extrusionOk="0">
                  <a:moveTo>
                    <a:pt x="809" y="0"/>
                  </a:moveTo>
                  <a:lnTo>
                    <a:pt x="621" y="56"/>
                  </a:lnTo>
                  <a:lnTo>
                    <a:pt x="452" y="151"/>
                  </a:lnTo>
                  <a:lnTo>
                    <a:pt x="301" y="263"/>
                  </a:lnTo>
                  <a:lnTo>
                    <a:pt x="170" y="414"/>
                  </a:lnTo>
                  <a:lnTo>
                    <a:pt x="94" y="564"/>
                  </a:lnTo>
                  <a:lnTo>
                    <a:pt x="19" y="734"/>
                  </a:lnTo>
                  <a:lnTo>
                    <a:pt x="0" y="922"/>
                  </a:lnTo>
                  <a:lnTo>
                    <a:pt x="19" y="1110"/>
                  </a:lnTo>
                  <a:lnTo>
                    <a:pt x="57" y="1298"/>
                  </a:lnTo>
                  <a:lnTo>
                    <a:pt x="2446" y="5908"/>
                  </a:lnTo>
                  <a:lnTo>
                    <a:pt x="3726" y="10932"/>
                  </a:lnTo>
                  <a:lnTo>
                    <a:pt x="3820" y="11101"/>
                  </a:lnTo>
                  <a:lnTo>
                    <a:pt x="3933" y="11252"/>
                  </a:lnTo>
                  <a:lnTo>
                    <a:pt x="4065" y="11383"/>
                  </a:lnTo>
                  <a:lnTo>
                    <a:pt x="4234" y="11478"/>
                  </a:lnTo>
                  <a:lnTo>
                    <a:pt x="4403" y="11534"/>
                  </a:lnTo>
                  <a:lnTo>
                    <a:pt x="4591" y="11553"/>
                  </a:lnTo>
                  <a:lnTo>
                    <a:pt x="4780" y="11553"/>
                  </a:lnTo>
                  <a:lnTo>
                    <a:pt x="4968" y="11496"/>
                  </a:lnTo>
                  <a:lnTo>
                    <a:pt x="5156" y="11402"/>
                  </a:lnTo>
                  <a:lnTo>
                    <a:pt x="5306" y="11289"/>
                  </a:lnTo>
                  <a:lnTo>
                    <a:pt x="5419" y="11139"/>
                  </a:lnTo>
                  <a:lnTo>
                    <a:pt x="5513" y="10988"/>
                  </a:lnTo>
                  <a:lnTo>
                    <a:pt x="5570" y="10800"/>
                  </a:lnTo>
                  <a:lnTo>
                    <a:pt x="5589" y="10631"/>
                  </a:lnTo>
                  <a:lnTo>
                    <a:pt x="5589" y="10424"/>
                  </a:lnTo>
                  <a:lnTo>
                    <a:pt x="5532" y="10236"/>
                  </a:lnTo>
                  <a:lnTo>
                    <a:pt x="3105" y="5513"/>
                  </a:lnTo>
                  <a:lnTo>
                    <a:pt x="1882" y="621"/>
                  </a:lnTo>
                  <a:lnTo>
                    <a:pt x="1788" y="452"/>
                  </a:lnTo>
                  <a:lnTo>
                    <a:pt x="1675" y="301"/>
                  </a:lnTo>
                  <a:lnTo>
                    <a:pt x="1524" y="169"/>
                  </a:lnTo>
                  <a:lnTo>
                    <a:pt x="1374" y="75"/>
                  </a:lnTo>
                  <a:lnTo>
                    <a:pt x="1186" y="19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Google Shape;6110;p36">
              <a:extLst>
                <a:ext uri="{FF2B5EF4-FFF2-40B4-BE49-F238E27FC236}">
                  <a16:creationId xmlns:a16="http://schemas.microsoft.com/office/drawing/2014/main" id="{E842227D-3C19-E966-8374-1A9956F64FC0}"/>
                </a:ext>
              </a:extLst>
            </p:cNvPr>
            <p:cNvSpPr/>
            <p:nvPr/>
          </p:nvSpPr>
          <p:spPr>
            <a:xfrm>
              <a:off x="6861000" y="-1217100"/>
              <a:ext cx="153825" cy="283200"/>
            </a:xfrm>
            <a:custGeom>
              <a:avLst/>
              <a:gdLst/>
              <a:ahLst/>
              <a:cxnLst/>
              <a:rect l="l" t="t" r="r" b="b"/>
              <a:pathLst>
                <a:path w="6153" h="11328" extrusionOk="0">
                  <a:moveTo>
                    <a:pt x="5212" y="1"/>
                  </a:moveTo>
                  <a:lnTo>
                    <a:pt x="5024" y="20"/>
                  </a:lnTo>
                  <a:lnTo>
                    <a:pt x="4855" y="57"/>
                  </a:lnTo>
                  <a:lnTo>
                    <a:pt x="4685" y="151"/>
                  </a:lnTo>
                  <a:lnTo>
                    <a:pt x="4535" y="264"/>
                  </a:lnTo>
                  <a:lnTo>
                    <a:pt x="4403" y="396"/>
                  </a:lnTo>
                  <a:lnTo>
                    <a:pt x="4309" y="565"/>
                  </a:lnTo>
                  <a:lnTo>
                    <a:pt x="2747" y="5514"/>
                  </a:lnTo>
                  <a:lnTo>
                    <a:pt x="94" y="9954"/>
                  </a:lnTo>
                  <a:lnTo>
                    <a:pt x="19" y="10143"/>
                  </a:lnTo>
                  <a:lnTo>
                    <a:pt x="0" y="10331"/>
                  </a:lnTo>
                  <a:lnTo>
                    <a:pt x="19" y="10519"/>
                  </a:lnTo>
                  <a:lnTo>
                    <a:pt x="75" y="10707"/>
                  </a:lnTo>
                  <a:lnTo>
                    <a:pt x="151" y="10876"/>
                  </a:lnTo>
                  <a:lnTo>
                    <a:pt x="264" y="11027"/>
                  </a:lnTo>
                  <a:lnTo>
                    <a:pt x="414" y="11140"/>
                  </a:lnTo>
                  <a:lnTo>
                    <a:pt x="583" y="11253"/>
                  </a:lnTo>
                  <a:lnTo>
                    <a:pt x="753" y="11309"/>
                  </a:lnTo>
                  <a:lnTo>
                    <a:pt x="941" y="11328"/>
                  </a:lnTo>
                  <a:lnTo>
                    <a:pt x="1129" y="11309"/>
                  </a:lnTo>
                  <a:lnTo>
                    <a:pt x="1317" y="11271"/>
                  </a:lnTo>
                  <a:lnTo>
                    <a:pt x="1487" y="11177"/>
                  </a:lnTo>
                  <a:lnTo>
                    <a:pt x="1637" y="11065"/>
                  </a:lnTo>
                  <a:lnTo>
                    <a:pt x="1750" y="10933"/>
                  </a:lnTo>
                  <a:lnTo>
                    <a:pt x="1863" y="10763"/>
                  </a:lnTo>
                  <a:lnTo>
                    <a:pt x="3481" y="5683"/>
                  </a:lnTo>
                  <a:lnTo>
                    <a:pt x="6078" y="1356"/>
                  </a:lnTo>
                  <a:lnTo>
                    <a:pt x="6134" y="1186"/>
                  </a:lnTo>
                  <a:lnTo>
                    <a:pt x="6153" y="979"/>
                  </a:lnTo>
                  <a:lnTo>
                    <a:pt x="6153" y="810"/>
                  </a:lnTo>
                  <a:lnTo>
                    <a:pt x="6096" y="622"/>
                  </a:lnTo>
                  <a:lnTo>
                    <a:pt x="6021" y="452"/>
                  </a:lnTo>
                  <a:lnTo>
                    <a:pt x="5889" y="302"/>
                  </a:lnTo>
                  <a:lnTo>
                    <a:pt x="5758" y="189"/>
                  </a:lnTo>
                  <a:lnTo>
                    <a:pt x="5588" y="76"/>
                  </a:lnTo>
                  <a:lnTo>
                    <a:pt x="5400" y="20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Google Shape;6111;p36">
              <a:extLst>
                <a:ext uri="{FF2B5EF4-FFF2-40B4-BE49-F238E27FC236}">
                  <a16:creationId xmlns:a16="http://schemas.microsoft.com/office/drawing/2014/main" id="{A419B453-B31F-1554-B3E7-4FC97628468A}"/>
                </a:ext>
              </a:extLst>
            </p:cNvPr>
            <p:cNvSpPr/>
            <p:nvPr/>
          </p:nvSpPr>
          <p:spPr>
            <a:xfrm>
              <a:off x="6889225" y="-1124425"/>
              <a:ext cx="97375" cy="97400"/>
            </a:xfrm>
            <a:custGeom>
              <a:avLst/>
              <a:gdLst/>
              <a:ahLst/>
              <a:cxnLst/>
              <a:rect l="l" t="t" r="r" b="b"/>
              <a:pathLst>
                <a:path w="3895" h="3896" extrusionOk="0">
                  <a:moveTo>
                    <a:pt x="2032" y="1"/>
                  </a:moveTo>
                  <a:lnTo>
                    <a:pt x="1825" y="19"/>
                  </a:lnTo>
                  <a:lnTo>
                    <a:pt x="1637" y="38"/>
                  </a:lnTo>
                  <a:lnTo>
                    <a:pt x="1449" y="76"/>
                  </a:lnTo>
                  <a:lnTo>
                    <a:pt x="1261" y="132"/>
                  </a:lnTo>
                  <a:lnTo>
                    <a:pt x="1073" y="208"/>
                  </a:lnTo>
                  <a:lnTo>
                    <a:pt x="903" y="320"/>
                  </a:lnTo>
                  <a:lnTo>
                    <a:pt x="753" y="415"/>
                  </a:lnTo>
                  <a:lnTo>
                    <a:pt x="602" y="546"/>
                  </a:lnTo>
                  <a:lnTo>
                    <a:pt x="470" y="678"/>
                  </a:lnTo>
                  <a:lnTo>
                    <a:pt x="358" y="828"/>
                  </a:lnTo>
                  <a:lnTo>
                    <a:pt x="263" y="998"/>
                  </a:lnTo>
                  <a:lnTo>
                    <a:pt x="169" y="1167"/>
                  </a:lnTo>
                  <a:lnTo>
                    <a:pt x="113" y="1336"/>
                  </a:lnTo>
                  <a:lnTo>
                    <a:pt x="56" y="1506"/>
                  </a:lnTo>
                  <a:lnTo>
                    <a:pt x="19" y="1694"/>
                  </a:lnTo>
                  <a:lnTo>
                    <a:pt x="0" y="1882"/>
                  </a:lnTo>
                  <a:lnTo>
                    <a:pt x="0" y="2070"/>
                  </a:lnTo>
                  <a:lnTo>
                    <a:pt x="38" y="2258"/>
                  </a:lnTo>
                  <a:lnTo>
                    <a:pt x="75" y="2465"/>
                  </a:lnTo>
                  <a:lnTo>
                    <a:pt x="132" y="2654"/>
                  </a:lnTo>
                  <a:lnTo>
                    <a:pt x="207" y="2823"/>
                  </a:lnTo>
                  <a:lnTo>
                    <a:pt x="301" y="2992"/>
                  </a:lnTo>
                  <a:lnTo>
                    <a:pt x="414" y="3162"/>
                  </a:lnTo>
                  <a:lnTo>
                    <a:pt x="546" y="3312"/>
                  </a:lnTo>
                  <a:lnTo>
                    <a:pt x="677" y="3425"/>
                  </a:lnTo>
                  <a:lnTo>
                    <a:pt x="828" y="3557"/>
                  </a:lnTo>
                  <a:lnTo>
                    <a:pt x="978" y="3651"/>
                  </a:lnTo>
                  <a:lnTo>
                    <a:pt x="1148" y="3726"/>
                  </a:lnTo>
                  <a:lnTo>
                    <a:pt x="1336" y="3801"/>
                  </a:lnTo>
                  <a:lnTo>
                    <a:pt x="1505" y="3858"/>
                  </a:lnTo>
                  <a:lnTo>
                    <a:pt x="1693" y="3895"/>
                  </a:lnTo>
                  <a:lnTo>
                    <a:pt x="2070" y="3895"/>
                  </a:lnTo>
                  <a:lnTo>
                    <a:pt x="2258" y="3877"/>
                  </a:lnTo>
                  <a:lnTo>
                    <a:pt x="2446" y="3839"/>
                  </a:lnTo>
                  <a:lnTo>
                    <a:pt x="2653" y="3783"/>
                  </a:lnTo>
                  <a:lnTo>
                    <a:pt x="2822" y="3688"/>
                  </a:lnTo>
                  <a:lnTo>
                    <a:pt x="2992" y="3594"/>
                  </a:lnTo>
                  <a:lnTo>
                    <a:pt x="3161" y="3481"/>
                  </a:lnTo>
                  <a:lnTo>
                    <a:pt x="3293" y="3369"/>
                  </a:lnTo>
                  <a:lnTo>
                    <a:pt x="3424" y="3218"/>
                  </a:lnTo>
                  <a:lnTo>
                    <a:pt x="3537" y="3086"/>
                  </a:lnTo>
                  <a:lnTo>
                    <a:pt x="3650" y="2917"/>
                  </a:lnTo>
                  <a:lnTo>
                    <a:pt x="3726" y="2748"/>
                  </a:lnTo>
                  <a:lnTo>
                    <a:pt x="3801" y="2578"/>
                  </a:lnTo>
                  <a:lnTo>
                    <a:pt x="3857" y="2409"/>
                  </a:lnTo>
                  <a:lnTo>
                    <a:pt x="3876" y="2221"/>
                  </a:lnTo>
                  <a:lnTo>
                    <a:pt x="3895" y="2033"/>
                  </a:lnTo>
                  <a:lnTo>
                    <a:pt x="3895" y="1845"/>
                  </a:lnTo>
                  <a:lnTo>
                    <a:pt x="3876" y="1638"/>
                  </a:lnTo>
                  <a:lnTo>
                    <a:pt x="3838" y="1449"/>
                  </a:lnTo>
                  <a:lnTo>
                    <a:pt x="3782" y="1261"/>
                  </a:lnTo>
                  <a:lnTo>
                    <a:pt x="3688" y="1073"/>
                  </a:lnTo>
                  <a:lnTo>
                    <a:pt x="3594" y="904"/>
                  </a:lnTo>
                  <a:lnTo>
                    <a:pt x="3481" y="753"/>
                  </a:lnTo>
                  <a:lnTo>
                    <a:pt x="3368" y="603"/>
                  </a:lnTo>
                  <a:lnTo>
                    <a:pt x="3218" y="471"/>
                  </a:lnTo>
                  <a:lnTo>
                    <a:pt x="3067" y="358"/>
                  </a:lnTo>
                  <a:lnTo>
                    <a:pt x="2916" y="264"/>
                  </a:lnTo>
                  <a:lnTo>
                    <a:pt x="2747" y="170"/>
                  </a:lnTo>
                  <a:lnTo>
                    <a:pt x="2578" y="113"/>
                  </a:lnTo>
                  <a:lnTo>
                    <a:pt x="2390" y="57"/>
                  </a:lnTo>
                  <a:lnTo>
                    <a:pt x="2220" y="19"/>
                  </a:lnTo>
                  <a:lnTo>
                    <a:pt x="2032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77743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  <p:bldP spid="13" grpId="0"/>
      <p:bldP spid="18" grpId="0" animBg="1"/>
      <p:bldP spid="19" grpId="0" animBg="1"/>
      <p:bldP spid="20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7E097C-0162-8AB9-32C2-AD5370EF9985}"/>
              </a:ext>
            </a:extLst>
          </p:cNvPr>
          <p:cNvSpPr txBox="1"/>
          <p:nvPr/>
        </p:nvSpPr>
        <p:spPr>
          <a:xfrm>
            <a:off x="2266951" y="3819525"/>
            <a:ext cx="6591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dirty="0" err="1">
                <a:solidFill>
                  <a:srgbClr val="FF0000"/>
                </a:solidFill>
              </a:rPr>
              <a:t>Sắm</a:t>
            </a:r>
            <a:r>
              <a:rPr lang="en-US" sz="6600" b="1" i="1" dirty="0">
                <a:solidFill>
                  <a:srgbClr val="FF0000"/>
                </a:solidFill>
              </a:rPr>
              <a:t> </a:t>
            </a:r>
            <a:r>
              <a:rPr lang="en-US" sz="6600" b="1" i="1" dirty="0" err="1">
                <a:solidFill>
                  <a:srgbClr val="FF0000"/>
                </a:solidFill>
              </a:rPr>
              <a:t>vai</a:t>
            </a:r>
            <a:r>
              <a:rPr lang="en-US" sz="6600" b="1" i="1" dirty="0">
                <a:solidFill>
                  <a:srgbClr val="FF0000"/>
                </a:solidFill>
              </a:rPr>
              <a:t> </a:t>
            </a:r>
            <a:r>
              <a:rPr lang="en-US" sz="6600" b="1" i="1" dirty="0" err="1">
                <a:solidFill>
                  <a:srgbClr val="FF0000"/>
                </a:solidFill>
              </a:rPr>
              <a:t>trước</a:t>
            </a:r>
            <a:r>
              <a:rPr lang="en-US" sz="6600" b="1" i="1" dirty="0">
                <a:solidFill>
                  <a:srgbClr val="FF0000"/>
                </a:solidFill>
              </a:rPr>
              <a:t> </a:t>
            </a:r>
            <a:r>
              <a:rPr lang="en-US" sz="6600" b="1" i="1" dirty="0" err="1">
                <a:solidFill>
                  <a:srgbClr val="FF0000"/>
                </a:solidFill>
              </a:rPr>
              <a:t>lớp</a:t>
            </a:r>
            <a:endParaRPr lang="en-US" sz="6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E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2F35B1-6C32-C633-AEFF-405A6796A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5D83B39-D17C-BE7E-43E7-BE738229FED3}"/>
              </a:ext>
            </a:extLst>
          </p:cNvPr>
          <p:cNvSpPr/>
          <p:nvPr/>
        </p:nvSpPr>
        <p:spPr>
          <a:xfrm>
            <a:off x="2073350" y="498358"/>
            <a:ext cx="8261498" cy="6172200"/>
          </a:xfrm>
          <a:custGeom>
            <a:avLst/>
            <a:gdLst/>
            <a:ahLst/>
            <a:cxnLst/>
            <a:rect l="l" t="t" r="r" b="b"/>
            <a:pathLst>
              <a:path w="10490992" h="9258300">
                <a:moveTo>
                  <a:pt x="0" y="0"/>
                </a:moveTo>
                <a:lnTo>
                  <a:pt x="10490992" y="0"/>
                </a:lnTo>
                <a:lnTo>
                  <a:pt x="10490992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96EC2AD-D595-6295-61D7-03F7FA2A9C95}"/>
              </a:ext>
            </a:extLst>
          </p:cNvPr>
          <p:cNvSpPr/>
          <p:nvPr/>
        </p:nvSpPr>
        <p:spPr>
          <a:xfrm>
            <a:off x="6689780" y="6172200"/>
            <a:ext cx="6822741" cy="2679477"/>
          </a:xfrm>
          <a:custGeom>
            <a:avLst/>
            <a:gdLst/>
            <a:ahLst/>
            <a:cxnLst/>
            <a:rect l="l" t="t" r="r" b="b"/>
            <a:pathLst>
              <a:path w="10234111" h="4019215">
                <a:moveTo>
                  <a:pt x="0" y="0"/>
                </a:moveTo>
                <a:lnTo>
                  <a:pt x="10234112" y="0"/>
                </a:lnTo>
                <a:lnTo>
                  <a:pt x="10234112" y="4019215"/>
                </a:lnTo>
                <a:lnTo>
                  <a:pt x="0" y="40192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247C1C2-BCBA-6C08-B7F8-0F63F1FF031F}"/>
              </a:ext>
            </a:extLst>
          </p:cNvPr>
          <p:cNvSpPr/>
          <p:nvPr/>
        </p:nvSpPr>
        <p:spPr>
          <a:xfrm rot="-543252">
            <a:off x="-951510" y="-1654110"/>
            <a:ext cx="7457307" cy="2928688"/>
          </a:xfrm>
          <a:custGeom>
            <a:avLst/>
            <a:gdLst/>
            <a:ahLst/>
            <a:cxnLst/>
            <a:rect l="l" t="t" r="r" b="b"/>
            <a:pathLst>
              <a:path w="11185961" h="4393032">
                <a:moveTo>
                  <a:pt x="0" y="0"/>
                </a:moveTo>
                <a:lnTo>
                  <a:pt x="11185960" y="0"/>
                </a:lnTo>
                <a:lnTo>
                  <a:pt x="11185960" y="4393032"/>
                </a:lnTo>
                <a:lnTo>
                  <a:pt x="0" y="43930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6745AB2-691F-41B1-FC7C-A102DA1ADCD3}"/>
              </a:ext>
            </a:extLst>
          </p:cNvPr>
          <p:cNvSpPr/>
          <p:nvPr/>
        </p:nvSpPr>
        <p:spPr>
          <a:xfrm>
            <a:off x="386265" y="4600473"/>
            <a:ext cx="1856815" cy="2257527"/>
          </a:xfrm>
          <a:custGeom>
            <a:avLst/>
            <a:gdLst/>
            <a:ahLst/>
            <a:cxnLst/>
            <a:rect l="l" t="t" r="r" b="b"/>
            <a:pathLst>
              <a:path w="2785223" h="3386290">
                <a:moveTo>
                  <a:pt x="0" y="0"/>
                </a:moveTo>
                <a:lnTo>
                  <a:pt x="2785223" y="0"/>
                </a:lnTo>
                <a:lnTo>
                  <a:pt x="2785223" y="3386290"/>
                </a:lnTo>
                <a:lnTo>
                  <a:pt x="0" y="33862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2DECA0E-2BDE-DA3E-806A-FE9E2D7CBB75}"/>
              </a:ext>
            </a:extLst>
          </p:cNvPr>
          <p:cNvSpPr/>
          <p:nvPr/>
        </p:nvSpPr>
        <p:spPr>
          <a:xfrm>
            <a:off x="10101151" y="551520"/>
            <a:ext cx="1978603" cy="2438956"/>
          </a:xfrm>
          <a:custGeom>
            <a:avLst/>
            <a:gdLst/>
            <a:ahLst/>
            <a:cxnLst/>
            <a:rect l="l" t="t" r="r" b="b"/>
            <a:pathLst>
              <a:path w="2967905" h="3658434">
                <a:moveTo>
                  <a:pt x="0" y="0"/>
                </a:moveTo>
                <a:lnTo>
                  <a:pt x="2967905" y="0"/>
                </a:lnTo>
                <a:lnTo>
                  <a:pt x="2967905" y="3658434"/>
                </a:lnTo>
                <a:lnTo>
                  <a:pt x="0" y="36584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78095236-43AD-DA9E-A5ED-CA692D07A5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434" y="958451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7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203F3E-15AC-4048-90C1-338A2D68E461}"/>
              </a:ext>
            </a:extLst>
          </p:cNvPr>
          <p:cNvSpPr/>
          <p:nvPr/>
        </p:nvSpPr>
        <p:spPr>
          <a:xfrm>
            <a:off x="4413544" y="2065658"/>
            <a:ext cx="5774891" cy="24746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9" t="36994"/>
          <a:stretch/>
        </p:blipFill>
        <p:spPr>
          <a:xfrm>
            <a:off x="1756198" y="3107846"/>
            <a:ext cx="3037377" cy="37501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2E0DD7-0170-4831-9DB9-02CFB7245AD1}"/>
              </a:ext>
            </a:extLst>
          </p:cNvPr>
          <p:cNvSpPr txBox="1"/>
          <p:nvPr/>
        </p:nvSpPr>
        <p:spPr>
          <a:xfrm>
            <a:off x="4712137" y="2273976"/>
            <a:ext cx="540448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217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Chia sẻ với các bạn về việc thể hiện tình yêu thương</a:t>
            </a:r>
            <a:endParaRPr lang="zh-CN" altLang="en-US" sz="4400" b="1" dirty="0">
              <a:solidFill>
                <a:srgbClr val="99BC3E"/>
              </a:solidFill>
              <a:latin typeface="Cambria" panose="020405030504060302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4F0B4F-2387-4725-A6AD-CAAB8B9BEC85}"/>
              </a:ext>
            </a:extLst>
          </p:cNvPr>
          <p:cNvSpPr txBox="1"/>
          <p:nvPr/>
        </p:nvSpPr>
        <p:spPr>
          <a:xfrm>
            <a:off x="4359850" y="716659"/>
            <a:ext cx="4004621" cy="9232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126">
              <a:defRPr/>
            </a:pPr>
            <a:r>
              <a:rPr lang="en-US" sz="5399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5399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99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5399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59299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216311-CB1E-D64B-01D9-D53EF1B3F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3628"/>
            <a:ext cx="12191999" cy="6945067"/>
          </a:xfrm>
          <a:prstGeom prst="rect">
            <a:avLst/>
          </a:prstGeom>
        </p:spPr>
      </p:pic>
      <p:pic>
        <p:nvPicPr>
          <p:cNvPr id="4" name="Picture 3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4EE0A063-B15E-B4B3-7E5C-801DDD081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062" y="2113666"/>
            <a:ext cx="7821937" cy="48016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D8E1C64-D2EF-5B1D-ACEA-C5E80BB53D60}"/>
              </a:ext>
            </a:extLst>
          </p:cNvPr>
          <p:cNvSpPr/>
          <p:nvPr/>
        </p:nvSpPr>
        <p:spPr>
          <a:xfrm>
            <a:off x="299719" y="1444721"/>
            <a:ext cx="3916681" cy="3762279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342917" marR="0" lvl="0" indent="-342917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mặt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17" marR="0" lvl="0" indent="-342917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17" marR="0" lvl="0" indent="-342917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17" marR="0" lvl="0" indent="-342917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xử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65306B-F125-B794-7CAD-523129339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762" y="219035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69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95922" y="685800"/>
            <a:ext cx="6216884" cy="5486400"/>
          </a:xfrm>
          <a:custGeom>
            <a:avLst/>
            <a:gdLst/>
            <a:ahLst/>
            <a:cxnLst/>
            <a:rect l="l" t="t" r="r" b="b"/>
            <a:pathLst>
              <a:path w="9325326" h="8229600">
                <a:moveTo>
                  <a:pt x="0" y="0"/>
                </a:moveTo>
                <a:lnTo>
                  <a:pt x="9325325" y="0"/>
                </a:lnTo>
                <a:lnTo>
                  <a:pt x="93253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1535658">
            <a:off x="567959" y="3298438"/>
            <a:ext cx="2637495" cy="4271246"/>
          </a:xfrm>
          <a:custGeom>
            <a:avLst/>
            <a:gdLst/>
            <a:ahLst/>
            <a:cxnLst/>
            <a:rect l="l" t="t" r="r" b="b"/>
            <a:pathLst>
              <a:path w="3956242" h="6406869">
                <a:moveTo>
                  <a:pt x="0" y="0"/>
                </a:moveTo>
                <a:lnTo>
                  <a:pt x="3956242" y="0"/>
                </a:lnTo>
                <a:lnTo>
                  <a:pt x="3956242" y="6406869"/>
                </a:lnTo>
                <a:lnTo>
                  <a:pt x="0" y="64068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327904" y="685800"/>
            <a:ext cx="2178297" cy="2685112"/>
          </a:xfrm>
          <a:custGeom>
            <a:avLst/>
            <a:gdLst/>
            <a:ahLst/>
            <a:cxnLst/>
            <a:rect l="l" t="t" r="r" b="b"/>
            <a:pathLst>
              <a:path w="3267445" h="4027668">
                <a:moveTo>
                  <a:pt x="0" y="0"/>
                </a:moveTo>
                <a:lnTo>
                  <a:pt x="3267445" y="0"/>
                </a:lnTo>
                <a:lnTo>
                  <a:pt x="3267445" y="4027668"/>
                </a:lnTo>
                <a:lnTo>
                  <a:pt x="0" y="40276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689780" y="6172200"/>
            <a:ext cx="6822741" cy="2679477"/>
          </a:xfrm>
          <a:custGeom>
            <a:avLst/>
            <a:gdLst/>
            <a:ahLst/>
            <a:cxnLst/>
            <a:rect l="l" t="t" r="r" b="b"/>
            <a:pathLst>
              <a:path w="10234111" h="4019215">
                <a:moveTo>
                  <a:pt x="0" y="0"/>
                </a:moveTo>
                <a:lnTo>
                  <a:pt x="10234112" y="0"/>
                </a:lnTo>
                <a:lnTo>
                  <a:pt x="10234112" y="4019215"/>
                </a:lnTo>
                <a:lnTo>
                  <a:pt x="0" y="40192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543252">
            <a:off x="-951510" y="-1654110"/>
            <a:ext cx="7457307" cy="2928688"/>
          </a:xfrm>
          <a:custGeom>
            <a:avLst/>
            <a:gdLst/>
            <a:ahLst/>
            <a:cxnLst/>
            <a:rect l="l" t="t" r="r" b="b"/>
            <a:pathLst>
              <a:path w="11185961" h="4393032">
                <a:moveTo>
                  <a:pt x="0" y="0"/>
                </a:moveTo>
                <a:lnTo>
                  <a:pt x="11185960" y="0"/>
                </a:lnTo>
                <a:lnTo>
                  <a:pt x="11185960" y="4393032"/>
                </a:lnTo>
                <a:lnTo>
                  <a:pt x="0" y="43930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917074" y="4719217"/>
            <a:ext cx="1395732" cy="1347029"/>
          </a:xfrm>
          <a:custGeom>
            <a:avLst/>
            <a:gdLst/>
            <a:ahLst/>
            <a:cxnLst/>
            <a:rect l="l" t="t" r="r" b="b"/>
            <a:pathLst>
              <a:path w="2093598" h="2020543">
                <a:moveTo>
                  <a:pt x="0" y="0"/>
                </a:moveTo>
                <a:lnTo>
                  <a:pt x="2093597" y="0"/>
                </a:lnTo>
                <a:lnTo>
                  <a:pt x="2093597" y="2020543"/>
                </a:lnTo>
                <a:lnTo>
                  <a:pt x="0" y="20205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929828" y="4119235"/>
            <a:ext cx="2549072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14"/>
              </a:lnSpc>
            </a:pPr>
            <a:r>
              <a:rPr lang="en-US" sz="2641">
                <a:solidFill>
                  <a:srgbClr val="FFFFFF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Let’s work together</a:t>
            </a:r>
          </a:p>
        </p:txBody>
      </p:sp>
      <p:pic>
        <p:nvPicPr>
          <p:cNvPr id="12" name="Picture 11" descr="A blue and orange text&#10;&#10;AI-generated content may be incorrect.">
            <a:extLst>
              <a:ext uri="{FF2B5EF4-FFF2-40B4-BE49-F238E27FC236}">
                <a16:creationId xmlns:a16="http://schemas.microsoft.com/office/drawing/2014/main" id="{E368399E-40FD-66C3-D9DB-445BA8BC02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44" y="2679405"/>
            <a:ext cx="6296051" cy="21761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4994" y="551520"/>
            <a:ext cx="6993995" cy="6172200"/>
          </a:xfrm>
          <a:custGeom>
            <a:avLst/>
            <a:gdLst/>
            <a:ahLst/>
            <a:cxnLst/>
            <a:rect l="l" t="t" r="r" b="b"/>
            <a:pathLst>
              <a:path w="10490992" h="9258300">
                <a:moveTo>
                  <a:pt x="0" y="0"/>
                </a:moveTo>
                <a:lnTo>
                  <a:pt x="10490992" y="0"/>
                </a:lnTo>
                <a:lnTo>
                  <a:pt x="10490992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689780" y="6172200"/>
            <a:ext cx="6822741" cy="2679477"/>
          </a:xfrm>
          <a:custGeom>
            <a:avLst/>
            <a:gdLst/>
            <a:ahLst/>
            <a:cxnLst/>
            <a:rect l="l" t="t" r="r" b="b"/>
            <a:pathLst>
              <a:path w="10234111" h="4019215">
                <a:moveTo>
                  <a:pt x="0" y="0"/>
                </a:moveTo>
                <a:lnTo>
                  <a:pt x="10234112" y="0"/>
                </a:lnTo>
                <a:lnTo>
                  <a:pt x="10234112" y="4019215"/>
                </a:lnTo>
                <a:lnTo>
                  <a:pt x="0" y="40192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543252">
            <a:off x="-951510" y="-1654110"/>
            <a:ext cx="7457307" cy="2928688"/>
          </a:xfrm>
          <a:custGeom>
            <a:avLst/>
            <a:gdLst/>
            <a:ahLst/>
            <a:cxnLst/>
            <a:rect l="l" t="t" r="r" b="b"/>
            <a:pathLst>
              <a:path w="11185961" h="4393032">
                <a:moveTo>
                  <a:pt x="0" y="0"/>
                </a:moveTo>
                <a:lnTo>
                  <a:pt x="11185960" y="0"/>
                </a:lnTo>
                <a:lnTo>
                  <a:pt x="11185960" y="4393032"/>
                </a:lnTo>
                <a:lnTo>
                  <a:pt x="0" y="43930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797422" y="184427"/>
            <a:ext cx="3490599" cy="3497580"/>
            <a:chOff x="0" y="0"/>
            <a:chExt cx="6350000" cy="6362700"/>
          </a:xfrm>
        </p:grpSpPr>
        <p:sp>
          <p:nvSpPr>
            <p:cNvPr id="6" name="Freeform 6"/>
            <p:cNvSpPr/>
            <p:nvPr/>
          </p:nvSpPr>
          <p:spPr>
            <a:xfrm>
              <a:off x="-48044" y="-37490"/>
              <a:ext cx="6446076" cy="6446076"/>
            </a:xfrm>
            <a:custGeom>
              <a:avLst/>
              <a:gdLst/>
              <a:ahLst/>
              <a:cxnLst/>
              <a:rect l="l" t="t" r="r" b="b"/>
              <a:pathLst>
                <a:path w="6446076" h="6446076">
                  <a:moveTo>
                    <a:pt x="2100046" y="247180"/>
                  </a:moveTo>
                  <a:cubicBezTo>
                    <a:pt x="2245233" y="65951"/>
                    <a:pt x="2491308" y="0"/>
                    <a:pt x="2707665" y="84366"/>
                  </a:cubicBezTo>
                  <a:lnTo>
                    <a:pt x="3030042" y="210083"/>
                  </a:lnTo>
                  <a:cubicBezTo>
                    <a:pt x="3154159" y="258482"/>
                    <a:pt x="3291929" y="258482"/>
                    <a:pt x="3416046" y="210083"/>
                  </a:cubicBezTo>
                  <a:lnTo>
                    <a:pt x="3738423" y="84366"/>
                  </a:lnTo>
                  <a:cubicBezTo>
                    <a:pt x="3954780" y="0"/>
                    <a:pt x="4200855" y="65951"/>
                    <a:pt x="4346041" y="247180"/>
                  </a:cubicBezTo>
                  <a:lnTo>
                    <a:pt x="4562373" y="517233"/>
                  </a:lnTo>
                  <a:cubicBezTo>
                    <a:pt x="4645668" y="621206"/>
                    <a:pt x="4764984" y="690090"/>
                    <a:pt x="4896676" y="710234"/>
                  </a:cubicBezTo>
                  <a:lnTo>
                    <a:pt x="5238712" y="762558"/>
                  </a:lnTo>
                  <a:cubicBezTo>
                    <a:pt x="5468264" y="797674"/>
                    <a:pt x="5648414" y="977823"/>
                    <a:pt x="5683517" y="1207376"/>
                  </a:cubicBezTo>
                  <a:lnTo>
                    <a:pt x="5735841" y="1549412"/>
                  </a:lnTo>
                  <a:cubicBezTo>
                    <a:pt x="5755983" y="1681101"/>
                    <a:pt x="5824869" y="1800414"/>
                    <a:pt x="5928842" y="1883702"/>
                  </a:cubicBezTo>
                  <a:lnTo>
                    <a:pt x="6198895" y="2100033"/>
                  </a:lnTo>
                  <a:cubicBezTo>
                    <a:pt x="6380137" y="2245220"/>
                    <a:pt x="6446076" y="2491308"/>
                    <a:pt x="6361709" y="2707652"/>
                  </a:cubicBezTo>
                  <a:lnTo>
                    <a:pt x="6236005" y="3030029"/>
                  </a:lnTo>
                  <a:cubicBezTo>
                    <a:pt x="6187605" y="3154150"/>
                    <a:pt x="6187605" y="3291925"/>
                    <a:pt x="6236005" y="3416046"/>
                  </a:cubicBezTo>
                  <a:lnTo>
                    <a:pt x="6361709" y="3738423"/>
                  </a:lnTo>
                  <a:cubicBezTo>
                    <a:pt x="6446076" y="3954780"/>
                    <a:pt x="6380137" y="4200855"/>
                    <a:pt x="6198895" y="4346041"/>
                  </a:cubicBezTo>
                  <a:lnTo>
                    <a:pt x="5928842" y="4562373"/>
                  </a:lnTo>
                  <a:cubicBezTo>
                    <a:pt x="5824869" y="4645661"/>
                    <a:pt x="5755983" y="4764974"/>
                    <a:pt x="5735841" y="4896662"/>
                  </a:cubicBezTo>
                  <a:lnTo>
                    <a:pt x="5683517" y="5238699"/>
                  </a:lnTo>
                  <a:cubicBezTo>
                    <a:pt x="5648401" y="5468252"/>
                    <a:pt x="5468264" y="5648401"/>
                    <a:pt x="5238712" y="5683516"/>
                  </a:cubicBezTo>
                  <a:lnTo>
                    <a:pt x="4896663" y="5735840"/>
                  </a:lnTo>
                  <a:cubicBezTo>
                    <a:pt x="4764975" y="5755985"/>
                    <a:pt x="4645663" y="5824870"/>
                    <a:pt x="4562373" y="5928842"/>
                  </a:cubicBezTo>
                  <a:lnTo>
                    <a:pt x="4346041" y="6198895"/>
                  </a:lnTo>
                  <a:cubicBezTo>
                    <a:pt x="4200855" y="6380137"/>
                    <a:pt x="3954780" y="6446075"/>
                    <a:pt x="3738423" y="6361709"/>
                  </a:cubicBezTo>
                  <a:lnTo>
                    <a:pt x="3416046" y="6235992"/>
                  </a:lnTo>
                  <a:cubicBezTo>
                    <a:pt x="3291929" y="6187593"/>
                    <a:pt x="3154159" y="6187593"/>
                    <a:pt x="3030042" y="6235992"/>
                  </a:cubicBezTo>
                  <a:lnTo>
                    <a:pt x="2707665" y="6361709"/>
                  </a:lnTo>
                  <a:cubicBezTo>
                    <a:pt x="2491308" y="6446075"/>
                    <a:pt x="2245233" y="6380137"/>
                    <a:pt x="2100046" y="6198895"/>
                  </a:cubicBezTo>
                  <a:lnTo>
                    <a:pt x="1883715" y="5928842"/>
                  </a:lnTo>
                  <a:cubicBezTo>
                    <a:pt x="1800425" y="5824870"/>
                    <a:pt x="1681113" y="5755985"/>
                    <a:pt x="1549425" y="5735840"/>
                  </a:cubicBezTo>
                  <a:lnTo>
                    <a:pt x="1207376" y="5683516"/>
                  </a:lnTo>
                  <a:cubicBezTo>
                    <a:pt x="977824" y="5648401"/>
                    <a:pt x="797674" y="5468252"/>
                    <a:pt x="762571" y="5238699"/>
                  </a:cubicBezTo>
                  <a:lnTo>
                    <a:pt x="710247" y="4896662"/>
                  </a:lnTo>
                  <a:cubicBezTo>
                    <a:pt x="690104" y="4764975"/>
                    <a:pt x="621219" y="4645662"/>
                    <a:pt x="517245" y="4562373"/>
                  </a:cubicBezTo>
                  <a:lnTo>
                    <a:pt x="247180" y="4346041"/>
                  </a:lnTo>
                  <a:cubicBezTo>
                    <a:pt x="65951" y="4200855"/>
                    <a:pt x="13" y="3954780"/>
                    <a:pt x="84366" y="3738422"/>
                  </a:cubicBezTo>
                  <a:lnTo>
                    <a:pt x="210071" y="3416045"/>
                  </a:lnTo>
                  <a:cubicBezTo>
                    <a:pt x="258469" y="3291924"/>
                    <a:pt x="258469" y="3154150"/>
                    <a:pt x="210071" y="3030029"/>
                  </a:cubicBezTo>
                  <a:lnTo>
                    <a:pt x="84366" y="2707652"/>
                  </a:lnTo>
                  <a:cubicBezTo>
                    <a:pt x="0" y="2491308"/>
                    <a:pt x="65938" y="2245220"/>
                    <a:pt x="247180" y="2100033"/>
                  </a:cubicBezTo>
                  <a:lnTo>
                    <a:pt x="517233" y="1883702"/>
                  </a:lnTo>
                  <a:cubicBezTo>
                    <a:pt x="621206" y="1800413"/>
                    <a:pt x="690091" y="1681100"/>
                    <a:pt x="710235" y="1549412"/>
                  </a:cubicBezTo>
                  <a:lnTo>
                    <a:pt x="762559" y="1207376"/>
                  </a:lnTo>
                  <a:cubicBezTo>
                    <a:pt x="797661" y="977823"/>
                    <a:pt x="977811" y="797674"/>
                    <a:pt x="1207363" y="762558"/>
                  </a:cubicBezTo>
                  <a:lnTo>
                    <a:pt x="1549413" y="710234"/>
                  </a:lnTo>
                  <a:cubicBezTo>
                    <a:pt x="1681100" y="690089"/>
                    <a:pt x="1800412" y="621204"/>
                    <a:pt x="1883702" y="517232"/>
                  </a:cubicBezTo>
                  <a:close/>
                </a:path>
              </a:pathLst>
            </a:custGeom>
            <a:blipFill>
              <a:blip r:embed="rId5"/>
              <a:stretch>
                <a:fillRect l="-27397" t="-91215"/>
              </a:stretch>
            </a:blipFill>
            <a:ln w="104775" cap="sq">
              <a:solidFill>
                <a:srgbClr val="F286B6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386265" y="4600473"/>
            <a:ext cx="1856815" cy="2257527"/>
          </a:xfrm>
          <a:custGeom>
            <a:avLst/>
            <a:gdLst/>
            <a:ahLst/>
            <a:cxnLst/>
            <a:rect l="l" t="t" r="r" b="b"/>
            <a:pathLst>
              <a:path w="2785223" h="3386290">
                <a:moveTo>
                  <a:pt x="0" y="0"/>
                </a:moveTo>
                <a:lnTo>
                  <a:pt x="2785223" y="0"/>
                </a:lnTo>
                <a:lnTo>
                  <a:pt x="2785223" y="3386290"/>
                </a:lnTo>
                <a:lnTo>
                  <a:pt x="0" y="33862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01151" y="551520"/>
            <a:ext cx="1978603" cy="2438956"/>
          </a:xfrm>
          <a:custGeom>
            <a:avLst/>
            <a:gdLst/>
            <a:ahLst/>
            <a:cxnLst/>
            <a:rect l="l" t="t" r="r" b="b"/>
            <a:pathLst>
              <a:path w="2967905" h="3658434">
                <a:moveTo>
                  <a:pt x="0" y="0"/>
                </a:moveTo>
                <a:lnTo>
                  <a:pt x="2967905" y="0"/>
                </a:lnTo>
                <a:lnTo>
                  <a:pt x="2967905" y="3658434"/>
                </a:lnTo>
                <a:lnTo>
                  <a:pt x="0" y="36584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 descr="A close up of a text&#10;&#10;AI-generated content may be incorrect.">
            <a:extLst>
              <a:ext uri="{FF2B5EF4-FFF2-40B4-BE49-F238E27FC236}">
                <a16:creationId xmlns:a16="http://schemas.microsoft.com/office/drawing/2014/main" id="{FCCAC596-D76A-1301-8918-5662557355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127" y="2800274"/>
            <a:ext cx="6603386" cy="2299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7392" y="466555"/>
            <a:ext cx="6713758" cy="5924891"/>
          </a:xfrm>
          <a:custGeom>
            <a:avLst/>
            <a:gdLst/>
            <a:ahLst/>
            <a:cxnLst/>
            <a:rect l="l" t="t" r="r" b="b"/>
            <a:pathLst>
              <a:path w="10070637" h="8887337">
                <a:moveTo>
                  <a:pt x="0" y="0"/>
                </a:moveTo>
                <a:lnTo>
                  <a:pt x="10070637" y="0"/>
                </a:lnTo>
                <a:lnTo>
                  <a:pt x="10070637" y="8887338"/>
                </a:lnTo>
                <a:lnTo>
                  <a:pt x="0" y="8887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1535658">
            <a:off x="567959" y="3298438"/>
            <a:ext cx="2637495" cy="4271246"/>
          </a:xfrm>
          <a:custGeom>
            <a:avLst/>
            <a:gdLst/>
            <a:ahLst/>
            <a:cxnLst/>
            <a:rect l="l" t="t" r="r" b="b"/>
            <a:pathLst>
              <a:path w="3956242" h="6406869">
                <a:moveTo>
                  <a:pt x="0" y="0"/>
                </a:moveTo>
                <a:lnTo>
                  <a:pt x="3956242" y="0"/>
                </a:lnTo>
                <a:lnTo>
                  <a:pt x="3956242" y="6406869"/>
                </a:lnTo>
                <a:lnTo>
                  <a:pt x="0" y="64068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327904" y="685800"/>
            <a:ext cx="2178297" cy="2685112"/>
          </a:xfrm>
          <a:custGeom>
            <a:avLst/>
            <a:gdLst/>
            <a:ahLst/>
            <a:cxnLst/>
            <a:rect l="l" t="t" r="r" b="b"/>
            <a:pathLst>
              <a:path w="3267445" h="4027668">
                <a:moveTo>
                  <a:pt x="0" y="0"/>
                </a:moveTo>
                <a:lnTo>
                  <a:pt x="3267445" y="0"/>
                </a:lnTo>
                <a:lnTo>
                  <a:pt x="3267445" y="4027668"/>
                </a:lnTo>
                <a:lnTo>
                  <a:pt x="0" y="40276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689780" y="6172200"/>
            <a:ext cx="6822741" cy="2679477"/>
          </a:xfrm>
          <a:custGeom>
            <a:avLst/>
            <a:gdLst/>
            <a:ahLst/>
            <a:cxnLst/>
            <a:rect l="l" t="t" r="r" b="b"/>
            <a:pathLst>
              <a:path w="10234111" h="4019215">
                <a:moveTo>
                  <a:pt x="0" y="0"/>
                </a:moveTo>
                <a:lnTo>
                  <a:pt x="10234112" y="0"/>
                </a:lnTo>
                <a:lnTo>
                  <a:pt x="10234112" y="4019215"/>
                </a:lnTo>
                <a:lnTo>
                  <a:pt x="0" y="40192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543252">
            <a:off x="-951510" y="-1654110"/>
            <a:ext cx="7457307" cy="2928688"/>
          </a:xfrm>
          <a:custGeom>
            <a:avLst/>
            <a:gdLst/>
            <a:ahLst/>
            <a:cxnLst/>
            <a:rect l="l" t="t" r="r" b="b"/>
            <a:pathLst>
              <a:path w="11185961" h="4393032">
                <a:moveTo>
                  <a:pt x="0" y="0"/>
                </a:moveTo>
                <a:lnTo>
                  <a:pt x="11185960" y="0"/>
                </a:lnTo>
                <a:lnTo>
                  <a:pt x="11185960" y="4393032"/>
                </a:lnTo>
                <a:lnTo>
                  <a:pt x="0" y="43930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281037" y="4035784"/>
            <a:ext cx="2946784" cy="2954170"/>
          </a:xfrm>
          <a:custGeom>
            <a:avLst/>
            <a:gdLst/>
            <a:ahLst/>
            <a:cxnLst/>
            <a:rect l="l" t="t" r="r" b="b"/>
            <a:pathLst>
              <a:path w="4420176" h="4431255">
                <a:moveTo>
                  <a:pt x="0" y="0"/>
                </a:moveTo>
                <a:lnTo>
                  <a:pt x="4420177" y="0"/>
                </a:lnTo>
                <a:lnTo>
                  <a:pt x="4420177" y="4431254"/>
                </a:lnTo>
                <a:lnTo>
                  <a:pt x="0" y="44312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4FC2AC-989D-AB60-7C15-ECDF41507A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6346" y="102265"/>
            <a:ext cx="4541914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719E3F-CFEE-205D-8A9F-772423B009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9797" y="531714"/>
            <a:ext cx="3603048" cy="1286367"/>
          </a:xfrm>
          <a:prstGeom prst="rect">
            <a:avLst/>
          </a:prstGeom>
        </p:spPr>
      </p:pic>
      <p:pic>
        <p:nvPicPr>
          <p:cNvPr id="20" name="Picture 1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56115DD-6F5B-6BDA-EE1C-4D9ACE3FFE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316" y="5267951"/>
            <a:ext cx="1484946" cy="14849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5E8BE6-05B4-D03D-72A1-B73C898CB0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72396" y="2157656"/>
            <a:ext cx="8425402" cy="26702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9600" y="685800"/>
            <a:ext cx="6993995" cy="6172200"/>
          </a:xfrm>
          <a:custGeom>
            <a:avLst/>
            <a:gdLst/>
            <a:ahLst/>
            <a:cxnLst/>
            <a:rect l="l" t="t" r="r" b="b"/>
            <a:pathLst>
              <a:path w="10490992" h="9258300">
                <a:moveTo>
                  <a:pt x="0" y="0"/>
                </a:moveTo>
                <a:lnTo>
                  <a:pt x="10490992" y="0"/>
                </a:lnTo>
                <a:lnTo>
                  <a:pt x="10490992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689780" y="6172200"/>
            <a:ext cx="6822741" cy="2679477"/>
          </a:xfrm>
          <a:custGeom>
            <a:avLst/>
            <a:gdLst/>
            <a:ahLst/>
            <a:cxnLst/>
            <a:rect l="l" t="t" r="r" b="b"/>
            <a:pathLst>
              <a:path w="10234111" h="4019215">
                <a:moveTo>
                  <a:pt x="0" y="0"/>
                </a:moveTo>
                <a:lnTo>
                  <a:pt x="10234112" y="0"/>
                </a:lnTo>
                <a:lnTo>
                  <a:pt x="10234112" y="4019215"/>
                </a:lnTo>
                <a:lnTo>
                  <a:pt x="0" y="40192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543252">
            <a:off x="-951510" y="-1654110"/>
            <a:ext cx="7457307" cy="2928688"/>
          </a:xfrm>
          <a:custGeom>
            <a:avLst/>
            <a:gdLst/>
            <a:ahLst/>
            <a:cxnLst/>
            <a:rect l="l" t="t" r="r" b="b"/>
            <a:pathLst>
              <a:path w="11185961" h="4393032">
                <a:moveTo>
                  <a:pt x="0" y="0"/>
                </a:moveTo>
                <a:lnTo>
                  <a:pt x="11185960" y="0"/>
                </a:lnTo>
                <a:lnTo>
                  <a:pt x="11185960" y="4393032"/>
                </a:lnTo>
                <a:lnTo>
                  <a:pt x="0" y="43930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1061" y="685800"/>
            <a:ext cx="1985362" cy="1317784"/>
          </a:xfrm>
          <a:custGeom>
            <a:avLst/>
            <a:gdLst/>
            <a:ahLst/>
            <a:cxnLst/>
            <a:rect l="l" t="t" r="r" b="b"/>
            <a:pathLst>
              <a:path w="2978043" h="1976676">
                <a:moveTo>
                  <a:pt x="0" y="0"/>
                </a:moveTo>
                <a:lnTo>
                  <a:pt x="2978043" y="0"/>
                </a:lnTo>
                <a:lnTo>
                  <a:pt x="2978043" y="1976676"/>
                </a:lnTo>
                <a:lnTo>
                  <a:pt x="0" y="19766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29723" y="4142775"/>
            <a:ext cx="1879755" cy="2029425"/>
          </a:xfrm>
          <a:custGeom>
            <a:avLst/>
            <a:gdLst/>
            <a:ahLst/>
            <a:cxnLst/>
            <a:rect l="l" t="t" r="r" b="b"/>
            <a:pathLst>
              <a:path w="2819633" h="3044138">
                <a:moveTo>
                  <a:pt x="0" y="0"/>
                </a:moveTo>
                <a:lnTo>
                  <a:pt x="2819633" y="0"/>
                </a:lnTo>
                <a:lnTo>
                  <a:pt x="2819633" y="3044138"/>
                </a:lnTo>
                <a:lnTo>
                  <a:pt x="0" y="30441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7931061" y="2367032"/>
            <a:ext cx="3497580" cy="349758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2540" cy="6351270"/>
            </a:xfrm>
            <a:custGeom>
              <a:avLst/>
              <a:gdLst/>
              <a:ahLst/>
              <a:cxnLst/>
              <a:rect l="l" t="t" r="r" b="b"/>
              <a:pathLst>
                <a:path w="6352540" h="6351270">
                  <a:moveTo>
                    <a:pt x="5472430" y="2223770"/>
                  </a:moveTo>
                  <a:cubicBezTo>
                    <a:pt x="5795010" y="1845310"/>
                    <a:pt x="5772150" y="1281430"/>
                    <a:pt x="5420360" y="929640"/>
                  </a:cubicBezTo>
                  <a:cubicBezTo>
                    <a:pt x="5068570" y="577850"/>
                    <a:pt x="4505960" y="554990"/>
                    <a:pt x="4126230" y="877570"/>
                  </a:cubicBezTo>
                  <a:cubicBezTo>
                    <a:pt x="4086860" y="382270"/>
                    <a:pt x="3672840" y="0"/>
                    <a:pt x="3175000" y="0"/>
                  </a:cubicBezTo>
                  <a:cubicBezTo>
                    <a:pt x="2677160" y="0"/>
                    <a:pt x="2263140" y="382270"/>
                    <a:pt x="2223770" y="878840"/>
                  </a:cubicBezTo>
                  <a:cubicBezTo>
                    <a:pt x="1845310" y="556260"/>
                    <a:pt x="1281430" y="579120"/>
                    <a:pt x="929640" y="930910"/>
                  </a:cubicBezTo>
                  <a:cubicBezTo>
                    <a:pt x="577850" y="1282700"/>
                    <a:pt x="554990" y="1845310"/>
                    <a:pt x="877570" y="2225040"/>
                  </a:cubicBezTo>
                  <a:cubicBezTo>
                    <a:pt x="382270" y="2263140"/>
                    <a:pt x="0" y="2677160"/>
                    <a:pt x="0" y="3175000"/>
                  </a:cubicBezTo>
                  <a:cubicBezTo>
                    <a:pt x="0" y="3672840"/>
                    <a:pt x="382270" y="4086860"/>
                    <a:pt x="878840" y="4126230"/>
                  </a:cubicBezTo>
                  <a:cubicBezTo>
                    <a:pt x="556260" y="4504690"/>
                    <a:pt x="579120" y="5068570"/>
                    <a:pt x="930910" y="5420360"/>
                  </a:cubicBezTo>
                  <a:cubicBezTo>
                    <a:pt x="1282700" y="5772150"/>
                    <a:pt x="1845310" y="5795010"/>
                    <a:pt x="2225040" y="5472430"/>
                  </a:cubicBezTo>
                  <a:cubicBezTo>
                    <a:pt x="2264410" y="5969000"/>
                    <a:pt x="2678430" y="6351270"/>
                    <a:pt x="3176270" y="6351270"/>
                  </a:cubicBezTo>
                  <a:cubicBezTo>
                    <a:pt x="3674110" y="6351270"/>
                    <a:pt x="4088130" y="5969000"/>
                    <a:pt x="4127500" y="5473700"/>
                  </a:cubicBezTo>
                  <a:cubicBezTo>
                    <a:pt x="4505960" y="5796280"/>
                    <a:pt x="5069840" y="5773420"/>
                    <a:pt x="5421630" y="5421630"/>
                  </a:cubicBezTo>
                  <a:cubicBezTo>
                    <a:pt x="5773420" y="5069840"/>
                    <a:pt x="5796280" y="4507230"/>
                    <a:pt x="5473700" y="4127500"/>
                  </a:cubicBezTo>
                  <a:cubicBezTo>
                    <a:pt x="5970270" y="4088130"/>
                    <a:pt x="6352540" y="3674110"/>
                    <a:pt x="6352540" y="3176270"/>
                  </a:cubicBezTo>
                  <a:cubicBezTo>
                    <a:pt x="6350000" y="2677160"/>
                    <a:pt x="5967730" y="2263140"/>
                    <a:pt x="5472430" y="2223770"/>
                  </a:cubicBezTo>
                  <a:close/>
                </a:path>
              </a:pathLst>
            </a:custGeom>
            <a:blipFill>
              <a:blip r:embed="rId7"/>
              <a:stretch>
                <a:fillRect l="-69966" t="-13262"/>
              </a:stretch>
            </a:blipFill>
            <a:ln w="133350" cap="sq">
              <a:solidFill>
                <a:srgbClr val="F286B6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1" descr="A green and red text&#10;&#10;AI-generated content may be incorrect.">
            <a:extLst>
              <a:ext uri="{FF2B5EF4-FFF2-40B4-BE49-F238E27FC236}">
                <a16:creationId xmlns:a16="http://schemas.microsoft.com/office/drawing/2014/main" id="{E34668BD-2851-E24E-D87B-B06B56F6C1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071" y="1652041"/>
            <a:ext cx="5578323" cy="4340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9780" y="6172200"/>
            <a:ext cx="6822741" cy="2679477"/>
          </a:xfrm>
          <a:custGeom>
            <a:avLst/>
            <a:gdLst/>
            <a:ahLst/>
            <a:cxnLst/>
            <a:rect l="l" t="t" r="r" b="b"/>
            <a:pathLst>
              <a:path w="10234111" h="4019215">
                <a:moveTo>
                  <a:pt x="0" y="0"/>
                </a:moveTo>
                <a:lnTo>
                  <a:pt x="10234112" y="0"/>
                </a:lnTo>
                <a:lnTo>
                  <a:pt x="10234112" y="4019215"/>
                </a:lnTo>
                <a:lnTo>
                  <a:pt x="0" y="40192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543252">
            <a:off x="-951510" y="-1654110"/>
            <a:ext cx="7457307" cy="2928688"/>
          </a:xfrm>
          <a:custGeom>
            <a:avLst/>
            <a:gdLst/>
            <a:ahLst/>
            <a:cxnLst/>
            <a:rect l="l" t="t" r="r" b="b"/>
            <a:pathLst>
              <a:path w="11185961" h="4393032">
                <a:moveTo>
                  <a:pt x="0" y="0"/>
                </a:moveTo>
                <a:lnTo>
                  <a:pt x="11185960" y="0"/>
                </a:lnTo>
                <a:lnTo>
                  <a:pt x="11185960" y="4393032"/>
                </a:lnTo>
                <a:lnTo>
                  <a:pt x="0" y="4393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796268" y="5040687"/>
            <a:ext cx="1141001" cy="1101186"/>
          </a:xfrm>
          <a:custGeom>
            <a:avLst/>
            <a:gdLst/>
            <a:ahLst/>
            <a:cxnLst/>
            <a:rect l="l" t="t" r="r" b="b"/>
            <a:pathLst>
              <a:path w="1711501" h="1651779">
                <a:moveTo>
                  <a:pt x="0" y="0"/>
                </a:moveTo>
                <a:lnTo>
                  <a:pt x="1711501" y="0"/>
                </a:lnTo>
                <a:lnTo>
                  <a:pt x="1711501" y="1651779"/>
                </a:lnTo>
                <a:lnTo>
                  <a:pt x="0" y="16517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12066" y="985146"/>
            <a:ext cx="1395732" cy="1347029"/>
          </a:xfrm>
          <a:custGeom>
            <a:avLst/>
            <a:gdLst/>
            <a:ahLst/>
            <a:cxnLst/>
            <a:rect l="l" t="t" r="r" b="b"/>
            <a:pathLst>
              <a:path w="2093598" h="2020543">
                <a:moveTo>
                  <a:pt x="0" y="0"/>
                </a:moveTo>
                <a:lnTo>
                  <a:pt x="2093598" y="0"/>
                </a:lnTo>
                <a:lnTo>
                  <a:pt x="2093598" y="2020543"/>
                </a:lnTo>
                <a:lnTo>
                  <a:pt x="0" y="20205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0630652" y="656756"/>
            <a:ext cx="1472234" cy="2743200"/>
          </a:xfrm>
          <a:custGeom>
            <a:avLst/>
            <a:gdLst/>
            <a:ahLst/>
            <a:cxnLst/>
            <a:rect l="l" t="t" r="r" b="b"/>
            <a:pathLst>
              <a:path w="2208351" h="4114800">
                <a:moveTo>
                  <a:pt x="0" y="0"/>
                </a:moveTo>
                <a:lnTo>
                  <a:pt x="2208351" y="0"/>
                </a:lnTo>
                <a:lnTo>
                  <a:pt x="2208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283333" y="5040687"/>
            <a:ext cx="1100333" cy="1951811"/>
          </a:xfrm>
          <a:custGeom>
            <a:avLst/>
            <a:gdLst/>
            <a:ahLst/>
            <a:cxnLst/>
            <a:rect l="l" t="t" r="r" b="b"/>
            <a:pathLst>
              <a:path w="1650500" h="2927716">
                <a:moveTo>
                  <a:pt x="0" y="0"/>
                </a:moveTo>
                <a:lnTo>
                  <a:pt x="1650500" y="0"/>
                </a:lnTo>
                <a:lnTo>
                  <a:pt x="1650500" y="2927716"/>
                </a:lnTo>
                <a:lnTo>
                  <a:pt x="0" y="29277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283333" y="1658660"/>
            <a:ext cx="2098548" cy="2743200"/>
          </a:xfrm>
          <a:custGeom>
            <a:avLst/>
            <a:gdLst/>
            <a:ahLst/>
            <a:cxnLst/>
            <a:rect l="l" t="t" r="r" b="b"/>
            <a:pathLst>
              <a:path w="3147822" h="4114800">
                <a:moveTo>
                  <a:pt x="0" y="0"/>
                </a:moveTo>
                <a:lnTo>
                  <a:pt x="3147822" y="0"/>
                </a:lnTo>
                <a:lnTo>
                  <a:pt x="31478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512694" y="3182461"/>
            <a:ext cx="2795618" cy="2743200"/>
          </a:xfrm>
          <a:custGeom>
            <a:avLst/>
            <a:gdLst/>
            <a:ahLst/>
            <a:cxnLst/>
            <a:rect l="l" t="t" r="r" b="b"/>
            <a:pathLst>
              <a:path w="4193427" h="4114800">
                <a:moveTo>
                  <a:pt x="0" y="0"/>
                </a:moveTo>
                <a:lnTo>
                  <a:pt x="4193426" y="0"/>
                </a:lnTo>
                <a:lnTo>
                  <a:pt x="41934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5BA37D0-2A39-F580-9963-20275683CBC7}"/>
              </a:ext>
            </a:extLst>
          </p:cNvPr>
          <p:cNvGrpSpPr/>
          <p:nvPr/>
        </p:nvGrpSpPr>
        <p:grpSpPr>
          <a:xfrm>
            <a:off x="2748544" y="891642"/>
            <a:ext cx="1272309" cy="1272309"/>
            <a:chOff x="2748544" y="891642"/>
            <a:chExt cx="1272309" cy="1272309"/>
          </a:xfrm>
        </p:grpSpPr>
        <p:grpSp>
          <p:nvGrpSpPr>
            <p:cNvPr id="9" name="Group 9"/>
            <p:cNvGrpSpPr/>
            <p:nvPr/>
          </p:nvGrpSpPr>
          <p:grpSpPr>
            <a:xfrm>
              <a:off x="2748544" y="891642"/>
              <a:ext cx="1272309" cy="1272309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06498"/>
              </a:solidFill>
            </p:spPr>
            <p:txBody>
              <a:bodyPr/>
              <a:lstStyle/>
              <a:p>
                <a:pPr defTabSz="609630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-19050"/>
                <a:ext cx="660400" cy="7556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301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93AECD-6C2A-35FC-B8D9-DC6A00944650}"/>
                </a:ext>
              </a:extLst>
            </p:cNvPr>
            <p:cNvSpPr txBox="1"/>
            <p:nvPr/>
          </p:nvSpPr>
          <p:spPr>
            <a:xfrm>
              <a:off x="3062177" y="956931"/>
              <a:ext cx="78680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2C24E17-3A2D-7AF6-16B5-33E803AFDC0D}"/>
              </a:ext>
            </a:extLst>
          </p:cNvPr>
          <p:cNvSpPr/>
          <p:nvPr/>
        </p:nvSpPr>
        <p:spPr>
          <a:xfrm>
            <a:off x="4065183" y="2381692"/>
            <a:ext cx="5273930" cy="21692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vi-VN" sz="3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hiểu những hành động thể hiện tình yêu thương</a:t>
            </a:r>
            <a:endParaRPr lang="zh-CN" altLang="en-US" sz="3600" b="1" dirty="0">
              <a:solidFill>
                <a:srgbClr val="99BC3E"/>
              </a:solidFill>
              <a:latin typeface="Tahoma" panose="020B0604030504040204" pitchFamily="34" charset="0"/>
              <a:ea typeface="微软雅黑" panose="020B0503020204020204" pitchFamily="34" charset="-122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  <p:pic>
        <p:nvPicPr>
          <p:cNvPr id="30" name="Picture 2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9111973-8DE0-0EA8-8EFF-25F9B0CDA5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316" y="5267951"/>
            <a:ext cx="1484946" cy="1484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67FEC93-7726-F57F-BE7B-7A6EB38E6433}"/>
              </a:ext>
            </a:extLst>
          </p:cNvPr>
          <p:cNvSpPr/>
          <p:nvPr/>
        </p:nvSpPr>
        <p:spPr>
          <a:xfrm>
            <a:off x="390525" y="495300"/>
            <a:ext cx="11649075" cy="609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0C2A69C-854C-750E-77F9-B24688BF58B9}"/>
              </a:ext>
            </a:extLst>
          </p:cNvPr>
          <p:cNvSpPr/>
          <p:nvPr/>
        </p:nvSpPr>
        <p:spPr>
          <a:xfrm>
            <a:off x="419101" y="115912"/>
            <a:ext cx="11249024" cy="9508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các tranh các bạn đẽ thể hiện hành động yêu thương như thế nào?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C35A84-AADC-EF9B-3EC4-681D7555F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237" y="1252537"/>
            <a:ext cx="6562725" cy="465772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C6E7D5E-6D73-0F90-0379-9E0511A1DA47}"/>
              </a:ext>
            </a:extLst>
          </p:cNvPr>
          <p:cNvGrpSpPr/>
          <p:nvPr/>
        </p:nvGrpSpPr>
        <p:grpSpPr>
          <a:xfrm>
            <a:off x="7731304" y="3948939"/>
            <a:ext cx="4278451" cy="2175001"/>
            <a:chOff x="892354" y="3758439"/>
            <a:chExt cx="4278451" cy="2175001"/>
          </a:xfrm>
        </p:grpSpPr>
        <p:pic>
          <p:nvPicPr>
            <p:cNvPr id="17" name="Picture 9">
              <a:extLst>
                <a:ext uri="{FF2B5EF4-FFF2-40B4-BE49-F238E27FC236}">
                  <a16:creationId xmlns:a16="http://schemas.microsoft.com/office/drawing/2014/main" id="{A941D85B-1BA9-E453-DBB1-5462074F6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E871CCE-F02C-E9B3-0E35-EF54EE2777EF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78426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67FEC93-7726-F57F-BE7B-7A6EB38E6433}"/>
              </a:ext>
            </a:extLst>
          </p:cNvPr>
          <p:cNvSpPr/>
          <p:nvPr/>
        </p:nvSpPr>
        <p:spPr>
          <a:xfrm>
            <a:off x="390525" y="495300"/>
            <a:ext cx="11649075" cy="609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C1802FDF-A9AB-FF2A-D905-4278B9F82256}"/>
              </a:ext>
            </a:extLst>
          </p:cNvPr>
          <p:cNvSpPr/>
          <p:nvPr/>
        </p:nvSpPr>
        <p:spPr>
          <a:xfrm flipH="1">
            <a:off x="6402453" y="216420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Anh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thấy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té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ngã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xem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đau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9A8A24-E387-8C5E-1169-10CCFFC140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3546" y="798242"/>
            <a:ext cx="7010400" cy="943704"/>
          </a:xfrm>
          <a:prstGeom prst="rect">
            <a:avLst/>
          </a:prstGeom>
        </p:spPr>
      </p:pic>
      <p:pic>
        <p:nvPicPr>
          <p:cNvPr id="5" name="PixVerse_V4.5_Image_Text_360P_little_boy__is_c">
            <a:hlinkClick r:id="" action="ppaction://media"/>
            <a:extLst>
              <a:ext uri="{FF2B5EF4-FFF2-40B4-BE49-F238E27FC236}">
                <a16:creationId xmlns:a16="http://schemas.microsoft.com/office/drawing/2014/main" id="{F42AD26A-7DEE-D336-6BDB-CB5C708389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6009" y="2216888"/>
            <a:ext cx="4938233" cy="3333307"/>
          </a:xfrm>
          <a:prstGeom prst="rect">
            <a:avLst/>
          </a:prstGeom>
        </p:spPr>
      </p:pic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3D3B095B-1533-89B4-C317-CB67316A01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9507" y="6952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79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67FEC93-7726-F57F-BE7B-7A6EB38E6433}"/>
              </a:ext>
            </a:extLst>
          </p:cNvPr>
          <p:cNvSpPr/>
          <p:nvPr/>
        </p:nvSpPr>
        <p:spPr>
          <a:xfrm>
            <a:off x="390525" y="495300"/>
            <a:ext cx="11649075" cy="609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C1802FDF-A9AB-FF2A-D905-4278B9F82256}"/>
              </a:ext>
            </a:extLst>
          </p:cNvPr>
          <p:cNvSpPr/>
          <p:nvPr/>
        </p:nvSpPr>
        <p:spPr>
          <a:xfrm flipH="1">
            <a:off x="6072842" y="2185470"/>
            <a:ext cx="5588636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 nhỏ rót nước mời bà uống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9A8A24-E387-8C5E-1169-10CCFFC140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3546" y="798242"/>
            <a:ext cx="7010400" cy="943704"/>
          </a:xfrm>
          <a:prstGeom prst="rect">
            <a:avLst/>
          </a:prstGeom>
        </p:spPr>
      </p:pic>
      <p:pic>
        <p:nvPicPr>
          <p:cNvPr id="2" name="PixVerse_V4.5_Image_Text_360P_little_girl_give">
            <a:hlinkClick r:id="" action="ppaction://media"/>
            <a:extLst>
              <a:ext uri="{FF2B5EF4-FFF2-40B4-BE49-F238E27FC236}">
                <a16:creationId xmlns:a16="http://schemas.microsoft.com/office/drawing/2014/main" id="{BC877DAC-0FED-47C6-907D-87D00FD771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3542" y="1803399"/>
            <a:ext cx="5012867" cy="3768061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FE845997-4B5D-5933-CD85-53C750817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80140" y="6208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81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67FEC93-7726-F57F-BE7B-7A6EB38E6433}"/>
              </a:ext>
            </a:extLst>
          </p:cNvPr>
          <p:cNvSpPr/>
          <p:nvPr/>
        </p:nvSpPr>
        <p:spPr>
          <a:xfrm>
            <a:off x="390525" y="495300"/>
            <a:ext cx="11649075" cy="609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C1802FDF-A9AB-FF2A-D905-4278B9F82256}"/>
              </a:ext>
            </a:extLst>
          </p:cNvPr>
          <p:cNvSpPr/>
          <p:nvPr/>
        </p:nvSpPr>
        <p:spPr>
          <a:xfrm flipH="1">
            <a:off x="6359921" y="2228000"/>
            <a:ext cx="4912362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nhỏ</a:t>
            </a:r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đấm lưng cho ông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9A8A24-E387-8C5E-1169-10CCFFC140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3546" y="798242"/>
            <a:ext cx="7010400" cy="943704"/>
          </a:xfrm>
          <a:prstGeom prst="rect">
            <a:avLst/>
          </a:prstGeom>
        </p:spPr>
      </p:pic>
      <p:pic>
        <p:nvPicPr>
          <p:cNvPr id="6" name="PixVerse_V4.5_Image_Text_360P_boy_massages_his">
            <a:hlinkClick r:id="" action="ppaction://media"/>
            <a:extLst>
              <a:ext uri="{FF2B5EF4-FFF2-40B4-BE49-F238E27FC236}">
                <a16:creationId xmlns:a16="http://schemas.microsoft.com/office/drawing/2014/main" id="{D6DDD8AA-6AF4-B9B4-D385-BA4FDE6C52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3784" y="2154273"/>
            <a:ext cx="4758255" cy="3576675"/>
          </a:xfrm>
          <a:prstGeom prst="rect">
            <a:avLst/>
          </a:prstGeom>
        </p:spPr>
      </p:pic>
      <p:pic>
        <p:nvPicPr>
          <p:cNvPr id="7" name="3">
            <a:hlinkClick r:id="" action="ppaction://media"/>
            <a:extLst>
              <a:ext uri="{FF2B5EF4-FFF2-40B4-BE49-F238E27FC236}">
                <a16:creationId xmlns:a16="http://schemas.microsoft.com/office/drawing/2014/main" id="{71B521EE-53A6-704A-A1F5-051CD6159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41917" y="3550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48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215</Words>
  <Application>Microsoft Macintosh PowerPoint</Application>
  <PresentationFormat>Widescreen</PresentationFormat>
  <Paragraphs>33</Paragraphs>
  <Slides>18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DengXian</vt:lpstr>
      <vt:lpstr>#9Slide07 Altus</vt:lpstr>
      <vt:lpstr>Arial</vt:lpstr>
      <vt:lpstr>Calibri</vt:lpstr>
      <vt:lpstr>Calibri Light</vt:lpstr>
      <vt:lpstr>Cambria</vt:lpstr>
      <vt:lpstr>Tahoma</vt:lpstr>
      <vt:lpstr>Times New Roman</vt:lpstr>
      <vt:lpstr>อีฟดอวอิ้ง</vt:lpstr>
      <vt:lpstr>字魂27号-布丁体</vt:lpstr>
      <vt:lpstr>Custom Design</vt:lpstr>
      <vt:lpstr>3_Office 主题</vt:lpstr>
      <vt:lpstr>4_Office 主题</vt:lpstr>
      <vt:lpstr>2_Office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Office User</cp:lastModifiedBy>
  <cp:revision>37</cp:revision>
  <dcterms:created xsi:type="dcterms:W3CDTF">2023-07-31T00:46:51Z</dcterms:created>
  <dcterms:modified xsi:type="dcterms:W3CDTF">2025-12-21T15:48:09Z</dcterms:modified>
</cp:coreProperties>
</file>