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19"/>
  </p:notesMasterIdLst>
  <p:handoutMasterIdLst>
    <p:handoutMasterId r:id="rId20"/>
  </p:handoutMasterIdLst>
  <p:sldIdLst>
    <p:sldId id="592" r:id="rId4"/>
    <p:sldId id="264" r:id="rId5"/>
    <p:sldId id="259" r:id="rId6"/>
    <p:sldId id="261" r:id="rId7"/>
    <p:sldId id="275" r:id="rId8"/>
    <p:sldId id="276" r:id="rId9"/>
    <p:sldId id="277" r:id="rId10"/>
    <p:sldId id="278" r:id="rId11"/>
    <p:sldId id="260" r:id="rId12"/>
    <p:sldId id="265" r:id="rId13"/>
    <p:sldId id="267" r:id="rId14"/>
    <p:sldId id="279" r:id="rId15"/>
    <p:sldId id="280" r:id="rId16"/>
    <p:sldId id="281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79F4AD-8BB3-E158-DF5F-B58C27F4BD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B14E2-7952-821D-4B75-598EEC76F4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25564-4768-4AC9-B45D-253CC4DD3A9A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7BD482-33F7-24DC-D5A6-90CE4A74C2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2F3BC-6C09-0516-10D2-F13E65E9BB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E79FA-59AC-4025-B088-28B3E9C50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74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8809E-E5B2-4E13-937A-2FA5C7A5A85E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32BDF-1BBF-4EFC-8FB2-F9FCC659D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6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fecd02b083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fecd02b083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71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9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80817" y="-800534"/>
            <a:ext cx="8422176" cy="7014331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18600" y="720000"/>
            <a:ext cx="6754800" cy="3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03017" y="4016800"/>
            <a:ext cx="67548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rgbClr val="366C7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915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916095" y="-577733"/>
            <a:ext cx="3011700" cy="2578053"/>
          </a:xfrm>
          <a:custGeom>
            <a:avLst/>
            <a:gdLst/>
            <a:ahLst/>
            <a:cxnLst/>
            <a:rect l="l" t="t" r="r" b="b"/>
            <a:pathLst>
              <a:path w="71747" h="59811" extrusionOk="0">
                <a:moveTo>
                  <a:pt x="57515" y="1"/>
                </a:moveTo>
                <a:cubicBezTo>
                  <a:pt x="54386" y="1"/>
                  <a:pt x="51293" y="821"/>
                  <a:pt x="48321" y="2297"/>
                </a:cubicBezTo>
                <a:cubicBezTo>
                  <a:pt x="44813" y="4052"/>
                  <a:pt x="41688" y="6575"/>
                  <a:pt x="38463" y="8847"/>
                </a:cubicBezTo>
                <a:cubicBezTo>
                  <a:pt x="33852" y="12088"/>
                  <a:pt x="28923" y="14260"/>
                  <a:pt x="23158" y="14260"/>
                </a:cubicBezTo>
                <a:cubicBezTo>
                  <a:pt x="21638" y="14260"/>
                  <a:pt x="20084" y="14595"/>
                  <a:pt x="18580" y="14945"/>
                </a:cubicBezTo>
                <a:cubicBezTo>
                  <a:pt x="10477" y="16884"/>
                  <a:pt x="4361" y="21178"/>
                  <a:pt x="1771" y="29482"/>
                </a:cubicBezTo>
                <a:cubicBezTo>
                  <a:pt x="535" y="33442"/>
                  <a:pt x="0" y="37502"/>
                  <a:pt x="501" y="41596"/>
                </a:cubicBezTo>
                <a:cubicBezTo>
                  <a:pt x="1387" y="48713"/>
                  <a:pt x="4528" y="54528"/>
                  <a:pt x="11379" y="57502"/>
                </a:cubicBezTo>
                <a:cubicBezTo>
                  <a:pt x="14832" y="58996"/>
                  <a:pt x="18306" y="59810"/>
                  <a:pt x="21782" y="59810"/>
                </a:cubicBezTo>
                <a:cubicBezTo>
                  <a:pt x="25303" y="59810"/>
                  <a:pt x="28826" y="58975"/>
                  <a:pt x="32331" y="57168"/>
                </a:cubicBezTo>
                <a:cubicBezTo>
                  <a:pt x="36441" y="55070"/>
                  <a:pt x="40769" y="53777"/>
                  <a:pt x="45359" y="53777"/>
                </a:cubicBezTo>
                <a:cubicBezTo>
                  <a:pt x="46144" y="53777"/>
                  <a:pt x="46936" y="53815"/>
                  <a:pt x="47737" y="53893"/>
                </a:cubicBezTo>
                <a:cubicBezTo>
                  <a:pt x="49591" y="54060"/>
                  <a:pt x="51446" y="54144"/>
                  <a:pt x="53367" y="54261"/>
                </a:cubicBezTo>
                <a:cubicBezTo>
                  <a:pt x="57294" y="54160"/>
                  <a:pt x="61137" y="54194"/>
                  <a:pt x="64529" y="51136"/>
                </a:cubicBezTo>
                <a:cubicBezTo>
                  <a:pt x="66250" y="49599"/>
                  <a:pt x="67403" y="48129"/>
                  <a:pt x="67687" y="46040"/>
                </a:cubicBezTo>
                <a:cubicBezTo>
                  <a:pt x="67921" y="44403"/>
                  <a:pt x="67971" y="42665"/>
                  <a:pt x="67687" y="41061"/>
                </a:cubicBezTo>
                <a:cubicBezTo>
                  <a:pt x="67169" y="38154"/>
                  <a:pt x="66417" y="35263"/>
                  <a:pt x="65648" y="32406"/>
                </a:cubicBezTo>
                <a:cubicBezTo>
                  <a:pt x="64529" y="28262"/>
                  <a:pt x="64930" y="24336"/>
                  <a:pt x="66835" y="20509"/>
                </a:cubicBezTo>
                <a:cubicBezTo>
                  <a:pt x="67971" y="18254"/>
                  <a:pt x="69107" y="15965"/>
                  <a:pt x="69959" y="13592"/>
                </a:cubicBezTo>
                <a:cubicBezTo>
                  <a:pt x="71747" y="8546"/>
                  <a:pt x="69725" y="3684"/>
                  <a:pt x="64829" y="1562"/>
                </a:cubicBezTo>
                <a:cubicBezTo>
                  <a:pt x="62397" y="495"/>
                  <a:pt x="59945" y="1"/>
                  <a:pt x="57515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73349" y="2613917"/>
            <a:ext cx="5932800" cy="19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074949" y="1202017"/>
            <a:ext cx="593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73349" y="4772817"/>
            <a:ext cx="5932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9342714" flipH="1">
            <a:off x="10007149" y="5181126"/>
            <a:ext cx="3145017" cy="2654609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5939600" y="1112235"/>
            <a:ext cx="5292387" cy="4407715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833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8602068" y="-1685435"/>
            <a:ext cx="5613675" cy="4810877"/>
          </a:xfrm>
          <a:custGeom>
            <a:avLst/>
            <a:gdLst/>
            <a:ahLst/>
            <a:cxnLst/>
            <a:rect l="l" t="t" r="r" b="b"/>
            <a:pathLst>
              <a:path w="85583" h="73344" extrusionOk="0">
                <a:moveTo>
                  <a:pt x="46320" y="1"/>
                </a:moveTo>
                <a:cubicBezTo>
                  <a:pt x="42671" y="1"/>
                  <a:pt x="38662" y="1764"/>
                  <a:pt x="34771" y="5444"/>
                </a:cubicBezTo>
                <a:cubicBezTo>
                  <a:pt x="32079" y="7990"/>
                  <a:pt x="29040" y="9549"/>
                  <a:pt x="25397" y="9549"/>
                </a:cubicBezTo>
                <a:cubicBezTo>
                  <a:pt x="24881" y="9549"/>
                  <a:pt x="24352" y="9518"/>
                  <a:pt x="23810" y="9454"/>
                </a:cubicBezTo>
                <a:cubicBezTo>
                  <a:pt x="23511" y="9419"/>
                  <a:pt x="23215" y="9403"/>
                  <a:pt x="22923" y="9403"/>
                </a:cubicBezTo>
                <a:cubicBezTo>
                  <a:pt x="20946" y="9403"/>
                  <a:pt x="19122" y="10152"/>
                  <a:pt x="17361" y="11141"/>
                </a:cubicBezTo>
                <a:cubicBezTo>
                  <a:pt x="11697" y="14333"/>
                  <a:pt x="168" y="33731"/>
                  <a:pt x="151" y="40682"/>
                </a:cubicBezTo>
                <a:cubicBezTo>
                  <a:pt x="1" y="45527"/>
                  <a:pt x="2006" y="49454"/>
                  <a:pt x="7102" y="51793"/>
                </a:cubicBezTo>
                <a:cubicBezTo>
                  <a:pt x="10761" y="53464"/>
                  <a:pt x="14287" y="55319"/>
                  <a:pt x="14972" y="60114"/>
                </a:cubicBezTo>
                <a:cubicBezTo>
                  <a:pt x="16211" y="68679"/>
                  <a:pt x="21304" y="73343"/>
                  <a:pt x="28849" y="73343"/>
                </a:cubicBezTo>
                <a:cubicBezTo>
                  <a:pt x="30356" y="73343"/>
                  <a:pt x="31960" y="73157"/>
                  <a:pt x="33652" y="72779"/>
                </a:cubicBezTo>
                <a:cubicBezTo>
                  <a:pt x="37612" y="71910"/>
                  <a:pt x="41438" y="70674"/>
                  <a:pt x="45147" y="69053"/>
                </a:cubicBezTo>
                <a:cubicBezTo>
                  <a:pt x="50462" y="66735"/>
                  <a:pt x="55823" y="65148"/>
                  <a:pt x="61319" y="65148"/>
                </a:cubicBezTo>
                <a:cubicBezTo>
                  <a:pt x="64617" y="65148"/>
                  <a:pt x="67964" y="65719"/>
                  <a:pt x="71380" y="67048"/>
                </a:cubicBezTo>
                <a:cubicBezTo>
                  <a:pt x="72556" y="67494"/>
                  <a:pt x="73916" y="67591"/>
                  <a:pt x="75255" y="67591"/>
                </a:cubicBezTo>
                <a:cubicBezTo>
                  <a:pt x="75723" y="67591"/>
                  <a:pt x="76189" y="67579"/>
                  <a:pt x="76643" y="67566"/>
                </a:cubicBezTo>
                <a:cubicBezTo>
                  <a:pt x="82174" y="67382"/>
                  <a:pt x="85515" y="63823"/>
                  <a:pt x="85549" y="58259"/>
                </a:cubicBezTo>
                <a:cubicBezTo>
                  <a:pt x="85582" y="52846"/>
                  <a:pt x="82875" y="48619"/>
                  <a:pt x="79116" y="45210"/>
                </a:cubicBezTo>
                <a:cubicBezTo>
                  <a:pt x="72850" y="39529"/>
                  <a:pt x="70812" y="33481"/>
                  <a:pt x="75006" y="25511"/>
                </a:cubicBezTo>
                <a:cubicBezTo>
                  <a:pt x="77529" y="20699"/>
                  <a:pt x="75407" y="16772"/>
                  <a:pt x="70227" y="14784"/>
                </a:cubicBezTo>
                <a:cubicBezTo>
                  <a:pt x="68439" y="14099"/>
                  <a:pt x="66501" y="13765"/>
                  <a:pt x="64646" y="13230"/>
                </a:cubicBezTo>
                <a:cubicBezTo>
                  <a:pt x="61806" y="12411"/>
                  <a:pt x="58915" y="11392"/>
                  <a:pt x="57645" y="8518"/>
                </a:cubicBezTo>
                <a:cubicBezTo>
                  <a:pt x="55158" y="2950"/>
                  <a:pt x="51039" y="1"/>
                  <a:pt x="46320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60000" y="1730400"/>
            <a:ext cx="10272000" cy="4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 rot="-8100000">
            <a:off x="-2408001" y="3465875"/>
            <a:ext cx="5647455" cy="4766836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0110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960000" y="1884700"/>
            <a:ext cx="57264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960000" y="4678400"/>
            <a:ext cx="5726400" cy="1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186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81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 rot="8100000">
            <a:off x="9311277" y="4418557"/>
            <a:ext cx="4657808" cy="3903172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13"/>
          <p:cNvSpPr/>
          <p:nvPr/>
        </p:nvSpPr>
        <p:spPr>
          <a:xfrm rot="-1926227">
            <a:off x="-1003869" y="-1280182"/>
            <a:ext cx="4657808" cy="3903172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1015987" y="2958233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2"/>
          </p:nvPr>
        </p:nvSpPr>
        <p:spPr>
          <a:xfrm>
            <a:off x="1015987" y="5435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4438091" y="5435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4438091" y="2958233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2094187" y="174716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5516291" y="421380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7" hasCustomPrompt="1"/>
          </p:nvPr>
        </p:nvSpPr>
        <p:spPr>
          <a:xfrm>
            <a:off x="2094187" y="4242232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8" hasCustomPrompt="1"/>
          </p:nvPr>
        </p:nvSpPr>
        <p:spPr>
          <a:xfrm>
            <a:off x="5516291" y="171873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9"/>
          </p:nvPr>
        </p:nvSpPr>
        <p:spPr>
          <a:xfrm>
            <a:off x="7860193" y="5433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7860193" y="2958251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4" hasCustomPrompt="1"/>
          </p:nvPr>
        </p:nvSpPr>
        <p:spPr>
          <a:xfrm>
            <a:off x="8977393" y="4214775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8977393" y="1719705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6"/>
          </p:nvPr>
        </p:nvSpPr>
        <p:spPr>
          <a:xfrm>
            <a:off x="1015987" y="2526517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7"/>
          </p:nvPr>
        </p:nvSpPr>
        <p:spPr>
          <a:xfrm>
            <a:off x="1015987" y="5009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8"/>
          </p:nvPr>
        </p:nvSpPr>
        <p:spPr>
          <a:xfrm>
            <a:off x="4438091" y="5009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9"/>
          </p:nvPr>
        </p:nvSpPr>
        <p:spPr>
          <a:xfrm>
            <a:off x="4438091" y="2526517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0"/>
          </p:nvPr>
        </p:nvSpPr>
        <p:spPr>
          <a:xfrm>
            <a:off x="7860193" y="5007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21"/>
          </p:nvPr>
        </p:nvSpPr>
        <p:spPr>
          <a:xfrm>
            <a:off x="7860193" y="252653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161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/>
          <p:nvPr/>
        </p:nvSpPr>
        <p:spPr>
          <a:xfrm rot="3282199">
            <a:off x="-1676069" y="-993308"/>
            <a:ext cx="4657788" cy="3903155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8"/>
          <p:cNvSpPr/>
          <p:nvPr/>
        </p:nvSpPr>
        <p:spPr>
          <a:xfrm rot="8230260">
            <a:off x="8405449" y="3655823"/>
            <a:ext cx="6251760" cy="5238880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2006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 rot="3224413">
            <a:off x="-2044929" y="4257046"/>
            <a:ext cx="5356728" cy="4461301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9"/>
          <p:cNvSpPr/>
          <p:nvPr/>
        </p:nvSpPr>
        <p:spPr>
          <a:xfrm rot="-8222388">
            <a:off x="7800549" y="-1755585"/>
            <a:ext cx="5944900" cy="4951156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448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45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7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2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0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7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0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4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3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5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5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11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4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1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1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2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3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9AB7F6-6D1C-410F-AFE2-9537A46D7D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0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 sz="2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7D08A6-B8C5-9F7A-8818-02D4E25F52E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0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4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2556DA-2079-D816-91AB-04F3BD171BC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0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sv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image" Target="../media/image46.svg"/><Relationship Id="rId21" Type="http://schemas.openxmlformats.org/officeDocument/2006/relationships/image" Target="../media/image64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67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23" Type="http://schemas.openxmlformats.org/officeDocument/2006/relationships/image" Target="../media/image66.sv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wav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wav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6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8.mp4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video" Target="../media/media8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707012" y="2597522"/>
            <a:ext cx="5216684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Yêu thương con người (Tiết 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716E15-C457-0648-97BE-173034BEB4C9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861ABC59-4099-4C30-6136-D684E6E9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031" y="1911316"/>
            <a:ext cx="4149031" cy="4946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D00998-53A7-7F38-4084-D934F1BC0274}"/>
              </a:ext>
            </a:extLst>
          </p:cNvPr>
          <p:cNvSpPr txBox="1"/>
          <p:nvPr/>
        </p:nvSpPr>
        <p:spPr>
          <a:xfrm>
            <a:off x="347888" y="3191256"/>
            <a:ext cx="376731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289E146-1562-D098-D6EE-19DFBEB9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03478" y="4857910"/>
            <a:ext cx="2445646" cy="2057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1F8604-AE3B-7FFE-5256-F85B30B2A397}"/>
              </a:ext>
            </a:extLst>
          </p:cNvPr>
          <p:cNvSpPr/>
          <p:nvPr/>
        </p:nvSpPr>
        <p:spPr>
          <a:xfrm>
            <a:off x="4433696" y="2106928"/>
            <a:ext cx="6501003" cy="1131572"/>
          </a:xfrm>
          <a:custGeom>
            <a:avLst/>
            <a:gdLst>
              <a:gd name="connsiteX0" fmla="*/ 0 w 6501003"/>
              <a:gd name="connsiteY0" fmla="*/ 188599 h 1131572"/>
              <a:gd name="connsiteX1" fmla="*/ 188599 w 6501003"/>
              <a:gd name="connsiteY1" fmla="*/ 0 h 1131572"/>
              <a:gd name="connsiteX2" fmla="*/ 6312404 w 6501003"/>
              <a:gd name="connsiteY2" fmla="*/ 0 h 1131572"/>
              <a:gd name="connsiteX3" fmla="*/ 6501003 w 6501003"/>
              <a:gd name="connsiteY3" fmla="*/ 188599 h 1131572"/>
              <a:gd name="connsiteX4" fmla="*/ 6501003 w 6501003"/>
              <a:gd name="connsiteY4" fmla="*/ 942973 h 1131572"/>
              <a:gd name="connsiteX5" fmla="*/ 6312404 w 6501003"/>
              <a:gd name="connsiteY5" fmla="*/ 1131572 h 1131572"/>
              <a:gd name="connsiteX6" fmla="*/ 188599 w 6501003"/>
              <a:gd name="connsiteY6" fmla="*/ 1131572 h 1131572"/>
              <a:gd name="connsiteX7" fmla="*/ 0 w 6501003"/>
              <a:gd name="connsiteY7" fmla="*/ 942973 h 1131572"/>
              <a:gd name="connsiteX8" fmla="*/ 0 w 6501003"/>
              <a:gd name="connsiteY8" fmla="*/ 188599 h 11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1003" h="1131572" fill="none" extrusionOk="0">
                <a:moveTo>
                  <a:pt x="0" y="188599"/>
                </a:moveTo>
                <a:cubicBezTo>
                  <a:pt x="4329" y="82809"/>
                  <a:pt x="96850" y="-475"/>
                  <a:pt x="188599" y="0"/>
                </a:cubicBezTo>
                <a:cubicBezTo>
                  <a:pt x="1980572" y="-71608"/>
                  <a:pt x="4658361" y="25947"/>
                  <a:pt x="6312404" y="0"/>
                </a:cubicBezTo>
                <a:cubicBezTo>
                  <a:pt x="6414899" y="-100"/>
                  <a:pt x="6494703" y="83416"/>
                  <a:pt x="6501003" y="188599"/>
                </a:cubicBezTo>
                <a:cubicBezTo>
                  <a:pt x="6545125" y="474614"/>
                  <a:pt x="6446837" y="574912"/>
                  <a:pt x="6501003" y="942973"/>
                </a:cubicBezTo>
                <a:cubicBezTo>
                  <a:pt x="6494388" y="1055930"/>
                  <a:pt x="6399913" y="1123185"/>
                  <a:pt x="6312404" y="1131572"/>
                </a:cubicBezTo>
                <a:cubicBezTo>
                  <a:pt x="4319837" y="1284803"/>
                  <a:pt x="931783" y="1239610"/>
                  <a:pt x="188599" y="1131572"/>
                </a:cubicBezTo>
                <a:cubicBezTo>
                  <a:pt x="91865" y="1147893"/>
                  <a:pt x="3017" y="1042461"/>
                  <a:pt x="0" y="942973"/>
                </a:cubicBezTo>
                <a:cubicBezTo>
                  <a:pt x="-53239" y="853086"/>
                  <a:pt x="59407" y="466132"/>
                  <a:pt x="0" y="188599"/>
                </a:cubicBezTo>
                <a:close/>
              </a:path>
              <a:path w="6501003" h="1131572" stroke="0" extrusionOk="0">
                <a:moveTo>
                  <a:pt x="0" y="188599"/>
                </a:moveTo>
                <a:cubicBezTo>
                  <a:pt x="-1082" y="81999"/>
                  <a:pt x="85645" y="-12503"/>
                  <a:pt x="188599" y="0"/>
                </a:cubicBezTo>
                <a:cubicBezTo>
                  <a:pt x="1332433" y="-99551"/>
                  <a:pt x="3708617" y="67137"/>
                  <a:pt x="6312404" y="0"/>
                </a:cubicBezTo>
                <a:cubicBezTo>
                  <a:pt x="6403361" y="12983"/>
                  <a:pt x="6498931" y="75946"/>
                  <a:pt x="6501003" y="188599"/>
                </a:cubicBezTo>
                <a:cubicBezTo>
                  <a:pt x="6473456" y="386151"/>
                  <a:pt x="6520908" y="711052"/>
                  <a:pt x="6501003" y="942973"/>
                </a:cubicBezTo>
                <a:cubicBezTo>
                  <a:pt x="6484505" y="1035407"/>
                  <a:pt x="6420120" y="1130641"/>
                  <a:pt x="6312404" y="1131572"/>
                </a:cubicBezTo>
                <a:cubicBezTo>
                  <a:pt x="4962276" y="1090631"/>
                  <a:pt x="1810076" y="1101771"/>
                  <a:pt x="188599" y="1131572"/>
                </a:cubicBezTo>
                <a:cubicBezTo>
                  <a:pt x="79172" y="1123251"/>
                  <a:pt x="-8781" y="1060708"/>
                  <a:pt x="0" y="942973"/>
                </a:cubicBezTo>
                <a:cubicBezTo>
                  <a:pt x="-52806" y="605236"/>
                  <a:pt x="-63545" y="508414"/>
                  <a:pt x="0" y="18859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189049306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Em sẽ làm thiệp tặng ai người phụ nữ mà em yêu quý nhất?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B7A9CCE2-4573-E62D-B246-C26183D777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5714" y="1821279"/>
            <a:ext cx="686544" cy="6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8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ACD73B5-3B1A-F519-E072-8F82DA0557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90902" l="9994" r="89942">
                        <a14:foregroundMark x1="47995" y1="90902" x2="46572" y2="82208"/>
                        <a14:foregroundMark x1="44437" y1="10635" x2="51035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344" y="2444928"/>
            <a:ext cx="5950348" cy="4760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0CFB65-4B3D-1CD3-ADA3-3B48EB1B1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749" y="2475620"/>
            <a:ext cx="8340051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0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C65F5B85-8154-208E-16D0-DBB9FDF33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3600" y="190718"/>
            <a:ext cx="8260514" cy="4698167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9C8F77C-EFDA-3308-D198-EFBFCAA49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092FD-50C1-185E-DC2B-7B1AC70D2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8F881-B0C1-C57D-9290-91F7EC70E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1749" y="1008003"/>
            <a:ext cx="5968501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609EBCA8-E44E-1923-36D6-6E92C6A7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3156985"/>
            <a:ext cx="5181831" cy="4145266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C276D618-02E3-6DA0-0381-6323EE41B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3609" y="1567128"/>
            <a:ext cx="7530819" cy="2033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EB87F-565B-E3C5-F3CD-1903E0A3AEC9}"/>
              </a:ext>
            </a:extLst>
          </p:cNvPr>
          <p:cNvSpPr txBox="1"/>
          <p:nvPr/>
        </p:nvSpPr>
        <p:spPr>
          <a:xfrm>
            <a:off x="2292966" y="1726080"/>
            <a:ext cx="694628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đóng</a:t>
            </a:r>
            <a:r>
              <a:rPr lang="en-US" sz="3600" b="1" dirty="0"/>
              <a:t> </a:t>
            </a:r>
            <a:r>
              <a:rPr lang="en-US" sz="3600" b="1" dirty="0" err="1"/>
              <a:t>vai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phóng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 </a:t>
            </a:r>
            <a:r>
              <a:rPr lang="en-US" sz="3600" b="1" dirty="0" err="1"/>
              <a:t>phỏng</a:t>
            </a:r>
            <a:r>
              <a:rPr lang="en-US" sz="3600" b="1" dirty="0"/>
              <a:t> </a:t>
            </a:r>
            <a:r>
              <a:rPr lang="en-US" sz="3600" b="1" dirty="0" err="1"/>
              <a:t>vấn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còn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phóng</a:t>
            </a:r>
            <a:r>
              <a:rPr lang="en-US" sz="3600" b="1" dirty="0"/>
              <a:t> </a:t>
            </a:r>
            <a:r>
              <a:rPr lang="en-US" sz="3600" b="1" dirty="0" err="1"/>
              <a:t>viên</a:t>
            </a:r>
            <a:r>
              <a:rPr lang="en-US" sz="3600" b="1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38DA8-34B6-8042-E32A-AE940C73A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422" y="2777928"/>
            <a:ext cx="4514798" cy="45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609EBCA8-E44E-1923-36D6-6E92C6A7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3156985"/>
            <a:ext cx="5181831" cy="4145266"/>
          </a:xfrm>
          <a:prstGeom prst="rect">
            <a:avLst/>
          </a:prstGeom>
        </p:spPr>
      </p:pic>
      <p:pic>
        <p:nvPicPr>
          <p:cNvPr id="2" name="Picture 23">
            <a:extLst>
              <a:ext uri="{FF2B5EF4-FFF2-40B4-BE49-F238E27FC236}">
                <a16:creationId xmlns:a16="http://schemas.microsoft.com/office/drawing/2014/main" id="{5B48095B-CEA2-EB59-479A-9614F9BF6E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24500" y="762000"/>
            <a:ext cx="5814041" cy="2448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D27D3-52B2-5C78-3D63-C980BA1327B5}"/>
              </a:ext>
            </a:extLst>
          </p:cNvPr>
          <p:cNvSpPr txBox="1"/>
          <p:nvPr/>
        </p:nvSpPr>
        <p:spPr>
          <a:xfrm>
            <a:off x="5857874" y="959862"/>
            <a:ext cx="528637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phụ</a:t>
            </a:r>
            <a:r>
              <a:rPr lang="en-US" sz="4000" b="1" dirty="0"/>
              <a:t> </a:t>
            </a:r>
            <a:r>
              <a:rPr lang="en-US" sz="4000" b="1" dirty="0" err="1"/>
              <a:t>nữ</a:t>
            </a:r>
            <a:r>
              <a:rPr lang="en-US" sz="4000" b="1" dirty="0"/>
              <a:t>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yêu</a:t>
            </a:r>
            <a:r>
              <a:rPr lang="en-US" sz="4000" b="1" dirty="0"/>
              <a:t> </a:t>
            </a:r>
            <a:r>
              <a:rPr lang="en-US" sz="4000" b="1" dirty="0" err="1"/>
              <a:t>thương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ai?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CF5ACBCA-CD3F-485A-086C-3CD9B121E1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975" y="2257425"/>
            <a:ext cx="5814041" cy="1914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CDF481-F4B0-011F-D616-0411EA735873}"/>
              </a:ext>
            </a:extLst>
          </p:cNvPr>
          <p:cNvSpPr txBox="1"/>
          <p:nvPr/>
        </p:nvSpPr>
        <p:spPr>
          <a:xfrm>
            <a:off x="514349" y="2455287"/>
            <a:ext cx="52863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Vì sao bạn lại yêu thương người đó?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CE0536F1-8F1C-C4D8-9026-78ED5AC6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38500" y="4409273"/>
            <a:ext cx="5814041" cy="2448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2FD4F0-6FE4-9212-388D-A113C248D606}"/>
              </a:ext>
            </a:extLst>
          </p:cNvPr>
          <p:cNvSpPr txBox="1"/>
          <p:nvPr/>
        </p:nvSpPr>
        <p:spPr>
          <a:xfrm>
            <a:off x="3571874" y="4607135"/>
            <a:ext cx="5286375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Bạn có thể chia sẻ với lớp về những tình cảm yêu thương của mình đối với người phụ nữ đó?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707" y="-101735"/>
            <a:ext cx="12475856" cy="54893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3864" y="2767980"/>
            <a:ext cx="1609329" cy="970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21112" y="1140153"/>
            <a:ext cx="3357891" cy="4076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42531" y="2276564"/>
            <a:ext cx="2562397" cy="3111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7148" y="3358761"/>
            <a:ext cx="1504413" cy="18265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52569" y="3358761"/>
            <a:ext cx="1504413" cy="1826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2710772"/>
            <a:ext cx="2038121" cy="24745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148998" y="5616541"/>
            <a:ext cx="12489997" cy="1470975"/>
            <a:chOff x="0" y="0"/>
            <a:chExt cx="4934320" cy="5811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4320" cy="581126"/>
            </a:xfrm>
            <a:custGeom>
              <a:avLst/>
              <a:gdLst/>
              <a:ahLst/>
              <a:cxnLst/>
              <a:rect l="l" t="t" r="r" b="b"/>
              <a:pathLst>
                <a:path w="4934320" h="581126">
                  <a:moveTo>
                    <a:pt x="0" y="0"/>
                  </a:moveTo>
                  <a:lnTo>
                    <a:pt x="4934320" y="0"/>
                  </a:lnTo>
                  <a:lnTo>
                    <a:pt x="4934320" y="581126"/>
                  </a:lnTo>
                  <a:lnTo>
                    <a:pt x="0" y="581126"/>
                  </a:lnTo>
                  <a:close/>
                </a:path>
              </a:pathLst>
            </a:custGeom>
            <a:solidFill>
              <a:srgbClr val="5B84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7687" y="5135625"/>
            <a:ext cx="12305899" cy="1392528"/>
            <a:chOff x="0" y="0"/>
            <a:chExt cx="24611798" cy="27850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453505" cy="278505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158293" y="0"/>
              <a:ext cx="12453505" cy="278505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-183339" y="4956006"/>
            <a:ext cx="12469555" cy="217719"/>
            <a:chOff x="0" y="0"/>
            <a:chExt cx="24939110" cy="43543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2584" cy="4354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113616" y="0"/>
              <a:ext cx="6842584" cy="4354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82911" y="0"/>
              <a:ext cx="6842584" cy="43543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096527" y="0"/>
              <a:ext cx="6842584" cy="43543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73224" y="4105965"/>
            <a:ext cx="2271679" cy="27520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2929" y="-871660"/>
            <a:ext cx="2581515" cy="155746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012" y="-101735"/>
            <a:ext cx="1127336" cy="6801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63589" y="3373346"/>
            <a:ext cx="3829340" cy="27432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373441" y="1767505"/>
            <a:ext cx="1055043" cy="50905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919714" y="5787692"/>
            <a:ext cx="4337269" cy="13090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3216869" y="5173725"/>
            <a:ext cx="6067060" cy="18311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662091" y="5217062"/>
            <a:ext cx="6548361" cy="197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228C37-65AC-1783-7893-A1A3F12512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17241" y="1669774"/>
            <a:ext cx="9665474" cy="33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4D56C-9888-F467-58A6-12D2557F9F69}"/>
              </a:ext>
            </a:extLst>
          </p:cNvPr>
          <p:cNvSpPr txBox="1"/>
          <p:nvPr/>
        </p:nvSpPr>
        <p:spPr>
          <a:xfrm>
            <a:off x="3516744" y="2260475"/>
            <a:ext cx="7305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 err="1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8000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8000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8000" dirty="0" err="1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8000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8000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8000" dirty="0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lumMod val="20000"/>
                    <a:lumOff val="80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23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EBE06-A5F8-9262-1A4A-933F555C433F}"/>
              </a:ext>
            </a:extLst>
          </p:cNvPr>
          <p:cNvSpPr/>
          <p:nvPr/>
        </p:nvSpPr>
        <p:spPr>
          <a:xfrm>
            <a:off x="495300" y="373379"/>
            <a:ext cx="10989564" cy="6303645"/>
          </a:xfrm>
          <a:custGeom>
            <a:avLst/>
            <a:gdLst>
              <a:gd name="connsiteX0" fmla="*/ 0 w 10989564"/>
              <a:gd name="connsiteY0" fmla="*/ 1050629 h 6303645"/>
              <a:gd name="connsiteX1" fmla="*/ 1050629 w 10989564"/>
              <a:gd name="connsiteY1" fmla="*/ 0 h 6303645"/>
              <a:gd name="connsiteX2" fmla="*/ 9938935 w 10989564"/>
              <a:gd name="connsiteY2" fmla="*/ 0 h 6303645"/>
              <a:gd name="connsiteX3" fmla="*/ 10989564 w 10989564"/>
              <a:gd name="connsiteY3" fmla="*/ 1050629 h 6303645"/>
              <a:gd name="connsiteX4" fmla="*/ 10989564 w 10989564"/>
              <a:gd name="connsiteY4" fmla="*/ 5253016 h 6303645"/>
              <a:gd name="connsiteX5" fmla="*/ 9938935 w 10989564"/>
              <a:gd name="connsiteY5" fmla="*/ 6303645 h 6303645"/>
              <a:gd name="connsiteX6" fmla="*/ 1050629 w 10989564"/>
              <a:gd name="connsiteY6" fmla="*/ 6303645 h 6303645"/>
              <a:gd name="connsiteX7" fmla="*/ 0 w 10989564"/>
              <a:gd name="connsiteY7" fmla="*/ 5253016 h 6303645"/>
              <a:gd name="connsiteX8" fmla="*/ 0 w 10989564"/>
              <a:gd name="connsiteY8" fmla="*/ 1050629 h 630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9564" h="6303645" fill="none" extrusionOk="0">
                <a:moveTo>
                  <a:pt x="0" y="1050629"/>
                </a:moveTo>
                <a:cubicBezTo>
                  <a:pt x="15447" y="484382"/>
                  <a:pt x="529718" y="1968"/>
                  <a:pt x="1050629" y="0"/>
                </a:cubicBezTo>
                <a:cubicBezTo>
                  <a:pt x="2964308" y="57678"/>
                  <a:pt x="8204049" y="-117734"/>
                  <a:pt x="9938935" y="0"/>
                </a:cubicBezTo>
                <a:cubicBezTo>
                  <a:pt x="10536025" y="34259"/>
                  <a:pt x="11000082" y="448686"/>
                  <a:pt x="10989564" y="1050629"/>
                </a:cubicBezTo>
                <a:cubicBezTo>
                  <a:pt x="10862852" y="2700552"/>
                  <a:pt x="10861796" y="4638058"/>
                  <a:pt x="10989564" y="5253016"/>
                </a:cubicBezTo>
                <a:cubicBezTo>
                  <a:pt x="10982570" y="5920630"/>
                  <a:pt x="10549330" y="6319188"/>
                  <a:pt x="9938935" y="6303645"/>
                </a:cubicBezTo>
                <a:cubicBezTo>
                  <a:pt x="8508189" y="6310471"/>
                  <a:pt x="5420817" y="6325773"/>
                  <a:pt x="1050629" y="6303645"/>
                </a:cubicBezTo>
                <a:cubicBezTo>
                  <a:pt x="443638" y="6334265"/>
                  <a:pt x="-12273" y="5913041"/>
                  <a:pt x="0" y="5253016"/>
                </a:cubicBezTo>
                <a:cubicBezTo>
                  <a:pt x="-169495" y="3304059"/>
                  <a:pt x="-134306" y="2967896"/>
                  <a:pt x="0" y="1050629"/>
                </a:cubicBezTo>
                <a:close/>
              </a:path>
              <a:path w="10989564" h="6303645" stroke="0" extrusionOk="0">
                <a:moveTo>
                  <a:pt x="0" y="1050629"/>
                </a:moveTo>
                <a:cubicBezTo>
                  <a:pt x="15073" y="458931"/>
                  <a:pt x="459606" y="-41461"/>
                  <a:pt x="1050629" y="0"/>
                </a:cubicBezTo>
                <a:cubicBezTo>
                  <a:pt x="3135300" y="-119478"/>
                  <a:pt x="8418036" y="22869"/>
                  <a:pt x="9938935" y="0"/>
                </a:cubicBezTo>
                <a:cubicBezTo>
                  <a:pt x="10514450" y="-49659"/>
                  <a:pt x="11024903" y="427780"/>
                  <a:pt x="10989564" y="1050629"/>
                </a:cubicBezTo>
                <a:cubicBezTo>
                  <a:pt x="10856787" y="1602815"/>
                  <a:pt x="10939043" y="3375617"/>
                  <a:pt x="10989564" y="5253016"/>
                </a:cubicBezTo>
                <a:cubicBezTo>
                  <a:pt x="11086400" y="5867704"/>
                  <a:pt x="10483841" y="6374659"/>
                  <a:pt x="9938935" y="6303645"/>
                </a:cubicBezTo>
                <a:cubicBezTo>
                  <a:pt x="5991475" y="6317087"/>
                  <a:pt x="5040883" y="6197496"/>
                  <a:pt x="1050629" y="6303645"/>
                </a:cubicBezTo>
                <a:cubicBezTo>
                  <a:pt x="483407" y="6319840"/>
                  <a:pt x="704" y="5840642"/>
                  <a:pt x="0" y="5253016"/>
                </a:cubicBezTo>
                <a:cubicBezTo>
                  <a:pt x="65430" y="3885295"/>
                  <a:pt x="152388" y="2614686"/>
                  <a:pt x="0" y="1050629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6EF7D3D-FA86-9E4A-13DC-CDDCDB484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34316" y="376059"/>
            <a:ext cx="7844614" cy="1795642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23" y="1733176"/>
            <a:ext cx="4957566" cy="49575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DB98DA-B860-FE42-519B-08205B6B675C}"/>
              </a:ext>
            </a:extLst>
          </p:cNvPr>
          <p:cNvSpPr txBox="1"/>
          <p:nvPr/>
        </p:nvSpPr>
        <p:spPr>
          <a:xfrm>
            <a:off x="3487479" y="513086"/>
            <a:ext cx="7493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em là các bạn trong tranh em sẽ làm gì để thể hiện hành động yêu thương.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CF428-A76B-CE98-40C5-F935F07B3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488" y="2071687"/>
            <a:ext cx="7900988" cy="2374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E10B2D-40F0-DD73-65D6-2378D6115C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275" y="4305300"/>
            <a:ext cx="7296150" cy="23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A7DA2-4F1F-3944-C10D-4A7F5B535623}"/>
              </a:ext>
            </a:extLst>
          </p:cNvPr>
          <p:cNvSpPr/>
          <p:nvPr/>
        </p:nvSpPr>
        <p:spPr>
          <a:xfrm>
            <a:off x="6325956" y="1107050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sẽ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chăm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sóc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khi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bà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</a:rPr>
              <a:t>ốm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xVerse_V5_Image_Text_360P_talk">
            <a:hlinkClick r:id="" action="ppaction://media"/>
            <a:extLst>
              <a:ext uri="{FF2B5EF4-FFF2-40B4-BE49-F238E27FC236}">
                <a16:creationId xmlns:a16="http://schemas.microsoft.com/office/drawing/2014/main" id="{95BF0C18-19F6-95B1-76F4-22F106D3F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702" y="1655726"/>
            <a:ext cx="5016710" cy="3511697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2AAB57C3-49ED-552F-94B6-C09B326403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5712" y="5995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pic>
        <p:nvPicPr>
          <p:cNvPr id="2" name="PixVerse_V5_Image_Text_360P_boy_helped_the_tea">
            <a:hlinkClick r:id="" action="ppaction://media"/>
            <a:extLst>
              <a:ext uri="{FF2B5EF4-FFF2-40B4-BE49-F238E27FC236}">
                <a16:creationId xmlns:a16="http://schemas.microsoft.com/office/drawing/2014/main" id="{F558F1CC-1179-E358-FB31-C28FBEF7B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702" y="2573079"/>
            <a:ext cx="6029842" cy="339178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9A7DA2-4F1F-3944-C10D-4A7F5B535623}"/>
              </a:ext>
            </a:extLst>
          </p:cNvPr>
          <p:cNvSpPr/>
          <p:nvPr/>
        </p:nvSpPr>
        <p:spPr>
          <a:xfrm>
            <a:off x="6559871" y="766807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BDCD7B7D-5F83-7F3F-747C-B0815567FA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5591" y="673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A7DA2-4F1F-3944-C10D-4A7F5B535623}"/>
              </a:ext>
            </a:extLst>
          </p:cNvPr>
          <p:cNvSpPr/>
          <p:nvPr/>
        </p:nvSpPr>
        <p:spPr>
          <a:xfrm>
            <a:off x="6474810" y="596686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xVerse_V5_Image_Text_360P_boy_helped_the_pic">
            <a:hlinkClick r:id="" action="ppaction://media"/>
            <a:extLst>
              <a:ext uri="{FF2B5EF4-FFF2-40B4-BE49-F238E27FC236}">
                <a16:creationId xmlns:a16="http://schemas.microsoft.com/office/drawing/2014/main" id="{8E6BFF1C-C5F3-E53D-C466-E86BB6808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2064" y="2498651"/>
            <a:ext cx="6426791" cy="3615070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1899CECE-9454-8845-2446-4098F1CCF1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2038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1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7EBE06-A5F8-9262-1A4A-933F555C433F}"/>
              </a:ext>
            </a:extLst>
          </p:cNvPr>
          <p:cNvSpPr/>
          <p:nvPr/>
        </p:nvSpPr>
        <p:spPr>
          <a:xfrm>
            <a:off x="799350" y="373380"/>
            <a:ext cx="10685514" cy="6054852"/>
          </a:xfrm>
          <a:custGeom>
            <a:avLst/>
            <a:gdLst>
              <a:gd name="connsiteX0" fmla="*/ 0 w 10685514"/>
              <a:gd name="connsiteY0" fmla="*/ 1009162 h 6054852"/>
              <a:gd name="connsiteX1" fmla="*/ 1009162 w 10685514"/>
              <a:gd name="connsiteY1" fmla="*/ 0 h 6054852"/>
              <a:gd name="connsiteX2" fmla="*/ 9676352 w 10685514"/>
              <a:gd name="connsiteY2" fmla="*/ 0 h 6054852"/>
              <a:gd name="connsiteX3" fmla="*/ 10685514 w 10685514"/>
              <a:gd name="connsiteY3" fmla="*/ 1009162 h 6054852"/>
              <a:gd name="connsiteX4" fmla="*/ 10685514 w 10685514"/>
              <a:gd name="connsiteY4" fmla="*/ 5045690 h 6054852"/>
              <a:gd name="connsiteX5" fmla="*/ 9676352 w 10685514"/>
              <a:gd name="connsiteY5" fmla="*/ 6054852 h 6054852"/>
              <a:gd name="connsiteX6" fmla="*/ 1009162 w 10685514"/>
              <a:gd name="connsiteY6" fmla="*/ 6054852 h 6054852"/>
              <a:gd name="connsiteX7" fmla="*/ 0 w 10685514"/>
              <a:gd name="connsiteY7" fmla="*/ 5045690 h 6054852"/>
              <a:gd name="connsiteX8" fmla="*/ 0 w 10685514"/>
              <a:gd name="connsiteY8" fmla="*/ 1009162 h 605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5514" h="6054852" fill="none" extrusionOk="0">
                <a:moveTo>
                  <a:pt x="0" y="1009162"/>
                </a:moveTo>
                <a:cubicBezTo>
                  <a:pt x="7510" y="458623"/>
                  <a:pt x="517409" y="2176"/>
                  <a:pt x="1009162" y="0"/>
                </a:cubicBezTo>
                <a:cubicBezTo>
                  <a:pt x="2105821" y="57678"/>
                  <a:pt x="7262663" y="-117734"/>
                  <a:pt x="9676352" y="0"/>
                </a:cubicBezTo>
                <a:cubicBezTo>
                  <a:pt x="10259244" y="51960"/>
                  <a:pt x="10725409" y="369519"/>
                  <a:pt x="10685514" y="1009162"/>
                </a:cubicBezTo>
                <a:cubicBezTo>
                  <a:pt x="10558802" y="1469173"/>
                  <a:pt x="10557746" y="3891694"/>
                  <a:pt x="10685514" y="5045690"/>
                </a:cubicBezTo>
                <a:cubicBezTo>
                  <a:pt x="10683004" y="5634392"/>
                  <a:pt x="10313187" y="6095832"/>
                  <a:pt x="9676352" y="6054852"/>
                </a:cubicBezTo>
                <a:cubicBezTo>
                  <a:pt x="5839183" y="6061678"/>
                  <a:pt x="3883037" y="6076980"/>
                  <a:pt x="1009162" y="6054852"/>
                </a:cubicBezTo>
                <a:cubicBezTo>
                  <a:pt x="416530" y="6095251"/>
                  <a:pt x="-11718" y="5679204"/>
                  <a:pt x="0" y="5045690"/>
                </a:cubicBezTo>
                <a:cubicBezTo>
                  <a:pt x="-169495" y="3507106"/>
                  <a:pt x="-134306" y="2075772"/>
                  <a:pt x="0" y="1009162"/>
                </a:cubicBezTo>
                <a:close/>
              </a:path>
              <a:path w="10685514" h="6054852" stroke="0" extrusionOk="0">
                <a:moveTo>
                  <a:pt x="0" y="1009162"/>
                </a:moveTo>
                <a:cubicBezTo>
                  <a:pt x="18136" y="438037"/>
                  <a:pt x="449606" y="-8505"/>
                  <a:pt x="1009162" y="0"/>
                </a:cubicBezTo>
                <a:cubicBezTo>
                  <a:pt x="1926356" y="-119478"/>
                  <a:pt x="6715567" y="22869"/>
                  <a:pt x="9676352" y="0"/>
                </a:cubicBezTo>
                <a:cubicBezTo>
                  <a:pt x="10230597" y="-32537"/>
                  <a:pt x="10693550" y="442130"/>
                  <a:pt x="10685514" y="1009162"/>
                </a:cubicBezTo>
                <a:cubicBezTo>
                  <a:pt x="10552737" y="1484201"/>
                  <a:pt x="10634993" y="4074738"/>
                  <a:pt x="10685514" y="5045690"/>
                </a:cubicBezTo>
                <a:cubicBezTo>
                  <a:pt x="10740427" y="5622566"/>
                  <a:pt x="10195694" y="6131217"/>
                  <a:pt x="9676352" y="6054852"/>
                </a:cubicBezTo>
                <a:cubicBezTo>
                  <a:pt x="6029373" y="6068294"/>
                  <a:pt x="2070494" y="5948703"/>
                  <a:pt x="1009162" y="6054852"/>
                </a:cubicBezTo>
                <a:cubicBezTo>
                  <a:pt x="470791" y="6078446"/>
                  <a:pt x="1895" y="5622885"/>
                  <a:pt x="0" y="5045690"/>
                </a:cubicBezTo>
                <a:cubicBezTo>
                  <a:pt x="65430" y="4072761"/>
                  <a:pt x="152388" y="1416979"/>
                  <a:pt x="0" y="100916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5400" cap="flat" cmpd="sng" algn="ctr">
            <a:solidFill>
              <a:srgbClr val="366C7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5887CB49-A9FD-9B5A-0361-DBA7984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507" y="109028"/>
            <a:ext cx="952916" cy="1005716"/>
          </a:xfrm>
          <a:prstGeom prst="rect">
            <a:avLst/>
          </a:prstGeom>
        </p:spPr>
      </p:pic>
      <p:pic>
        <p:nvPicPr>
          <p:cNvPr id="14" name="Picture 1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6CA7A0B-DE07-A74C-95B9-CE837ED74A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6" b="92932" l="9976" r="89984">
                        <a14:foregroundMark x1="49596" y1="40994" x2="53110" y2="43861"/>
                        <a14:foregroundMark x1="52181" y1="34410" x2="51010" y2="42892"/>
                        <a14:foregroundMark x1="51010" y1="43134" x2="52181" y2="65792"/>
                        <a14:foregroundMark x1="37318" y1="54927" x2="50283" y2="53029"/>
                        <a14:foregroundMark x1="38974" y1="50687" x2="41074" y2="56583"/>
                        <a14:foregroundMark x1="41801" y1="49960" x2="46769" y2="57068"/>
                        <a14:foregroundMark x1="51696" y1="57754" x2="52908" y2="61309"/>
                        <a14:foregroundMark x1="45355" y1="51373" x2="47698" y2="57512"/>
                        <a14:foregroundMark x1="47213" y1="52100" x2="50525" y2="56826"/>
                        <a14:foregroundMark x1="41074" y1="52100" x2="41074" y2="52100"/>
                        <a14:foregroundMark x1="42730" y1="55856" x2="42730" y2="55856"/>
                        <a14:foregroundMark x1="42730" y1="55856" x2="42730" y2="56826"/>
                        <a14:foregroundMark x1="46769" y1="46688" x2="47011" y2="54443"/>
                        <a14:foregroundMark x1="53110" y1="49515" x2="54079" y2="53998"/>
                        <a14:foregroundMark x1="56422" y1="49758" x2="60218" y2="58481"/>
                        <a14:foregroundMark x1="52908" y1="92932" x2="50767" y2="89378"/>
                        <a14:foregroundMark x1="44871" y1="29685" x2="43700" y2="40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8" y="2218951"/>
            <a:ext cx="4957566" cy="4957566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BA11F017-543D-EECD-A3D8-5976DA965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8121" y="280582"/>
            <a:ext cx="406400" cy="406400"/>
          </a:xfrm>
          <a:prstGeom prst="rect">
            <a:avLst/>
          </a:prstGeom>
        </p:spPr>
      </p:pic>
      <p:pic>
        <p:nvPicPr>
          <p:cNvPr id="3" name="PixVerse_V5_Image_Text_360P_happy_birthday">
            <a:hlinkClick r:id="" action="ppaction://media"/>
            <a:extLst>
              <a:ext uri="{FF2B5EF4-FFF2-40B4-BE49-F238E27FC236}">
                <a16:creationId xmlns:a16="http://schemas.microsoft.com/office/drawing/2014/main" id="{C71E1464-507B-9092-B71B-6C3B1356BD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5859" y="2270050"/>
            <a:ext cx="5675423" cy="38309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9A7DA2-4F1F-3944-C10D-4A7F5B535623}"/>
              </a:ext>
            </a:extLst>
          </p:cNvPr>
          <p:cNvSpPr/>
          <p:nvPr/>
        </p:nvSpPr>
        <p:spPr>
          <a:xfrm>
            <a:off x="6411015" y="915663"/>
            <a:ext cx="4405892" cy="1800291"/>
          </a:xfrm>
          <a:custGeom>
            <a:avLst/>
            <a:gdLst>
              <a:gd name="connsiteX0" fmla="*/ 0 w 4405892"/>
              <a:gd name="connsiteY0" fmla="*/ 300055 h 1800291"/>
              <a:gd name="connsiteX1" fmla="*/ 300055 w 4405892"/>
              <a:gd name="connsiteY1" fmla="*/ 0 h 1800291"/>
              <a:gd name="connsiteX2" fmla="*/ 4105837 w 4405892"/>
              <a:gd name="connsiteY2" fmla="*/ 0 h 1800291"/>
              <a:gd name="connsiteX3" fmla="*/ 4405892 w 4405892"/>
              <a:gd name="connsiteY3" fmla="*/ 300055 h 1800291"/>
              <a:gd name="connsiteX4" fmla="*/ 4405892 w 4405892"/>
              <a:gd name="connsiteY4" fmla="*/ 1500236 h 1800291"/>
              <a:gd name="connsiteX5" fmla="*/ 4105837 w 4405892"/>
              <a:gd name="connsiteY5" fmla="*/ 1800291 h 1800291"/>
              <a:gd name="connsiteX6" fmla="*/ 300055 w 4405892"/>
              <a:gd name="connsiteY6" fmla="*/ 1800291 h 1800291"/>
              <a:gd name="connsiteX7" fmla="*/ 0 w 4405892"/>
              <a:gd name="connsiteY7" fmla="*/ 1500236 h 1800291"/>
              <a:gd name="connsiteX8" fmla="*/ 0 w 4405892"/>
              <a:gd name="connsiteY8" fmla="*/ 300055 h 1800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5892" h="1800291" fill="none" extrusionOk="0">
                <a:moveTo>
                  <a:pt x="0" y="300055"/>
                </a:moveTo>
                <a:cubicBezTo>
                  <a:pt x="9647" y="127815"/>
                  <a:pt x="126430" y="-22819"/>
                  <a:pt x="300055" y="0"/>
                </a:cubicBezTo>
                <a:cubicBezTo>
                  <a:pt x="1861650" y="-14397"/>
                  <a:pt x="2331588" y="52518"/>
                  <a:pt x="4105837" y="0"/>
                </a:cubicBezTo>
                <a:cubicBezTo>
                  <a:pt x="4273352" y="3625"/>
                  <a:pt x="4407871" y="138747"/>
                  <a:pt x="4405892" y="300055"/>
                </a:cubicBezTo>
                <a:cubicBezTo>
                  <a:pt x="4328519" y="504900"/>
                  <a:pt x="4469456" y="965307"/>
                  <a:pt x="4405892" y="1500236"/>
                </a:cubicBezTo>
                <a:cubicBezTo>
                  <a:pt x="4409270" y="1666187"/>
                  <a:pt x="4275803" y="1805670"/>
                  <a:pt x="4105837" y="1800291"/>
                </a:cubicBezTo>
                <a:cubicBezTo>
                  <a:pt x="2945319" y="1927762"/>
                  <a:pt x="692116" y="1788728"/>
                  <a:pt x="300055" y="1800291"/>
                </a:cubicBezTo>
                <a:cubicBezTo>
                  <a:pt x="152471" y="1802358"/>
                  <a:pt x="1494" y="1692085"/>
                  <a:pt x="0" y="1500236"/>
                </a:cubicBezTo>
                <a:cubicBezTo>
                  <a:pt x="-3802" y="1343227"/>
                  <a:pt x="90289" y="837224"/>
                  <a:pt x="0" y="300055"/>
                </a:cubicBezTo>
                <a:close/>
              </a:path>
              <a:path w="4405892" h="1800291" stroke="0" extrusionOk="0">
                <a:moveTo>
                  <a:pt x="0" y="300055"/>
                </a:moveTo>
                <a:cubicBezTo>
                  <a:pt x="-8893" y="107277"/>
                  <a:pt x="117483" y="-3358"/>
                  <a:pt x="300055" y="0"/>
                </a:cubicBezTo>
                <a:cubicBezTo>
                  <a:pt x="1035338" y="-148340"/>
                  <a:pt x="2556486" y="-165001"/>
                  <a:pt x="4105837" y="0"/>
                </a:cubicBezTo>
                <a:cubicBezTo>
                  <a:pt x="4276497" y="-1393"/>
                  <a:pt x="4410513" y="148400"/>
                  <a:pt x="4405892" y="300055"/>
                </a:cubicBezTo>
                <a:cubicBezTo>
                  <a:pt x="4442156" y="441621"/>
                  <a:pt x="4487097" y="1315674"/>
                  <a:pt x="4405892" y="1500236"/>
                </a:cubicBezTo>
                <a:cubicBezTo>
                  <a:pt x="4388827" y="1648737"/>
                  <a:pt x="4278179" y="1809962"/>
                  <a:pt x="4105837" y="1800291"/>
                </a:cubicBezTo>
                <a:cubicBezTo>
                  <a:pt x="3124980" y="1732891"/>
                  <a:pt x="725794" y="1869463"/>
                  <a:pt x="300055" y="1800291"/>
                </a:cubicBezTo>
                <a:cubicBezTo>
                  <a:pt x="111714" y="1810527"/>
                  <a:pt x="930" y="1673768"/>
                  <a:pt x="0" y="1500236"/>
                </a:cubicBezTo>
                <a:cubicBezTo>
                  <a:pt x="27476" y="1209555"/>
                  <a:pt x="52927" y="456363"/>
                  <a:pt x="0" y="30005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000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08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70194257-20C3-086C-798F-C806A3319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19" y="2580636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52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>
            <a:off x="-132080" y="5214238"/>
            <a:ext cx="1835085" cy="1641295"/>
            <a:chOff x="1446575" y="2837750"/>
            <a:chExt cx="859261" cy="895075"/>
          </a:xfrm>
        </p:grpSpPr>
        <p:sp>
          <p:nvSpPr>
            <p:cNvPr id="443" name="Google Shape;443;p35"/>
            <p:cNvSpPr/>
            <p:nvPr/>
          </p:nvSpPr>
          <p:spPr>
            <a:xfrm>
              <a:off x="1611475" y="2994950"/>
              <a:ext cx="177075" cy="737875"/>
            </a:xfrm>
            <a:custGeom>
              <a:avLst/>
              <a:gdLst/>
              <a:ahLst/>
              <a:cxnLst/>
              <a:rect l="l" t="t" r="r" b="b"/>
              <a:pathLst>
                <a:path w="7083" h="29515" extrusionOk="0">
                  <a:moveTo>
                    <a:pt x="1490" y="1"/>
                  </a:moveTo>
                  <a:lnTo>
                    <a:pt x="1490" y="1"/>
                  </a:lnTo>
                  <a:cubicBezTo>
                    <a:pt x="1" y="15229"/>
                    <a:pt x="4833" y="29515"/>
                    <a:pt x="4833" y="29515"/>
                  </a:cubicBezTo>
                  <a:lnTo>
                    <a:pt x="7083" y="29029"/>
                  </a:lnTo>
                  <a:cubicBezTo>
                    <a:pt x="3344" y="19880"/>
                    <a:pt x="1490" y="2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2011733" y="3260981"/>
              <a:ext cx="100730" cy="439812"/>
            </a:xfrm>
            <a:custGeom>
              <a:avLst/>
              <a:gdLst/>
              <a:ahLst/>
              <a:cxnLst/>
              <a:rect l="l" t="t" r="r" b="b"/>
              <a:pathLst>
                <a:path w="4560" h="19910" extrusionOk="0">
                  <a:moveTo>
                    <a:pt x="4195" y="0"/>
                  </a:moveTo>
                  <a:lnTo>
                    <a:pt x="4195" y="0"/>
                  </a:lnTo>
                  <a:cubicBezTo>
                    <a:pt x="0" y="9605"/>
                    <a:pt x="2371" y="19909"/>
                    <a:pt x="2371" y="19909"/>
                  </a:cubicBezTo>
                  <a:lnTo>
                    <a:pt x="4560" y="19423"/>
                  </a:lnTo>
                  <a:cubicBezTo>
                    <a:pt x="2554" y="13283"/>
                    <a:pt x="4195" y="1"/>
                    <a:pt x="4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692775" y="3225200"/>
              <a:ext cx="224200" cy="264625"/>
            </a:xfrm>
            <a:custGeom>
              <a:avLst/>
              <a:gdLst/>
              <a:ahLst/>
              <a:cxnLst/>
              <a:rect l="l" t="t" r="r" b="b"/>
              <a:pathLst>
                <a:path w="8968" h="10585" extrusionOk="0">
                  <a:moveTo>
                    <a:pt x="8968" y="1"/>
                  </a:moveTo>
                  <a:lnTo>
                    <a:pt x="8968" y="1"/>
                  </a:lnTo>
                  <a:cubicBezTo>
                    <a:pt x="1" y="1034"/>
                    <a:pt x="700" y="10548"/>
                    <a:pt x="700" y="10548"/>
                  </a:cubicBezTo>
                  <a:cubicBezTo>
                    <a:pt x="953" y="10573"/>
                    <a:pt x="1198" y="10585"/>
                    <a:pt x="1436" y="10585"/>
                  </a:cubicBezTo>
                  <a:cubicBezTo>
                    <a:pt x="8512" y="10585"/>
                    <a:pt x="8968" y="1"/>
                    <a:pt x="8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2087609" y="3414414"/>
              <a:ext cx="218227" cy="205790"/>
            </a:xfrm>
            <a:custGeom>
              <a:avLst/>
              <a:gdLst/>
              <a:ahLst/>
              <a:cxnLst/>
              <a:rect l="l" t="t" r="r" b="b"/>
              <a:pathLst>
                <a:path w="9879" h="9316" extrusionOk="0">
                  <a:moveTo>
                    <a:pt x="9296" y="1"/>
                  </a:moveTo>
                  <a:cubicBezTo>
                    <a:pt x="814" y="1"/>
                    <a:pt x="0" y="9073"/>
                    <a:pt x="0" y="9073"/>
                  </a:cubicBezTo>
                  <a:cubicBezTo>
                    <a:pt x="629" y="9239"/>
                    <a:pt x="1222" y="9316"/>
                    <a:pt x="1780" y="9316"/>
                  </a:cubicBezTo>
                  <a:cubicBezTo>
                    <a:pt x="7937" y="9316"/>
                    <a:pt x="9879" y="15"/>
                    <a:pt x="9879" y="15"/>
                  </a:cubicBezTo>
                  <a:cubicBezTo>
                    <a:pt x="9681" y="6"/>
                    <a:pt x="9486" y="1"/>
                    <a:pt x="9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1446575" y="3227300"/>
              <a:ext cx="228000" cy="189950"/>
            </a:xfrm>
            <a:custGeom>
              <a:avLst/>
              <a:gdLst/>
              <a:ahLst/>
              <a:cxnLst/>
              <a:rect l="l" t="t" r="r" b="b"/>
              <a:pathLst>
                <a:path w="9120" h="7598" extrusionOk="0">
                  <a:moveTo>
                    <a:pt x="386" y="0"/>
                  </a:moveTo>
                  <a:cubicBezTo>
                    <a:pt x="259" y="0"/>
                    <a:pt x="131" y="3"/>
                    <a:pt x="1" y="8"/>
                  </a:cubicBezTo>
                  <a:cubicBezTo>
                    <a:pt x="1" y="8"/>
                    <a:pt x="1781" y="7597"/>
                    <a:pt x="6485" y="7597"/>
                  </a:cubicBezTo>
                  <a:cubicBezTo>
                    <a:pt x="7278" y="7597"/>
                    <a:pt x="8154" y="7382"/>
                    <a:pt x="9119" y="6877"/>
                  </a:cubicBezTo>
                  <a:cubicBezTo>
                    <a:pt x="9119" y="6877"/>
                    <a:pt x="7012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1573800" y="2837750"/>
              <a:ext cx="197275" cy="189150"/>
            </a:xfrm>
            <a:custGeom>
              <a:avLst/>
              <a:gdLst/>
              <a:ahLst/>
              <a:cxnLst/>
              <a:rect l="l" t="t" r="r" b="b"/>
              <a:pathLst>
                <a:path w="7891" h="7566" extrusionOk="0">
                  <a:moveTo>
                    <a:pt x="2758" y="1"/>
                  </a:moveTo>
                  <a:cubicBezTo>
                    <a:pt x="1073" y="1"/>
                    <a:pt x="1" y="1461"/>
                    <a:pt x="261" y="2611"/>
                  </a:cubicBezTo>
                  <a:cubicBezTo>
                    <a:pt x="991" y="5529"/>
                    <a:pt x="3392" y="7565"/>
                    <a:pt x="3392" y="7565"/>
                  </a:cubicBezTo>
                  <a:cubicBezTo>
                    <a:pt x="3392" y="7565"/>
                    <a:pt x="7891" y="2824"/>
                    <a:pt x="5033" y="818"/>
                  </a:cubicBezTo>
                  <a:cubicBezTo>
                    <a:pt x="4207" y="235"/>
                    <a:pt x="3434" y="1"/>
                    <a:pt x="2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1610725" y="2918175"/>
              <a:ext cx="85125" cy="96575"/>
            </a:xfrm>
            <a:custGeom>
              <a:avLst/>
              <a:gdLst/>
              <a:ahLst/>
              <a:cxnLst/>
              <a:rect l="l" t="t" r="r" b="b"/>
              <a:pathLst>
                <a:path w="3405" h="3863" extrusionOk="0">
                  <a:moveTo>
                    <a:pt x="401" y="0"/>
                  </a:moveTo>
                  <a:cubicBezTo>
                    <a:pt x="377" y="0"/>
                    <a:pt x="354" y="11"/>
                    <a:pt x="334" y="32"/>
                  </a:cubicBezTo>
                  <a:cubicBezTo>
                    <a:pt x="0" y="458"/>
                    <a:pt x="1885" y="3862"/>
                    <a:pt x="1885" y="3862"/>
                  </a:cubicBezTo>
                  <a:cubicBezTo>
                    <a:pt x="1885" y="3862"/>
                    <a:pt x="3404" y="306"/>
                    <a:pt x="3100" y="32"/>
                  </a:cubicBezTo>
                  <a:cubicBezTo>
                    <a:pt x="3087" y="21"/>
                    <a:pt x="3073" y="16"/>
                    <a:pt x="3057" y="16"/>
                  </a:cubicBezTo>
                  <a:cubicBezTo>
                    <a:pt x="2687" y="16"/>
                    <a:pt x="1763" y="3041"/>
                    <a:pt x="1763" y="3041"/>
                  </a:cubicBezTo>
                  <a:cubicBezTo>
                    <a:pt x="1763" y="3041"/>
                    <a:pt x="813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1450375" y="2907850"/>
              <a:ext cx="212800" cy="138225"/>
            </a:xfrm>
            <a:custGeom>
              <a:avLst/>
              <a:gdLst/>
              <a:ahLst/>
              <a:cxnLst/>
              <a:rect l="l" t="t" r="r" b="b"/>
              <a:pathLst>
                <a:path w="8512" h="5529" extrusionOk="0">
                  <a:moveTo>
                    <a:pt x="4172" y="0"/>
                  </a:moveTo>
                  <a:cubicBezTo>
                    <a:pt x="3807" y="0"/>
                    <a:pt x="3429" y="98"/>
                    <a:pt x="3040" y="324"/>
                  </a:cubicBezTo>
                  <a:cubicBezTo>
                    <a:pt x="1" y="2087"/>
                    <a:pt x="1095" y="5096"/>
                    <a:pt x="2736" y="5400"/>
                  </a:cubicBezTo>
                  <a:cubicBezTo>
                    <a:pt x="3228" y="5491"/>
                    <a:pt x="3716" y="5529"/>
                    <a:pt x="4188" y="5529"/>
                  </a:cubicBezTo>
                  <a:cubicBezTo>
                    <a:pt x="6548" y="5529"/>
                    <a:pt x="8511" y="4579"/>
                    <a:pt x="8511" y="4579"/>
                  </a:cubicBezTo>
                  <a:cubicBezTo>
                    <a:pt x="8511" y="4579"/>
                    <a:pt x="6661" y="0"/>
                    <a:pt x="4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1547050" y="2951425"/>
              <a:ext cx="104725" cy="69450"/>
            </a:xfrm>
            <a:custGeom>
              <a:avLst/>
              <a:gdLst/>
              <a:ahLst/>
              <a:cxnLst/>
              <a:rect l="l" t="t" r="r" b="b"/>
              <a:pathLst>
                <a:path w="4189" h="2778" extrusionOk="0">
                  <a:moveTo>
                    <a:pt x="1250" y="1"/>
                  </a:moveTo>
                  <a:cubicBezTo>
                    <a:pt x="1234" y="1"/>
                    <a:pt x="1221" y="4"/>
                    <a:pt x="1210" y="9"/>
                  </a:cubicBezTo>
                  <a:cubicBezTo>
                    <a:pt x="845" y="192"/>
                    <a:pt x="3398" y="2471"/>
                    <a:pt x="3398" y="2471"/>
                  </a:cubicBezTo>
                  <a:cubicBezTo>
                    <a:pt x="3398" y="2471"/>
                    <a:pt x="1886" y="2277"/>
                    <a:pt x="901" y="2277"/>
                  </a:cubicBezTo>
                  <a:cubicBezTo>
                    <a:pt x="376" y="2277"/>
                    <a:pt x="0" y="2333"/>
                    <a:pt x="85" y="2502"/>
                  </a:cubicBezTo>
                  <a:cubicBezTo>
                    <a:pt x="193" y="2718"/>
                    <a:pt x="1016" y="2778"/>
                    <a:pt x="1896" y="2778"/>
                  </a:cubicBezTo>
                  <a:cubicBezTo>
                    <a:pt x="2997" y="2778"/>
                    <a:pt x="4188" y="2684"/>
                    <a:pt x="4188" y="2684"/>
                  </a:cubicBezTo>
                  <a:cubicBezTo>
                    <a:pt x="4188" y="2684"/>
                    <a:pt x="1734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1499775" y="3014725"/>
              <a:ext cx="177075" cy="172550"/>
            </a:xfrm>
            <a:custGeom>
              <a:avLst/>
              <a:gdLst/>
              <a:ahLst/>
              <a:cxnLst/>
              <a:rect l="l" t="t" r="r" b="b"/>
              <a:pathLst>
                <a:path w="7083" h="6902" extrusionOk="0">
                  <a:moveTo>
                    <a:pt x="6475" y="0"/>
                  </a:moveTo>
                  <a:lnTo>
                    <a:pt x="6475" y="0"/>
                  </a:lnTo>
                  <a:cubicBezTo>
                    <a:pt x="6474" y="0"/>
                    <a:pt x="0" y="882"/>
                    <a:pt x="973" y="4255"/>
                  </a:cubicBezTo>
                  <a:cubicBezTo>
                    <a:pt x="1525" y="6172"/>
                    <a:pt x="2784" y="6902"/>
                    <a:pt x="3896" y="6902"/>
                  </a:cubicBezTo>
                  <a:cubicBezTo>
                    <a:pt x="4742" y="6902"/>
                    <a:pt x="5504" y="6479"/>
                    <a:pt x="5806" y="5836"/>
                  </a:cubicBezTo>
                  <a:cubicBezTo>
                    <a:pt x="7083" y="3100"/>
                    <a:pt x="6475" y="0"/>
                    <a:pt x="6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568925" y="3025350"/>
              <a:ext cx="85900" cy="98125"/>
            </a:xfrm>
            <a:custGeom>
              <a:avLst/>
              <a:gdLst/>
              <a:ahLst/>
              <a:cxnLst/>
              <a:rect l="l" t="t" r="r" b="b"/>
              <a:pathLst>
                <a:path w="3436" h="3925" extrusionOk="0">
                  <a:moveTo>
                    <a:pt x="3435" y="1"/>
                  </a:moveTo>
                  <a:cubicBezTo>
                    <a:pt x="3435" y="1"/>
                    <a:pt x="0" y="1824"/>
                    <a:pt x="92" y="2219"/>
                  </a:cubicBezTo>
                  <a:cubicBezTo>
                    <a:pt x="100" y="2256"/>
                    <a:pt x="133" y="2273"/>
                    <a:pt x="184" y="2273"/>
                  </a:cubicBezTo>
                  <a:cubicBezTo>
                    <a:pt x="687" y="2273"/>
                    <a:pt x="3009" y="700"/>
                    <a:pt x="3010" y="700"/>
                  </a:cubicBezTo>
                  <a:lnTo>
                    <a:pt x="3010" y="700"/>
                  </a:lnTo>
                  <a:cubicBezTo>
                    <a:pt x="3009" y="700"/>
                    <a:pt x="1749" y="3925"/>
                    <a:pt x="2222" y="3925"/>
                  </a:cubicBezTo>
                  <a:cubicBezTo>
                    <a:pt x="2231" y="3925"/>
                    <a:pt x="2240" y="3924"/>
                    <a:pt x="2250" y="3922"/>
                  </a:cubicBezTo>
                  <a:cubicBezTo>
                    <a:pt x="2766" y="3830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1625150" y="3014725"/>
              <a:ext cx="191850" cy="163450"/>
            </a:xfrm>
            <a:custGeom>
              <a:avLst/>
              <a:gdLst/>
              <a:ahLst/>
              <a:cxnLst/>
              <a:rect l="l" t="t" r="r" b="b"/>
              <a:pathLst>
                <a:path w="7674" h="6538" extrusionOk="0">
                  <a:moveTo>
                    <a:pt x="1156" y="0"/>
                  </a:moveTo>
                  <a:cubicBezTo>
                    <a:pt x="1156" y="0"/>
                    <a:pt x="1" y="6414"/>
                    <a:pt x="3527" y="6535"/>
                  </a:cubicBezTo>
                  <a:cubicBezTo>
                    <a:pt x="3577" y="6536"/>
                    <a:pt x="3627" y="6537"/>
                    <a:pt x="3676" y="6537"/>
                  </a:cubicBezTo>
                  <a:cubicBezTo>
                    <a:pt x="7041" y="6537"/>
                    <a:pt x="7673" y="3510"/>
                    <a:pt x="6475" y="2401"/>
                  </a:cubicBezTo>
                  <a:cubicBezTo>
                    <a:pt x="4286" y="334"/>
                    <a:pt x="115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1661625" y="3023825"/>
              <a:ext cx="85900" cy="96550"/>
            </a:xfrm>
            <a:custGeom>
              <a:avLst/>
              <a:gdLst/>
              <a:ahLst/>
              <a:cxnLst/>
              <a:rect l="l" t="t" r="r" b="b"/>
              <a:pathLst>
                <a:path w="3436" h="386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3831"/>
                    <a:pt x="1095" y="3861"/>
                  </a:cubicBezTo>
                  <a:cubicBezTo>
                    <a:pt x="1099" y="3862"/>
                    <a:pt x="1103" y="3862"/>
                    <a:pt x="1106" y="3862"/>
                  </a:cubicBezTo>
                  <a:cubicBezTo>
                    <a:pt x="1503" y="3862"/>
                    <a:pt x="548" y="639"/>
                    <a:pt x="548" y="639"/>
                  </a:cubicBezTo>
                  <a:lnTo>
                    <a:pt x="548" y="639"/>
                  </a:lnTo>
                  <a:cubicBezTo>
                    <a:pt x="548" y="639"/>
                    <a:pt x="2746" y="2427"/>
                    <a:pt x="3266" y="2427"/>
                  </a:cubicBezTo>
                  <a:cubicBezTo>
                    <a:pt x="3330" y="2427"/>
                    <a:pt x="3368" y="2401"/>
                    <a:pt x="3375" y="2341"/>
                  </a:cubicBezTo>
                  <a:cubicBezTo>
                    <a:pt x="3435" y="18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1651000" y="2905950"/>
              <a:ext cx="196400" cy="146400"/>
            </a:xfrm>
            <a:custGeom>
              <a:avLst/>
              <a:gdLst/>
              <a:ahLst/>
              <a:cxnLst/>
              <a:rect l="l" t="t" r="r" b="b"/>
              <a:pathLst>
                <a:path w="7856" h="5856" extrusionOk="0">
                  <a:moveTo>
                    <a:pt x="4705" y="1"/>
                  </a:moveTo>
                  <a:cubicBezTo>
                    <a:pt x="4399" y="1"/>
                    <a:pt x="4108" y="72"/>
                    <a:pt x="3860" y="217"/>
                  </a:cubicBezTo>
                  <a:cubicBezTo>
                    <a:pt x="1246" y="1737"/>
                    <a:pt x="0" y="4655"/>
                    <a:pt x="0" y="4655"/>
                  </a:cubicBezTo>
                  <a:cubicBezTo>
                    <a:pt x="0" y="4655"/>
                    <a:pt x="2377" y="5856"/>
                    <a:pt x="4381" y="5856"/>
                  </a:cubicBezTo>
                  <a:cubicBezTo>
                    <a:pt x="5518" y="5856"/>
                    <a:pt x="6534" y="5470"/>
                    <a:pt x="6930" y="4260"/>
                  </a:cubicBezTo>
                  <a:cubicBezTo>
                    <a:pt x="7856" y="1534"/>
                    <a:pt x="6126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1662400" y="2952875"/>
              <a:ext cx="104875" cy="69950"/>
            </a:xfrm>
            <a:custGeom>
              <a:avLst/>
              <a:gdLst/>
              <a:ahLst/>
              <a:cxnLst/>
              <a:rect l="l" t="t" r="r" b="b"/>
              <a:pathLst>
                <a:path w="4195" h="2798" extrusionOk="0">
                  <a:moveTo>
                    <a:pt x="3159" y="0"/>
                  </a:moveTo>
                  <a:cubicBezTo>
                    <a:pt x="2537" y="0"/>
                    <a:pt x="0" y="2565"/>
                    <a:pt x="0" y="2565"/>
                  </a:cubicBezTo>
                  <a:cubicBezTo>
                    <a:pt x="0" y="2565"/>
                    <a:pt x="1970" y="2798"/>
                    <a:pt x="3150" y="2798"/>
                  </a:cubicBezTo>
                  <a:cubicBezTo>
                    <a:pt x="3623" y="2798"/>
                    <a:pt x="3969" y="2761"/>
                    <a:pt x="4012" y="2656"/>
                  </a:cubicBezTo>
                  <a:cubicBezTo>
                    <a:pt x="4195" y="2261"/>
                    <a:pt x="760" y="2231"/>
                    <a:pt x="760" y="2231"/>
                  </a:cubicBezTo>
                  <a:cubicBezTo>
                    <a:pt x="760" y="2231"/>
                    <a:pt x="3708" y="225"/>
                    <a:pt x="3222" y="12"/>
                  </a:cubicBezTo>
                  <a:cubicBezTo>
                    <a:pt x="3204" y="4"/>
                    <a:pt x="3183" y="0"/>
                    <a:pt x="3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1619075" y="2978975"/>
              <a:ext cx="79825" cy="78350"/>
            </a:xfrm>
            <a:custGeom>
              <a:avLst/>
              <a:gdLst/>
              <a:ahLst/>
              <a:cxnLst/>
              <a:rect l="l" t="t" r="r" b="b"/>
              <a:pathLst>
                <a:path w="3193" h="3134" extrusionOk="0">
                  <a:moveTo>
                    <a:pt x="1608" y="0"/>
                  </a:moveTo>
                  <a:cubicBezTo>
                    <a:pt x="1589" y="0"/>
                    <a:pt x="1570" y="1"/>
                    <a:pt x="1551" y="1"/>
                  </a:cubicBezTo>
                  <a:cubicBezTo>
                    <a:pt x="700" y="1"/>
                    <a:pt x="0" y="731"/>
                    <a:pt x="31" y="1612"/>
                  </a:cubicBezTo>
                  <a:cubicBezTo>
                    <a:pt x="61" y="2446"/>
                    <a:pt x="760" y="3133"/>
                    <a:pt x="1588" y="3133"/>
                  </a:cubicBezTo>
                  <a:cubicBezTo>
                    <a:pt x="1606" y="3133"/>
                    <a:pt x="1624" y="3133"/>
                    <a:pt x="1642" y="3132"/>
                  </a:cubicBezTo>
                  <a:cubicBezTo>
                    <a:pt x="2523" y="3102"/>
                    <a:pt x="3192" y="2372"/>
                    <a:pt x="3192" y="1521"/>
                  </a:cubicBezTo>
                  <a:cubicBezTo>
                    <a:pt x="3162" y="659"/>
                    <a:pt x="2464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2057634" y="3105428"/>
              <a:ext cx="163599" cy="167663"/>
            </a:xfrm>
            <a:custGeom>
              <a:avLst/>
              <a:gdLst/>
              <a:ahLst/>
              <a:cxnLst/>
              <a:rect l="l" t="t" r="r" b="b"/>
              <a:pathLst>
                <a:path w="7406" h="7590" extrusionOk="0">
                  <a:moveTo>
                    <a:pt x="2422" y="0"/>
                  </a:moveTo>
                  <a:cubicBezTo>
                    <a:pt x="1051" y="0"/>
                    <a:pt x="1" y="1056"/>
                    <a:pt x="20" y="2088"/>
                  </a:cubicBezTo>
                  <a:cubicBezTo>
                    <a:pt x="80" y="5097"/>
                    <a:pt x="2026" y="7589"/>
                    <a:pt x="2026" y="7589"/>
                  </a:cubicBezTo>
                  <a:cubicBezTo>
                    <a:pt x="2026" y="7589"/>
                    <a:pt x="7406" y="3912"/>
                    <a:pt x="5035" y="1328"/>
                  </a:cubicBezTo>
                  <a:cubicBezTo>
                    <a:pt x="4155" y="368"/>
                    <a:pt x="3232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2078862" y="3172536"/>
              <a:ext cx="74554" cy="89818"/>
            </a:xfrm>
            <a:custGeom>
              <a:avLst/>
              <a:gdLst/>
              <a:ahLst/>
              <a:cxnLst/>
              <a:rect l="l" t="t" r="r" b="b"/>
              <a:pathLst>
                <a:path w="3375" h="4066" extrusionOk="0">
                  <a:moveTo>
                    <a:pt x="483" y="0"/>
                  </a:moveTo>
                  <a:cubicBezTo>
                    <a:pt x="464" y="0"/>
                    <a:pt x="446" y="7"/>
                    <a:pt x="426" y="22"/>
                  </a:cubicBezTo>
                  <a:cubicBezTo>
                    <a:pt x="1" y="357"/>
                    <a:pt x="1126" y="4065"/>
                    <a:pt x="1126" y="4065"/>
                  </a:cubicBezTo>
                  <a:cubicBezTo>
                    <a:pt x="1126" y="4065"/>
                    <a:pt x="3375" y="904"/>
                    <a:pt x="3101" y="570"/>
                  </a:cubicBezTo>
                  <a:cubicBezTo>
                    <a:pt x="3089" y="555"/>
                    <a:pt x="3074" y="548"/>
                    <a:pt x="3056" y="548"/>
                  </a:cubicBezTo>
                  <a:cubicBezTo>
                    <a:pt x="2700" y="548"/>
                    <a:pt x="1186" y="3244"/>
                    <a:pt x="1186" y="3244"/>
                  </a:cubicBezTo>
                  <a:cubicBezTo>
                    <a:pt x="1186" y="3244"/>
                    <a:pt x="881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1935194" y="3150093"/>
              <a:ext cx="171904" cy="125339"/>
            </a:xfrm>
            <a:custGeom>
              <a:avLst/>
              <a:gdLst/>
              <a:ahLst/>
              <a:cxnLst/>
              <a:rect l="l" t="t" r="r" b="b"/>
              <a:pathLst>
                <a:path w="7782" h="5674" extrusionOk="0">
                  <a:moveTo>
                    <a:pt x="4085" y="1"/>
                  </a:moveTo>
                  <a:cubicBezTo>
                    <a:pt x="3851" y="1"/>
                    <a:pt x="3604" y="41"/>
                    <a:pt x="3344" y="127"/>
                  </a:cubicBezTo>
                  <a:cubicBezTo>
                    <a:pt x="0" y="1221"/>
                    <a:pt x="426" y="4382"/>
                    <a:pt x="1946" y="5020"/>
                  </a:cubicBezTo>
                  <a:cubicBezTo>
                    <a:pt x="3168" y="5531"/>
                    <a:pt x="4449" y="5673"/>
                    <a:pt x="5499" y="5673"/>
                  </a:cubicBezTo>
                  <a:cubicBezTo>
                    <a:pt x="6825" y="5673"/>
                    <a:pt x="7782" y="5446"/>
                    <a:pt x="7782" y="5446"/>
                  </a:cubicBezTo>
                  <a:cubicBezTo>
                    <a:pt x="7782" y="5446"/>
                    <a:pt x="6827" y="1"/>
                    <a:pt x="4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2009789" y="3193123"/>
              <a:ext cx="88581" cy="71903"/>
            </a:xfrm>
            <a:custGeom>
              <a:avLst/>
              <a:gdLst/>
              <a:ahLst/>
              <a:cxnLst/>
              <a:rect l="l" t="t" r="r" b="b"/>
              <a:pathLst>
                <a:path w="4010" h="3255" extrusionOk="0">
                  <a:moveTo>
                    <a:pt x="1655" y="0"/>
                  </a:moveTo>
                  <a:cubicBezTo>
                    <a:pt x="1649" y="0"/>
                    <a:pt x="1644" y="1"/>
                    <a:pt x="1639" y="2"/>
                  </a:cubicBezTo>
                  <a:cubicBezTo>
                    <a:pt x="1243" y="94"/>
                    <a:pt x="3280" y="2860"/>
                    <a:pt x="3280" y="2860"/>
                  </a:cubicBezTo>
                  <a:cubicBezTo>
                    <a:pt x="3280" y="2860"/>
                    <a:pt x="985" y="2060"/>
                    <a:pt x="248" y="2060"/>
                  </a:cubicBezTo>
                  <a:cubicBezTo>
                    <a:pt x="87" y="2060"/>
                    <a:pt x="0" y="2098"/>
                    <a:pt x="28" y="2191"/>
                  </a:cubicBezTo>
                  <a:cubicBezTo>
                    <a:pt x="149" y="2738"/>
                    <a:pt x="4009" y="3255"/>
                    <a:pt x="4009" y="3255"/>
                  </a:cubicBezTo>
                  <a:cubicBezTo>
                    <a:pt x="4009" y="3255"/>
                    <a:pt x="2086" y="0"/>
                    <a:pt x="1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1964551" y="3262483"/>
              <a:ext cx="142547" cy="138769"/>
            </a:xfrm>
            <a:custGeom>
              <a:avLst/>
              <a:gdLst/>
              <a:ahLst/>
              <a:cxnLst/>
              <a:rect l="l" t="t" r="r" b="b"/>
              <a:pathLst>
                <a:path w="6453" h="6282" extrusionOk="0">
                  <a:moveTo>
                    <a:pt x="5665" y="0"/>
                  </a:moveTo>
                  <a:cubicBezTo>
                    <a:pt x="3940" y="0"/>
                    <a:pt x="1" y="298"/>
                    <a:pt x="191" y="3033"/>
                  </a:cubicBezTo>
                  <a:cubicBezTo>
                    <a:pt x="351" y="5338"/>
                    <a:pt x="1782" y="6282"/>
                    <a:pt x="3024" y="6282"/>
                  </a:cubicBezTo>
                  <a:cubicBezTo>
                    <a:pt x="3666" y="6282"/>
                    <a:pt x="4257" y="6031"/>
                    <a:pt x="4598" y="5586"/>
                  </a:cubicBezTo>
                  <a:cubicBezTo>
                    <a:pt x="6422" y="3185"/>
                    <a:pt x="6453" y="23"/>
                    <a:pt x="6453" y="23"/>
                  </a:cubicBezTo>
                  <a:cubicBezTo>
                    <a:pt x="6453" y="23"/>
                    <a:pt x="6144" y="0"/>
                    <a:pt x="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2017101" y="3271054"/>
              <a:ext cx="82617" cy="79237"/>
            </a:xfrm>
            <a:custGeom>
              <a:avLst/>
              <a:gdLst/>
              <a:ahLst/>
              <a:cxnLst/>
              <a:rect l="l" t="t" r="r" b="b"/>
              <a:pathLst>
                <a:path w="3740" h="3587" extrusionOk="0">
                  <a:moveTo>
                    <a:pt x="3739" y="0"/>
                  </a:moveTo>
                  <a:cubicBezTo>
                    <a:pt x="3739" y="0"/>
                    <a:pt x="1" y="1064"/>
                    <a:pt x="1" y="1459"/>
                  </a:cubicBezTo>
                  <a:cubicBezTo>
                    <a:pt x="1" y="1520"/>
                    <a:pt x="65" y="1546"/>
                    <a:pt x="176" y="1546"/>
                  </a:cubicBezTo>
                  <a:cubicBezTo>
                    <a:pt x="839" y="1546"/>
                    <a:pt x="3162" y="608"/>
                    <a:pt x="3162" y="608"/>
                  </a:cubicBezTo>
                  <a:lnTo>
                    <a:pt x="3162" y="608"/>
                  </a:lnTo>
                  <a:cubicBezTo>
                    <a:pt x="3162" y="608"/>
                    <a:pt x="1216" y="3587"/>
                    <a:pt x="1733" y="3587"/>
                  </a:cubicBezTo>
                  <a:cubicBezTo>
                    <a:pt x="2280" y="3587"/>
                    <a:pt x="3739" y="0"/>
                    <a:pt x="3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2046634" y="3261644"/>
              <a:ext cx="176654" cy="155138"/>
            </a:xfrm>
            <a:custGeom>
              <a:avLst/>
              <a:gdLst/>
              <a:ahLst/>
              <a:cxnLst/>
              <a:rect l="l" t="t" r="r" b="b"/>
              <a:pathLst>
                <a:path w="7997" h="7023" extrusionOk="0">
                  <a:moveTo>
                    <a:pt x="2433" y="1"/>
                  </a:moveTo>
                  <a:cubicBezTo>
                    <a:pt x="2433" y="1"/>
                    <a:pt x="1" y="6049"/>
                    <a:pt x="3405" y="6870"/>
                  </a:cubicBezTo>
                  <a:cubicBezTo>
                    <a:pt x="3827" y="6975"/>
                    <a:pt x="4216" y="7023"/>
                    <a:pt x="4573" y="7023"/>
                  </a:cubicBezTo>
                  <a:cubicBezTo>
                    <a:pt x="7098" y="7023"/>
                    <a:pt x="7996" y="4638"/>
                    <a:pt x="7144" y="3466"/>
                  </a:cubicBezTo>
                  <a:cubicBezTo>
                    <a:pt x="5442" y="1004"/>
                    <a:pt x="2433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2102364" y="3271054"/>
              <a:ext cx="69186" cy="88713"/>
            </a:xfrm>
            <a:custGeom>
              <a:avLst/>
              <a:gdLst/>
              <a:ahLst/>
              <a:cxnLst/>
              <a:rect l="l" t="t" r="r" b="b"/>
              <a:pathLst>
                <a:path w="3132" h="4016" extrusionOk="0">
                  <a:moveTo>
                    <a:pt x="122" y="0"/>
                  </a:moveTo>
                  <a:cubicBezTo>
                    <a:pt x="122" y="0"/>
                    <a:pt x="1" y="3891"/>
                    <a:pt x="396" y="4012"/>
                  </a:cubicBezTo>
                  <a:cubicBezTo>
                    <a:pt x="403" y="4015"/>
                    <a:pt x="410" y="4016"/>
                    <a:pt x="416" y="4016"/>
                  </a:cubicBezTo>
                  <a:cubicBezTo>
                    <a:pt x="783" y="4016"/>
                    <a:pt x="548" y="730"/>
                    <a:pt x="548" y="730"/>
                  </a:cubicBezTo>
                  <a:lnTo>
                    <a:pt x="548" y="730"/>
                  </a:lnTo>
                  <a:cubicBezTo>
                    <a:pt x="548" y="730"/>
                    <a:pt x="2448" y="3067"/>
                    <a:pt x="2874" y="3067"/>
                  </a:cubicBezTo>
                  <a:cubicBezTo>
                    <a:pt x="2911" y="3067"/>
                    <a:pt x="2937" y="3049"/>
                    <a:pt x="2949" y="3009"/>
                  </a:cubicBezTo>
                  <a:cubicBezTo>
                    <a:pt x="3132" y="2493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2096997" y="3188086"/>
              <a:ext cx="186660" cy="127614"/>
            </a:xfrm>
            <a:custGeom>
              <a:avLst/>
              <a:gdLst/>
              <a:ahLst/>
              <a:cxnLst/>
              <a:rect l="l" t="t" r="r" b="b"/>
              <a:pathLst>
                <a:path w="8450" h="5777" extrusionOk="0">
                  <a:moveTo>
                    <a:pt x="5178" y="0"/>
                  </a:moveTo>
                  <a:cubicBezTo>
                    <a:pt x="5007" y="0"/>
                    <a:pt x="4840" y="26"/>
                    <a:pt x="4682" y="78"/>
                  </a:cubicBezTo>
                  <a:cubicBezTo>
                    <a:pt x="1824" y="1021"/>
                    <a:pt x="1" y="3604"/>
                    <a:pt x="1" y="3604"/>
                  </a:cubicBezTo>
                  <a:cubicBezTo>
                    <a:pt x="1" y="3604"/>
                    <a:pt x="2707" y="5776"/>
                    <a:pt x="4854" y="5776"/>
                  </a:cubicBezTo>
                  <a:cubicBezTo>
                    <a:pt x="5647" y="5776"/>
                    <a:pt x="6364" y="5480"/>
                    <a:pt x="6840" y="4668"/>
                  </a:cubicBezTo>
                  <a:cubicBezTo>
                    <a:pt x="8450" y="1967"/>
                    <a:pt x="6679" y="0"/>
                    <a:pt x="5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2107732" y="3224070"/>
              <a:ext cx="91342" cy="62581"/>
            </a:xfrm>
            <a:custGeom>
              <a:avLst/>
              <a:gdLst/>
              <a:ahLst/>
              <a:cxnLst/>
              <a:rect l="l" t="t" r="r" b="b"/>
              <a:pathLst>
                <a:path w="4135" h="2833" extrusionOk="0">
                  <a:moveTo>
                    <a:pt x="3555" y="1"/>
                  </a:moveTo>
                  <a:cubicBezTo>
                    <a:pt x="2813" y="1"/>
                    <a:pt x="1" y="1884"/>
                    <a:pt x="1" y="1884"/>
                  </a:cubicBezTo>
                  <a:cubicBezTo>
                    <a:pt x="1" y="1884"/>
                    <a:pt x="2777" y="2832"/>
                    <a:pt x="3647" y="2832"/>
                  </a:cubicBezTo>
                  <a:cubicBezTo>
                    <a:pt x="3774" y="2832"/>
                    <a:pt x="3861" y="2812"/>
                    <a:pt x="3892" y="2766"/>
                  </a:cubicBezTo>
                  <a:cubicBezTo>
                    <a:pt x="4135" y="2431"/>
                    <a:pt x="791" y="1671"/>
                    <a:pt x="791" y="1671"/>
                  </a:cubicBezTo>
                  <a:cubicBezTo>
                    <a:pt x="791" y="1671"/>
                    <a:pt x="4104" y="334"/>
                    <a:pt x="3679" y="30"/>
                  </a:cubicBezTo>
                  <a:cubicBezTo>
                    <a:pt x="3649" y="10"/>
                    <a:pt x="3607" y="1"/>
                    <a:pt x="3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2066779" y="3230874"/>
              <a:ext cx="75239" cy="69606"/>
            </a:xfrm>
            <a:custGeom>
              <a:avLst/>
              <a:gdLst/>
              <a:ahLst/>
              <a:cxnLst/>
              <a:rect l="l" t="t" r="r" b="b"/>
              <a:pathLst>
                <a:path w="3406" h="3151" extrusionOk="0">
                  <a:moveTo>
                    <a:pt x="1722" y="1"/>
                  </a:moveTo>
                  <a:cubicBezTo>
                    <a:pt x="980" y="1"/>
                    <a:pt x="318" y="517"/>
                    <a:pt x="183" y="1272"/>
                  </a:cubicBezTo>
                  <a:cubicBezTo>
                    <a:pt x="1" y="2123"/>
                    <a:pt x="578" y="2974"/>
                    <a:pt x="1429" y="3126"/>
                  </a:cubicBezTo>
                  <a:cubicBezTo>
                    <a:pt x="1521" y="3143"/>
                    <a:pt x="1613" y="3151"/>
                    <a:pt x="1703" y="3151"/>
                  </a:cubicBezTo>
                  <a:cubicBezTo>
                    <a:pt x="2450" y="3151"/>
                    <a:pt x="3118" y="2609"/>
                    <a:pt x="3253" y="1850"/>
                  </a:cubicBezTo>
                  <a:cubicBezTo>
                    <a:pt x="3405" y="999"/>
                    <a:pt x="2858" y="178"/>
                    <a:pt x="2007" y="26"/>
                  </a:cubicBezTo>
                  <a:cubicBezTo>
                    <a:pt x="1911" y="9"/>
                    <a:pt x="1816" y="1"/>
                    <a:pt x="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42;p35">
            <a:extLst>
              <a:ext uri="{FF2B5EF4-FFF2-40B4-BE49-F238E27FC236}">
                <a16:creationId xmlns:a16="http://schemas.microsoft.com/office/drawing/2014/main" id="{342E1FE9-7928-BFAF-1A29-C4F5EE8D8FB0}"/>
              </a:ext>
            </a:extLst>
          </p:cNvPr>
          <p:cNvGrpSpPr/>
          <p:nvPr/>
        </p:nvGrpSpPr>
        <p:grpSpPr>
          <a:xfrm flipH="1">
            <a:off x="11212766" y="5967492"/>
            <a:ext cx="1170199" cy="1218973"/>
            <a:chOff x="1446575" y="2837750"/>
            <a:chExt cx="859261" cy="895075"/>
          </a:xfrm>
        </p:grpSpPr>
        <p:sp>
          <p:nvSpPr>
            <p:cNvPr id="49" name="Google Shape;443;p35">
              <a:extLst>
                <a:ext uri="{FF2B5EF4-FFF2-40B4-BE49-F238E27FC236}">
                  <a16:creationId xmlns:a16="http://schemas.microsoft.com/office/drawing/2014/main" id="{0D7C048F-344E-9B3C-6723-2B975891B3F6}"/>
                </a:ext>
              </a:extLst>
            </p:cNvPr>
            <p:cNvSpPr/>
            <p:nvPr/>
          </p:nvSpPr>
          <p:spPr>
            <a:xfrm>
              <a:off x="1611475" y="2994950"/>
              <a:ext cx="177075" cy="737875"/>
            </a:xfrm>
            <a:custGeom>
              <a:avLst/>
              <a:gdLst/>
              <a:ahLst/>
              <a:cxnLst/>
              <a:rect l="l" t="t" r="r" b="b"/>
              <a:pathLst>
                <a:path w="7083" h="29515" extrusionOk="0">
                  <a:moveTo>
                    <a:pt x="1490" y="1"/>
                  </a:moveTo>
                  <a:lnTo>
                    <a:pt x="1490" y="1"/>
                  </a:lnTo>
                  <a:cubicBezTo>
                    <a:pt x="1" y="15229"/>
                    <a:pt x="4833" y="29515"/>
                    <a:pt x="4833" y="29515"/>
                  </a:cubicBezTo>
                  <a:lnTo>
                    <a:pt x="7083" y="29029"/>
                  </a:lnTo>
                  <a:cubicBezTo>
                    <a:pt x="3344" y="19880"/>
                    <a:pt x="1490" y="2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44;p35">
              <a:extLst>
                <a:ext uri="{FF2B5EF4-FFF2-40B4-BE49-F238E27FC236}">
                  <a16:creationId xmlns:a16="http://schemas.microsoft.com/office/drawing/2014/main" id="{127AC998-8BE8-0BED-DE39-0A6BA715C603}"/>
                </a:ext>
              </a:extLst>
            </p:cNvPr>
            <p:cNvSpPr/>
            <p:nvPr/>
          </p:nvSpPr>
          <p:spPr>
            <a:xfrm>
              <a:off x="2011733" y="3260981"/>
              <a:ext cx="100730" cy="439812"/>
            </a:xfrm>
            <a:custGeom>
              <a:avLst/>
              <a:gdLst/>
              <a:ahLst/>
              <a:cxnLst/>
              <a:rect l="l" t="t" r="r" b="b"/>
              <a:pathLst>
                <a:path w="4560" h="19910" extrusionOk="0">
                  <a:moveTo>
                    <a:pt x="4195" y="0"/>
                  </a:moveTo>
                  <a:lnTo>
                    <a:pt x="4195" y="0"/>
                  </a:lnTo>
                  <a:cubicBezTo>
                    <a:pt x="0" y="9605"/>
                    <a:pt x="2371" y="19909"/>
                    <a:pt x="2371" y="19909"/>
                  </a:cubicBezTo>
                  <a:lnTo>
                    <a:pt x="4560" y="19423"/>
                  </a:lnTo>
                  <a:cubicBezTo>
                    <a:pt x="2554" y="13283"/>
                    <a:pt x="4195" y="1"/>
                    <a:pt x="4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45;p35">
              <a:extLst>
                <a:ext uri="{FF2B5EF4-FFF2-40B4-BE49-F238E27FC236}">
                  <a16:creationId xmlns:a16="http://schemas.microsoft.com/office/drawing/2014/main" id="{E39538CB-D8BD-AAC5-544A-8C4E96F133A2}"/>
                </a:ext>
              </a:extLst>
            </p:cNvPr>
            <p:cNvSpPr/>
            <p:nvPr/>
          </p:nvSpPr>
          <p:spPr>
            <a:xfrm>
              <a:off x="1692775" y="3225200"/>
              <a:ext cx="224200" cy="264625"/>
            </a:xfrm>
            <a:custGeom>
              <a:avLst/>
              <a:gdLst/>
              <a:ahLst/>
              <a:cxnLst/>
              <a:rect l="l" t="t" r="r" b="b"/>
              <a:pathLst>
                <a:path w="8968" h="10585" extrusionOk="0">
                  <a:moveTo>
                    <a:pt x="8968" y="1"/>
                  </a:moveTo>
                  <a:lnTo>
                    <a:pt x="8968" y="1"/>
                  </a:lnTo>
                  <a:cubicBezTo>
                    <a:pt x="1" y="1034"/>
                    <a:pt x="700" y="10548"/>
                    <a:pt x="700" y="10548"/>
                  </a:cubicBezTo>
                  <a:cubicBezTo>
                    <a:pt x="953" y="10573"/>
                    <a:pt x="1198" y="10585"/>
                    <a:pt x="1436" y="10585"/>
                  </a:cubicBezTo>
                  <a:cubicBezTo>
                    <a:pt x="8512" y="10585"/>
                    <a:pt x="8968" y="1"/>
                    <a:pt x="8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46;p35">
              <a:extLst>
                <a:ext uri="{FF2B5EF4-FFF2-40B4-BE49-F238E27FC236}">
                  <a16:creationId xmlns:a16="http://schemas.microsoft.com/office/drawing/2014/main" id="{929EC2A5-0ECA-C4F0-4C5F-DA005F1D7CAF}"/>
                </a:ext>
              </a:extLst>
            </p:cNvPr>
            <p:cNvSpPr/>
            <p:nvPr/>
          </p:nvSpPr>
          <p:spPr>
            <a:xfrm>
              <a:off x="2087609" y="3414414"/>
              <a:ext cx="218227" cy="205790"/>
            </a:xfrm>
            <a:custGeom>
              <a:avLst/>
              <a:gdLst/>
              <a:ahLst/>
              <a:cxnLst/>
              <a:rect l="l" t="t" r="r" b="b"/>
              <a:pathLst>
                <a:path w="9879" h="9316" extrusionOk="0">
                  <a:moveTo>
                    <a:pt x="9296" y="1"/>
                  </a:moveTo>
                  <a:cubicBezTo>
                    <a:pt x="814" y="1"/>
                    <a:pt x="0" y="9073"/>
                    <a:pt x="0" y="9073"/>
                  </a:cubicBezTo>
                  <a:cubicBezTo>
                    <a:pt x="629" y="9239"/>
                    <a:pt x="1222" y="9316"/>
                    <a:pt x="1780" y="9316"/>
                  </a:cubicBezTo>
                  <a:cubicBezTo>
                    <a:pt x="7937" y="9316"/>
                    <a:pt x="9879" y="15"/>
                    <a:pt x="9879" y="15"/>
                  </a:cubicBezTo>
                  <a:cubicBezTo>
                    <a:pt x="9681" y="6"/>
                    <a:pt x="9486" y="1"/>
                    <a:pt x="9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47;p35">
              <a:extLst>
                <a:ext uri="{FF2B5EF4-FFF2-40B4-BE49-F238E27FC236}">
                  <a16:creationId xmlns:a16="http://schemas.microsoft.com/office/drawing/2014/main" id="{C37CBF04-8727-503F-2493-1C1536C2E1A6}"/>
                </a:ext>
              </a:extLst>
            </p:cNvPr>
            <p:cNvSpPr/>
            <p:nvPr/>
          </p:nvSpPr>
          <p:spPr>
            <a:xfrm>
              <a:off x="1446575" y="3227300"/>
              <a:ext cx="228000" cy="189950"/>
            </a:xfrm>
            <a:custGeom>
              <a:avLst/>
              <a:gdLst/>
              <a:ahLst/>
              <a:cxnLst/>
              <a:rect l="l" t="t" r="r" b="b"/>
              <a:pathLst>
                <a:path w="9120" h="7598" extrusionOk="0">
                  <a:moveTo>
                    <a:pt x="386" y="0"/>
                  </a:moveTo>
                  <a:cubicBezTo>
                    <a:pt x="259" y="0"/>
                    <a:pt x="131" y="3"/>
                    <a:pt x="1" y="8"/>
                  </a:cubicBezTo>
                  <a:cubicBezTo>
                    <a:pt x="1" y="8"/>
                    <a:pt x="1781" y="7597"/>
                    <a:pt x="6485" y="7597"/>
                  </a:cubicBezTo>
                  <a:cubicBezTo>
                    <a:pt x="7278" y="7597"/>
                    <a:pt x="8154" y="7382"/>
                    <a:pt x="9119" y="6877"/>
                  </a:cubicBezTo>
                  <a:cubicBezTo>
                    <a:pt x="9119" y="6877"/>
                    <a:pt x="7012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448;p35">
              <a:extLst>
                <a:ext uri="{FF2B5EF4-FFF2-40B4-BE49-F238E27FC236}">
                  <a16:creationId xmlns:a16="http://schemas.microsoft.com/office/drawing/2014/main" id="{1EF0F794-5DA1-BC41-DEA7-69A0633AC82A}"/>
                </a:ext>
              </a:extLst>
            </p:cNvPr>
            <p:cNvSpPr/>
            <p:nvPr/>
          </p:nvSpPr>
          <p:spPr>
            <a:xfrm>
              <a:off x="1573800" y="2837750"/>
              <a:ext cx="197275" cy="189150"/>
            </a:xfrm>
            <a:custGeom>
              <a:avLst/>
              <a:gdLst/>
              <a:ahLst/>
              <a:cxnLst/>
              <a:rect l="l" t="t" r="r" b="b"/>
              <a:pathLst>
                <a:path w="7891" h="7566" extrusionOk="0">
                  <a:moveTo>
                    <a:pt x="2758" y="1"/>
                  </a:moveTo>
                  <a:cubicBezTo>
                    <a:pt x="1073" y="1"/>
                    <a:pt x="1" y="1461"/>
                    <a:pt x="261" y="2611"/>
                  </a:cubicBezTo>
                  <a:cubicBezTo>
                    <a:pt x="991" y="5529"/>
                    <a:pt x="3392" y="7565"/>
                    <a:pt x="3392" y="7565"/>
                  </a:cubicBezTo>
                  <a:cubicBezTo>
                    <a:pt x="3392" y="7565"/>
                    <a:pt x="7891" y="2824"/>
                    <a:pt x="5033" y="818"/>
                  </a:cubicBezTo>
                  <a:cubicBezTo>
                    <a:pt x="4207" y="235"/>
                    <a:pt x="3434" y="1"/>
                    <a:pt x="2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449;p35">
              <a:extLst>
                <a:ext uri="{FF2B5EF4-FFF2-40B4-BE49-F238E27FC236}">
                  <a16:creationId xmlns:a16="http://schemas.microsoft.com/office/drawing/2014/main" id="{A1475C31-A158-8C49-351D-4469FE9AEF28}"/>
                </a:ext>
              </a:extLst>
            </p:cNvPr>
            <p:cNvSpPr/>
            <p:nvPr/>
          </p:nvSpPr>
          <p:spPr>
            <a:xfrm>
              <a:off x="1610725" y="2918175"/>
              <a:ext cx="85125" cy="96575"/>
            </a:xfrm>
            <a:custGeom>
              <a:avLst/>
              <a:gdLst/>
              <a:ahLst/>
              <a:cxnLst/>
              <a:rect l="l" t="t" r="r" b="b"/>
              <a:pathLst>
                <a:path w="3405" h="3863" extrusionOk="0">
                  <a:moveTo>
                    <a:pt x="401" y="0"/>
                  </a:moveTo>
                  <a:cubicBezTo>
                    <a:pt x="377" y="0"/>
                    <a:pt x="354" y="11"/>
                    <a:pt x="334" y="32"/>
                  </a:cubicBezTo>
                  <a:cubicBezTo>
                    <a:pt x="0" y="458"/>
                    <a:pt x="1885" y="3862"/>
                    <a:pt x="1885" y="3862"/>
                  </a:cubicBezTo>
                  <a:cubicBezTo>
                    <a:pt x="1885" y="3862"/>
                    <a:pt x="3404" y="306"/>
                    <a:pt x="3100" y="32"/>
                  </a:cubicBezTo>
                  <a:cubicBezTo>
                    <a:pt x="3087" y="21"/>
                    <a:pt x="3073" y="16"/>
                    <a:pt x="3057" y="16"/>
                  </a:cubicBezTo>
                  <a:cubicBezTo>
                    <a:pt x="2687" y="16"/>
                    <a:pt x="1763" y="3041"/>
                    <a:pt x="1763" y="3041"/>
                  </a:cubicBezTo>
                  <a:cubicBezTo>
                    <a:pt x="1763" y="3041"/>
                    <a:pt x="813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450;p35">
              <a:extLst>
                <a:ext uri="{FF2B5EF4-FFF2-40B4-BE49-F238E27FC236}">
                  <a16:creationId xmlns:a16="http://schemas.microsoft.com/office/drawing/2014/main" id="{482C25EB-95C6-BCC2-B91D-C1FF87DC4EC4}"/>
                </a:ext>
              </a:extLst>
            </p:cNvPr>
            <p:cNvSpPr/>
            <p:nvPr/>
          </p:nvSpPr>
          <p:spPr>
            <a:xfrm>
              <a:off x="1450375" y="2907850"/>
              <a:ext cx="212800" cy="138225"/>
            </a:xfrm>
            <a:custGeom>
              <a:avLst/>
              <a:gdLst/>
              <a:ahLst/>
              <a:cxnLst/>
              <a:rect l="l" t="t" r="r" b="b"/>
              <a:pathLst>
                <a:path w="8512" h="5529" extrusionOk="0">
                  <a:moveTo>
                    <a:pt x="4172" y="0"/>
                  </a:moveTo>
                  <a:cubicBezTo>
                    <a:pt x="3807" y="0"/>
                    <a:pt x="3429" y="98"/>
                    <a:pt x="3040" y="324"/>
                  </a:cubicBezTo>
                  <a:cubicBezTo>
                    <a:pt x="1" y="2087"/>
                    <a:pt x="1095" y="5096"/>
                    <a:pt x="2736" y="5400"/>
                  </a:cubicBezTo>
                  <a:cubicBezTo>
                    <a:pt x="3228" y="5491"/>
                    <a:pt x="3716" y="5529"/>
                    <a:pt x="4188" y="5529"/>
                  </a:cubicBezTo>
                  <a:cubicBezTo>
                    <a:pt x="6548" y="5529"/>
                    <a:pt x="8511" y="4579"/>
                    <a:pt x="8511" y="4579"/>
                  </a:cubicBezTo>
                  <a:cubicBezTo>
                    <a:pt x="8511" y="4579"/>
                    <a:pt x="6661" y="0"/>
                    <a:pt x="4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451;p35">
              <a:extLst>
                <a:ext uri="{FF2B5EF4-FFF2-40B4-BE49-F238E27FC236}">
                  <a16:creationId xmlns:a16="http://schemas.microsoft.com/office/drawing/2014/main" id="{7410400B-D633-F99F-9598-17786787E36B}"/>
                </a:ext>
              </a:extLst>
            </p:cNvPr>
            <p:cNvSpPr/>
            <p:nvPr/>
          </p:nvSpPr>
          <p:spPr>
            <a:xfrm>
              <a:off x="1547050" y="2951425"/>
              <a:ext cx="104725" cy="69450"/>
            </a:xfrm>
            <a:custGeom>
              <a:avLst/>
              <a:gdLst/>
              <a:ahLst/>
              <a:cxnLst/>
              <a:rect l="l" t="t" r="r" b="b"/>
              <a:pathLst>
                <a:path w="4189" h="2778" extrusionOk="0">
                  <a:moveTo>
                    <a:pt x="1250" y="1"/>
                  </a:moveTo>
                  <a:cubicBezTo>
                    <a:pt x="1234" y="1"/>
                    <a:pt x="1221" y="4"/>
                    <a:pt x="1210" y="9"/>
                  </a:cubicBezTo>
                  <a:cubicBezTo>
                    <a:pt x="845" y="192"/>
                    <a:pt x="3398" y="2471"/>
                    <a:pt x="3398" y="2471"/>
                  </a:cubicBezTo>
                  <a:cubicBezTo>
                    <a:pt x="3398" y="2471"/>
                    <a:pt x="1886" y="2277"/>
                    <a:pt x="901" y="2277"/>
                  </a:cubicBezTo>
                  <a:cubicBezTo>
                    <a:pt x="376" y="2277"/>
                    <a:pt x="0" y="2333"/>
                    <a:pt x="85" y="2502"/>
                  </a:cubicBezTo>
                  <a:cubicBezTo>
                    <a:pt x="193" y="2718"/>
                    <a:pt x="1016" y="2778"/>
                    <a:pt x="1896" y="2778"/>
                  </a:cubicBezTo>
                  <a:cubicBezTo>
                    <a:pt x="2997" y="2778"/>
                    <a:pt x="4188" y="2684"/>
                    <a:pt x="4188" y="2684"/>
                  </a:cubicBezTo>
                  <a:cubicBezTo>
                    <a:pt x="4188" y="2684"/>
                    <a:pt x="1734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452;p35">
              <a:extLst>
                <a:ext uri="{FF2B5EF4-FFF2-40B4-BE49-F238E27FC236}">
                  <a16:creationId xmlns:a16="http://schemas.microsoft.com/office/drawing/2014/main" id="{67BF824D-5613-3819-1556-1C5CF5A43A75}"/>
                </a:ext>
              </a:extLst>
            </p:cNvPr>
            <p:cNvSpPr/>
            <p:nvPr/>
          </p:nvSpPr>
          <p:spPr>
            <a:xfrm>
              <a:off x="1499775" y="3014725"/>
              <a:ext cx="177075" cy="172550"/>
            </a:xfrm>
            <a:custGeom>
              <a:avLst/>
              <a:gdLst/>
              <a:ahLst/>
              <a:cxnLst/>
              <a:rect l="l" t="t" r="r" b="b"/>
              <a:pathLst>
                <a:path w="7083" h="6902" extrusionOk="0">
                  <a:moveTo>
                    <a:pt x="6475" y="0"/>
                  </a:moveTo>
                  <a:lnTo>
                    <a:pt x="6475" y="0"/>
                  </a:lnTo>
                  <a:cubicBezTo>
                    <a:pt x="6474" y="0"/>
                    <a:pt x="0" y="882"/>
                    <a:pt x="973" y="4255"/>
                  </a:cubicBezTo>
                  <a:cubicBezTo>
                    <a:pt x="1525" y="6172"/>
                    <a:pt x="2784" y="6902"/>
                    <a:pt x="3896" y="6902"/>
                  </a:cubicBezTo>
                  <a:cubicBezTo>
                    <a:pt x="4742" y="6902"/>
                    <a:pt x="5504" y="6479"/>
                    <a:pt x="5806" y="5836"/>
                  </a:cubicBezTo>
                  <a:cubicBezTo>
                    <a:pt x="7083" y="3100"/>
                    <a:pt x="6475" y="0"/>
                    <a:pt x="6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453;p35">
              <a:extLst>
                <a:ext uri="{FF2B5EF4-FFF2-40B4-BE49-F238E27FC236}">
                  <a16:creationId xmlns:a16="http://schemas.microsoft.com/office/drawing/2014/main" id="{7EA28751-D207-52EC-29DC-AD75A66DB013}"/>
                </a:ext>
              </a:extLst>
            </p:cNvPr>
            <p:cNvSpPr/>
            <p:nvPr/>
          </p:nvSpPr>
          <p:spPr>
            <a:xfrm>
              <a:off x="1568925" y="3025350"/>
              <a:ext cx="85900" cy="98125"/>
            </a:xfrm>
            <a:custGeom>
              <a:avLst/>
              <a:gdLst/>
              <a:ahLst/>
              <a:cxnLst/>
              <a:rect l="l" t="t" r="r" b="b"/>
              <a:pathLst>
                <a:path w="3436" h="3925" extrusionOk="0">
                  <a:moveTo>
                    <a:pt x="3435" y="1"/>
                  </a:moveTo>
                  <a:cubicBezTo>
                    <a:pt x="3435" y="1"/>
                    <a:pt x="0" y="1824"/>
                    <a:pt x="92" y="2219"/>
                  </a:cubicBezTo>
                  <a:cubicBezTo>
                    <a:pt x="100" y="2256"/>
                    <a:pt x="133" y="2273"/>
                    <a:pt x="184" y="2273"/>
                  </a:cubicBezTo>
                  <a:cubicBezTo>
                    <a:pt x="687" y="2273"/>
                    <a:pt x="3009" y="700"/>
                    <a:pt x="3010" y="700"/>
                  </a:cubicBezTo>
                  <a:lnTo>
                    <a:pt x="3010" y="700"/>
                  </a:lnTo>
                  <a:cubicBezTo>
                    <a:pt x="3009" y="700"/>
                    <a:pt x="1749" y="3925"/>
                    <a:pt x="2222" y="3925"/>
                  </a:cubicBezTo>
                  <a:cubicBezTo>
                    <a:pt x="2231" y="3925"/>
                    <a:pt x="2240" y="3924"/>
                    <a:pt x="2250" y="3922"/>
                  </a:cubicBezTo>
                  <a:cubicBezTo>
                    <a:pt x="2766" y="3830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454;p35">
              <a:extLst>
                <a:ext uri="{FF2B5EF4-FFF2-40B4-BE49-F238E27FC236}">
                  <a16:creationId xmlns:a16="http://schemas.microsoft.com/office/drawing/2014/main" id="{6A481F8A-716A-DE97-66A6-36C8857F7FC5}"/>
                </a:ext>
              </a:extLst>
            </p:cNvPr>
            <p:cNvSpPr/>
            <p:nvPr/>
          </p:nvSpPr>
          <p:spPr>
            <a:xfrm>
              <a:off x="1625150" y="3014725"/>
              <a:ext cx="191850" cy="163450"/>
            </a:xfrm>
            <a:custGeom>
              <a:avLst/>
              <a:gdLst/>
              <a:ahLst/>
              <a:cxnLst/>
              <a:rect l="l" t="t" r="r" b="b"/>
              <a:pathLst>
                <a:path w="7674" h="6538" extrusionOk="0">
                  <a:moveTo>
                    <a:pt x="1156" y="0"/>
                  </a:moveTo>
                  <a:cubicBezTo>
                    <a:pt x="1156" y="0"/>
                    <a:pt x="1" y="6414"/>
                    <a:pt x="3527" y="6535"/>
                  </a:cubicBezTo>
                  <a:cubicBezTo>
                    <a:pt x="3577" y="6536"/>
                    <a:pt x="3627" y="6537"/>
                    <a:pt x="3676" y="6537"/>
                  </a:cubicBezTo>
                  <a:cubicBezTo>
                    <a:pt x="7041" y="6537"/>
                    <a:pt x="7673" y="3510"/>
                    <a:pt x="6475" y="2401"/>
                  </a:cubicBezTo>
                  <a:cubicBezTo>
                    <a:pt x="4286" y="334"/>
                    <a:pt x="115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455;p35">
              <a:extLst>
                <a:ext uri="{FF2B5EF4-FFF2-40B4-BE49-F238E27FC236}">
                  <a16:creationId xmlns:a16="http://schemas.microsoft.com/office/drawing/2014/main" id="{F0088B9F-661B-04B8-E737-7E16E332BCA6}"/>
                </a:ext>
              </a:extLst>
            </p:cNvPr>
            <p:cNvSpPr/>
            <p:nvPr/>
          </p:nvSpPr>
          <p:spPr>
            <a:xfrm>
              <a:off x="1661625" y="3023825"/>
              <a:ext cx="85900" cy="96550"/>
            </a:xfrm>
            <a:custGeom>
              <a:avLst/>
              <a:gdLst/>
              <a:ahLst/>
              <a:cxnLst/>
              <a:rect l="l" t="t" r="r" b="b"/>
              <a:pathLst>
                <a:path w="3436" h="386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3831"/>
                    <a:pt x="1095" y="3861"/>
                  </a:cubicBezTo>
                  <a:cubicBezTo>
                    <a:pt x="1099" y="3862"/>
                    <a:pt x="1103" y="3862"/>
                    <a:pt x="1106" y="3862"/>
                  </a:cubicBezTo>
                  <a:cubicBezTo>
                    <a:pt x="1503" y="3862"/>
                    <a:pt x="548" y="639"/>
                    <a:pt x="548" y="639"/>
                  </a:cubicBezTo>
                  <a:lnTo>
                    <a:pt x="548" y="639"/>
                  </a:lnTo>
                  <a:cubicBezTo>
                    <a:pt x="548" y="639"/>
                    <a:pt x="2746" y="2427"/>
                    <a:pt x="3266" y="2427"/>
                  </a:cubicBezTo>
                  <a:cubicBezTo>
                    <a:pt x="3330" y="2427"/>
                    <a:pt x="3368" y="2401"/>
                    <a:pt x="3375" y="2341"/>
                  </a:cubicBezTo>
                  <a:cubicBezTo>
                    <a:pt x="3435" y="18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456;p35">
              <a:extLst>
                <a:ext uri="{FF2B5EF4-FFF2-40B4-BE49-F238E27FC236}">
                  <a16:creationId xmlns:a16="http://schemas.microsoft.com/office/drawing/2014/main" id="{02B66AAA-5745-FD20-63ED-BF9C9243DD43}"/>
                </a:ext>
              </a:extLst>
            </p:cNvPr>
            <p:cNvSpPr/>
            <p:nvPr/>
          </p:nvSpPr>
          <p:spPr>
            <a:xfrm>
              <a:off x="1651000" y="2905950"/>
              <a:ext cx="196400" cy="146400"/>
            </a:xfrm>
            <a:custGeom>
              <a:avLst/>
              <a:gdLst/>
              <a:ahLst/>
              <a:cxnLst/>
              <a:rect l="l" t="t" r="r" b="b"/>
              <a:pathLst>
                <a:path w="7856" h="5856" extrusionOk="0">
                  <a:moveTo>
                    <a:pt x="4705" y="1"/>
                  </a:moveTo>
                  <a:cubicBezTo>
                    <a:pt x="4399" y="1"/>
                    <a:pt x="4108" y="72"/>
                    <a:pt x="3860" y="217"/>
                  </a:cubicBezTo>
                  <a:cubicBezTo>
                    <a:pt x="1246" y="1737"/>
                    <a:pt x="0" y="4655"/>
                    <a:pt x="0" y="4655"/>
                  </a:cubicBezTo>
                  <a:cubicBezTo>
                    <a:pt x="0" y="4655"/>
                    <a:pt x="2377" y="5856"/>
                    <a:pt x="4381" y="5856"/>
                  </a:cubicBezTo>
                  <a:cubicBezTo>
                    <a:pt x="5518" y="5856"/>
                    <a:pt x="6534" y="5470"/>
                    <a:pt x="6930" y="4260"/>
                  </a:cubicBezTo>
                  <a:cubicBezTo>
                    <a:pt x="7856" y="1534"/>
                    <a:pt x="6126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457;p35">
              <a:extLst>
                <a:ext uri="{FF2B5EF4-FFF2-40B4-BE49-F238E27FC236}">
                  <a16:creationId xmlns:a16="http://schemas.microsoft.com/office/drawing/2014/main" id="{C4AC6067-EFC0-002C-B37F-3024695B5D53}"/>
                </a:ext>
              </a:extLst>
            </p:cNvPr>
            <p:cNvSpPr/>
            <p:nvPr/>
          </p:nvSpPr>
          <p:spPr>
            <a:xfrm>
              <a:off x="1662400" y="2952875"/>
              <a:ext cx="104875" cy="69950"/>
            </a:xfrm>
            <a:custGeom>
              <a:avLst/>
              <a:gdLst/>
              <a:ahLst/>
              <a:cxnLst/>
              <a:rect l="l" t="t" r="r" b="b"/>
              <a:pathLst>
                <a:path w="4195" h="2798" extrusionOk="0">
                  <a:moveTo>
                    <a:pt x="3159" y="0"/>
                  </a:moveTo>
                  <a:cubicBezTo>
                    <a:pt x="2537" y="0"/>
                    <a:pt x="0" y="2565"/>
                    <a:pt x="0" y="2565"/>
                  </a:cubicBezTo>
                  <a:cubicBezTo>
                    <a:pt x="0" y="2565"/>
                    <a:pt x="1970" y="2798"/>
                    <a:pt x="3150" y="2798"/>
                  </a:cubicBezTo>
                  <a:cubicBezTo>
                    <a:pt x="3623" y="2798"/>
                    <a:pt x="3969" y="2761"/>
                    <a:pt x="4012" y="2656"/>
                  </a:cubicBezTo>
                  <a:cubicBezTo>
                    <a:pt x="4195" y="2261"/>
                    <a:pt x="760" y="2231"/>
                    <a:pt x="760" y="2231"/>
                  </a:cubicBezTo>
                  <a:cubicBezTo>
                    <a:pt x="760" y="2231"/>
                    <a:pt x="3708" y="225"/>
                    <a:pt x="3222" y="12"/>
                  </a:cubicBezTo>
                  <a:cubicBezTo>
                    <a:pt x="3204" y="4"/>
                    <a:pt x="3183" y="0"/>
                    <a:pt x="3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58;p35">
              <a:extLst>
                <a:ext uri="{FF2B5EF4-FFF2-40B4-BE49-F238E27FC236}">
                  <a16:creationId xmlns:a16="http://schemas.microsoft.com/office/drawing/2014/main" id="{5EFE587A-7AC9-9B80-723B-DE207A97E53B}"/>
                </a:ext>
              </a:extLst>
            </p:cNvPr>
            <p:cNvSpPr/>
            <p:nvPr/>
          </p:nvSpPr>
          <p:spPr>
            <a:xfrm>
              <a:off x="1619075" y="2978975"/>
              <a:ext cx="79825" cy="78350"/>
            </a:xfrm>
            <a:custGeom>
              <a:avLst/>
              <a:gdLst/>
              <a:ahLst/>
              <a:cxnLst/>
              <a:rect l="l" t="t" r="r" b="b"/>
              <a:pathLst>
                <a:path w="3193" h="3134" extrusionOk="0">
                  <a:moveTo>
                    <a:pt x="1608" y="0"/>
                  </a:moveTo>
                  <a:cubicBezTo>
                    <a:pt x="1589" y="0"/>
                    <a:pt x="1570" y="1"/>
                    <a:pt x="1551" y="1"/>
                  </a:cubicBezTo>
                  <a:cubicBezTo>
                    <a:pt x="700" y="1"/>
                    <a:pt x="0" y="731"/>
                    <a:pt x="31" y="1612"/>
                  </a:cubicBezTo>
                  <a:cubicBezTo>
                    <a:pt x="61" y="2446"/>
                    <a:pt x="760" y="3133"/>
                    <a:pt x="1588" y="3133"/>
                  </a:cubicBezTo>
                  <a:cubicBezTo>
                    <a:pt x="1606" y="3133"/>
                    <a:pt x="1624" y="3133"/>
                    <a:pt x="1642" y="3132"/>
                  </a:cubicBezTo>
                  <a:cubicBezTo>
                    <a:pt x="2523" y="3102"/>
                    <a:pt x="3192" y="2372"/>
                    <a:pt x="3192" y="1521"/>
                  </a:cubicBezTo>
                  <a:cubicBezTo>
                    <a:pt x="3162" y="659"/>
                    <a:pt x="2464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59;p35">
              <a:extLst>
                <a:ext uri="{FF2B5EF4-FFF2-40B4-BE49-F238E27FC236}">
                  <a16:creationId xmlns:a16="http://schemas.microsoft.com/office/drawing/2014/main" id="{EFD38378-5141-2E6C-05A0-8D704B64F68D}"/>
                </a:ext>
              </a:extLst>
            </p:cNvPr>
            <p:cNvSpPr/>
            <p:nvPr/>
          </p:nvSpPr>
          <p:spPr>
            <a:xfrm>
              <a:off x="2057634" y="3105428"/>
              <a:ext cx="163599" cy="167663"/>
            </a:xfrm>
            <a:custGeom>
              <a:avLst/>
              <a:gdLst/>
              <a:ahLst/>
              <a:cxnLst/>
              <a:rect l="l" t="t" r="r" b="b"/>
              <a:pathLst>
                <a:path w="7406" h="7590" extrusionOk="0">
                  <a:moveTo>
                    <a:pt x="2422" y="0"/>
                  </a:moveTo>
                  <a:cubicBezTo>
                    <a:pt x="1051" y="0"/>
                    <a:pt x="1" y="1056"/>
                    <a:pt x="20" y="2088"/>
                  </a:cubicBezTo>
                  <a:cubicBezTo>
                    <a:pt x="80" y="5097"/>
                    <a:pt x="2026" y="7589"/>
                    <a:pt x="2026" y="7589"/>
                  </a:cubicBezTo>
                  <a:cubicBezTo>
                    <a:pt x="2026" y="7589"/>
                    <a:pt x="7406" y="3912"/>
                    <a:pt x="5035" y="1328"/>
                  </a:cubicBezTo>
                  <a:cubicBezTo>
                    <a:pt x="4155" y="368"/>
                    <a:pt x="3232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60;p35">
              <a:extLst>
                <a:ext uri="{FF2B5EF4-FFF2-40B4-BE49-F238E27FC236}">
                  <a16:creationId xmlns:a16="http://schemas.microsoft.com/office/drawing/2014/main" id="{79C55A16-A780-1D9C-76B9-5DD2898D720C}"/>
                </a:ext>
              </a:extLst>
            </p:cNvPr>
            <p:cNvSpPr/>
            <p:nvPr/>
          </p:nvSpPr>
          <p:spPr>
            <a:xfrm>
              <a:off x="2078862" y="3172536"/>
              <a:ext cx="74554" cy="89818"/>
            </a:xfrm>
            <a:custGeom>
              <a:avLst/>
              <a:gdLst/>
              <a:ahLst/>
              <a:cxnLst/>
              <a:rect l="l" t="t" r="r" b="b"/>
              <a:pathLst>
                <a:path w="3375" h="4066" extrusionOk="0">
                  <a:moveTo>
                    <a:pt x="483" y="0"/>
                  </a:moveTo>
                  <a:cubicBezTo>
                    <a:pt x="464" y="0"/>
                    <a:pt x="446" y="7"/>
                    <a:pt x="426" y="22"/>
                  </a:cubicBezTo>
                  <a:cubicBezTo>
                    <a:pt x="1" y="357"/>
                    <a:pt x="1126" y="4065"/>
                    <a:pt x="1126" y="4065"/>
                  </a:cubicBezTo>
                  <a:cubicBezTo>
                    <a:pt x="1126" y="4065"/>
                    <a:pt x="3375" y="904"/>
                    <a:pt x="3101" y="570"/>
                  </a:cubicBezTo>
                  <a:cubicBezTo>
                    <a:pt x="3089" y="555"/>
                    <a:pt x="3074" y="548"/>
                    <a:pt x="3056" y="548"/>
                  </a:cubicBezTo>
                  <a:cubicBezTo>
                    <a:pt x="2700" y="548"/>
                    <a:pt x="1186" y="3244"/>
                    <a:pt x="1186" y="3244"/>
                  </a:cubicBezTo>
                  <a:cubicBezTo>
                    <a:pt x="1186" y="3244"/>
                    <a:pt x="881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61;p35">
              <a:extLst>
                <a:ext uri="{FF2B5EF4-FFF2-40B4-BE49-F238E27FC236}">
                  <a16:creationId xmlns:a16="http://schemas.microsoft.com/office/drawing/2014/main" id="{B2AF532C-0EBB-EA20-A340-1E0114A264F6}"/>
                </a:ext>
              </a:extLst>
            </p:cNvPr>
            <p:cNvSpPr/>
            <p:nvPr/>
          </p:nvSpPr>
          <p:spPr>
            <a:xfrm>
              <a:off x="1935194" y="3150093"/>
              <a:ext cx="171904" cy="125339"/>
            </a:xfrm>
            <a:custGeom>
              <a:avLst/>
              <a:gdLst/>
              <a:ahLst/>
              <a:cxnLst/>
              <a:rect l="l" t="t" r="r" b="b"/>
              <a:pathLst>
                <a:path w="7782" h="5674" extrusionOk="0">
                  <a:moveTo>
                    <a:pt x="4085" y="1"/>
                  </a:moveTo>
                  <a:cubicBezTo>
                    <a:pt x="3851" y="1"/>
                    <a:pt x="3604" y="41"/>
                    <a:pt x="3344" y="127"/>
                  </a:cubicBezTo>
                  <a:cubicBezTo>
                    <a:pt x="0" y="1221"/>
                    <a:pt x="426" y="4382"/>
                    <a:pt x="1946" y="5020"/>
                  </a:cubicBezTo>
                  <a:cubicBezTo>
                    <a:pt x="3168" y="5531"/>
                    <a:pt x="4449" y="5673"/>
                    <a:pt x="5499" y="5673"/>
                  </a:cubicBezTo>
                  <a:cubicBezTo>
                    <a:pt x="6825" y="5673"/>
                    <a:pt x="7782" y="5446"/>
                    <a:pt x="7782" y="5446"/>
                  </a:cubicBezTo>
                  <a:cubicBezTo>
                    <a:pt x="7782" y="5446"/>
                    <a:pt x="6827" y="1"/>
                    <a:pt x="4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62;p35">
              <a:extLst>
                <a:ext uri="{FF2B5EF4-FFF2-40B4-BE49-F238E27FC236}">
                  <a16:creationId xmlns:a16="http://schemas.microsoft.com/office/drawing/2014/main" id="{3D0FF82A-91C3-D6D3-F23C-79D869E0A2F0}"/>
                </a:ext>
              </a:extLst>
            </p:cNvPr>
            <p:cNvSpPr/>
            <p:nvPr/>
          </p:nvSpPr>
          <p:spPr>
            <a:xfrm>
              <a:off x="2009789" y="3193123"/>
              <a:ext cx="88581" cy="71903"/>
            </a:xfrm>
            <a:custGeom>
              <a:avLst/>
              <a:gdLst/>
              <a:ahLst/>
              <a:cxnLst/>
              <a:rect l="l" t="t" r="r" b="b"/>
              <a:pathLst>
                <a:path w="4010" h="3255" extrusionOk="0">
                  <a:moveTo>
                    <a:pt x="1655" y="0"/>
                  </a:moveTo>
                  <a:cubicBezTo>
                    <a:pt x="1649" y="0"/>
                    <a:pt x="1644" y="1"/>
                    <a:pt x="1639" y="2"/>
                  </a:cubicBezTo>
                  <a:cubicBezTo>
                    <a:pt x="1243" y="94"/>
                    <a:pt x="3280" y="2860"/>
                    <a:pt x="3280" y="2860"/>
                  </a:cubicBezTo>
                  <a:cubicBezTo>
                    <a:pt x="3280" y="2860"/>
                    <a:pt x="985" y="2060"/>
                    <a:pt x="248" y="2060"/>
                  </a:cubicBezTo>
                  <a:cubicBezTo>
                    <a:pt x="87" y="2060"/>
                    <a:pt x="0" y="2098"/>
                    <a:pt x="28" y="2191"/>
                  </a:cubicBezTo>
                  <a:cubicBezTo>
                    <a:pt x="149" y="2738"/>
                    <a:pt x="4009" y="3255"/>
                    <a:pt x="4009" y="3255"/>
                  </a:cubicBezTo>
                  <a:cubicBezTo>
                    <a:pt x="4009" y="3255"/>
                    <a:pt x="2086" y="0"/>
                    <a:pt x="1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63;p35">
              <a:extLst>
                <a:ext uri="{FF2B5EF4-FFF2-40B4-BE49-F238E27FC236}">
                  <a16:creationId xmlns:a16="http://schemas.microsoft.com/office/drawing/2014/main" id="{5CBD096E-6146-DC23-13E2-81E00759AFCA}"/>
                </a:ext>
              </a:extLst>
            </p:cNvPr>
            <p:cNvSpPr/>
            <p:nvPr/>
          </p:nvSpPr>
          <p:spPr>
            <a:xfrm>
              <a:off x="1964551" y="3262483"/>
              <a:ext cx="142547" cy="138769"/>
            </a:xfrm>
            <a:custGeom>
              <a:avLst/>
              <a:gdLst/>
              <a:ahLst/>
              <a:cxnLst/>
              <a:rect l="l" t="t" r="r" b="b"/>
              <a:pathLst>
                <a:path w="6453" h="6282" extrusionOk="0">
                  <a:moveTo>
                    <a:pt x="5665" y="0"/>
                  </a:moveTo>
                  <a:cubicBezTo>
                    <a:pt x="3940" y="0"/>
                    <a:pt x="1" y="298"/>
                    <a:pt x="191" y="3033"/>
                  </a:cubicBezTo>
                  <a:cubicBezTo>
                    <a:pt x="351" y="5338"/>
                    <a:pt x="1782" y="6282"/>
                    <a:pt x="3024" y="6282"/>
                  </a:cubicBezTo>
                  <a:cubicBezTo>
                    <a:pt x="3666" y="6282"/>
                    <a:pt x="4257" y="6031"/>
                    <a:pt x="4598" y="5586"/>
                  </a:cubicBezTo>
                  <a:cubicBezTo>
                    <a:pt x="6422" y="3185"/>
                    <a:pt x="6453" y="23"/>
                    <a:pt x="6453" y="23"/>
                  </a:cubicBezTo>
                  <a:cubicBezTo>
                    <a:pt x="6453" y="23"/>
                    <a:pt x="6144" y="0"/>
                    <a:pt x="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64;p35">
              <a:extLst>
                <a:ext uri="{FF2B5EF4-FFF2-40B4-BE49-F238E27FC236}">
                  <a16:creationId xmlns:a16="http://schemas.microsoft.com/office/drawing/2014/main" id="{5C6E409E-6831-DFD9-8040-B49DCB5C725C}"/>
                </a:ext>
              </a:extLst>
            </p:cNvPr>
            <p:cNvSpPr/>
            <p:nvPr/>
          </p:nvSpPr>
          <p:spPr>
            <a:xfrm>
              <a:off x="2017101" y="3271054"/>
              <a:ext cx="82617" cy="79237"/>
            </a:xfrm>
            <a:custGeom>
              <a:avLst/>
              <a:gdLst/>
              <a:ahLst/>
              <a:cxnLst/>
              <a:rect l="l" t="t" r="r" b="b"/>
              <a:pathLst>
                <a:path w="3740" h="3587" extrusionOk="0">
                  <a:moveTo>
                    <a:pt x="3739" y="0"/>
                  </a:moveTo>
                  <a:cubicBezTo>
                    <a:pt x="3739" y="0"/>
                    <a:pt x="1" y="1064"/>
                    <a:pt x="1" y="1459"/>
                  </a:cubicBezTo>
                  <a:cubicBezTo>
                    <a:pt x="1" y="1520"/>
                    <a:pt x="65" y="1546"/>
                    <a:pt x="176" y="1546"/>
                  </a:cubicBezTo>
                  <a:cubicBezTo>
                    <a:pt x="839" y="1546"/>
                    <a:pt x="3162" y="608"/>
                    <a:pt x="3162" y="608"/>
                  </a:cubicBezTo>
                  <a:lnTo>
                    <a:pt x="3162" y="608"/>
                  </a:lnTo>
                  <a:cubicBezTo>
                    <a:pt x="3162" y="608"/>
                    <a:pt x="1216" y="3587"/>
                    <a:pt x="1733" y="3587"/>
                  </a:cubicBezTo>
                  <a:cubicBezTo>
                    <a:pt x="2280" y="3587"/>
                    <a:pt x="3739" y="0"/>
                    <a:pt x="3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65;p35">
              <a:extLst>
                <a:ext uri="{FF2B5EF4-FFF2-40B4-BE49-F238E27FC236}">
                  <a16:creationId xmlns:a16="http://schemas.microsoft.com/office/drawing/2014/main" id="{36A04A8E-EF92-6A86-8DFF-8DF79EC43273}"/>
                </a:ext>
              </a:extLst>
            </p:cNvPr>
            <p:cNvSpPr/>
            <p:nvPr/>
          </p:nvSpPr>
          <p:spPr>
            <a:xfrm>
              <a:off x="2046634" y="3261644"/>
              <a:ext cx="176654" cy="155138"/>
            </a:xfrm>
            <a:custGeom>
              <a:avLst/>
              <a:gdLst/>
              <a:ahLst/>
              <a:cxnLst/>
              <a:rect l="l" t="t" r="r" b="b"/>
              <a:pathLst>
                <a:path w="7997" h="7023" extrusionOk="0">
                  <a:moveTo>
                    <a:pt x="2433" y="1"/>
                  </a:moveTo>
                  <a:cubicBezTo>
                    <a:pt x="2433" y="1"/>
                    <a:pt x="1" y="6049"/>
                    <a:pt x="3405" y="6870"/>
                  </a:cubicBezTo>
                  <a:cubicBezTo>
                    <a:pt x="3827" y="6975"/>
                    <a:pt x="4216" y="7023"/>
                    <a:pt x="4573" y="7023"/>
                  </a:cubicBezTo>
                  <a:cubicBezTo>
                    <a:pt x="7098" y="7023"/>
                    <a:pt x="7996" y="4638"/>
                    <a:pt x="7144" y="3466"/>
                  </a:cubicBezTo>
                  <a:cubicBezTo>
                    <a:pt x="5442" y="1004"/>
                    <a:pt x="2433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66;p35">
              <a:extLst>
                <a:ext uri="{FF2B5EF4-FFF2-40B4-BE49-F238E27FC236}">
                  <a16:creationId xmlns:a16="http://schemas.microsoft.com/office/drawing/2014/main" id="{B9AE299F-5F28-688E-2F3C-F43995A488F7}"/>
                </a:ext>
              </a:extLst>
            </p:cNvPr>
            <p:cNvSpPr/>
            <p:nvPr/>
          </p:nvSpPr>
          <p:spPr>
            <a:xfrm>
              <a:off x="2102364" y="3271054"/>
              <a:ext cx="69186" cy="88713"/>
            </a:xfrm>
            <a:custGeom>
              <a:avLst/>
              <a:gdLst/>
              <a:ahLst/>
              <a:cxnLst/>
              <a:rect l="l" t="t" r="r" b="b"/>
              <a:pathLst>
                <a:path w="3132" h="4016" extrusionOk="0">
                  <a:moveTo>
                    <a:pt x="122" y="0"/>
                  </a:moveTo>
                  <a:cubicBezTo>
                    <a:pt x="122" y="0"/>
                    <a:pt x="1" y="3891"/>
                    <a:pt x="396" y="4012"/>
                  </a:cubicBezTo>
                  <a:cubicBezTo>
                    <a:pt x="403" y="4015"/>
                    <a:pt x="410" y="4016"/>
                    <a:pt x="416" y="4016"/>
                  </a:cubicBezTo>
                  <a:cubicBezTo>
                    <a:pt x="783" y="4016"/>
                    <a:pt x="548" y="730"/>
                    <a:pt x="548" y="730"/>
                  </a:cubicBezTo>
                  <a:lnTo>
                    <a:pt x="548" y="730"/>
                  </a:lnTo>
                  <a:cubicBezTo>
                    <a:pt x="548" y="730"/>
                    <a:pt x="2448" y="3067"/>
                    <a:pt x="2874" y="3067"/>
                  </a:cubicBezTo>
                  <a:cubicBezTo>
                    <a:pt x="2911" y="3067"/>
                    <a:pt x="2937" y="3049"/>
                    <a:pt x="2949" y="3009"/>
                  </a:cubicBezTo>
                  <a:cubicBezTo>
                    <a:pt x="3132" y="2493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67;p35">
              <a:extLst>
                <a:ext uri="{FF2B5EF4-FFF2-40B4-BE49-F238E27FC236}">
                  <a16:creationId xmlns:a16="http://schemas.microsoft.com/office/drawing/2014/main" id="{12AE8B55-AC27-EFB1-42CD-AA49DF9F220B}"/>
                </a:ext>
              </a:extLst>
            </p:cNvPr>
            <p:cNvSpPr/>
            <p:nvPr/>
          </p:nvSpPr>
          <p:spPr>
            <a:xfrm>
              <a:off x="2096997" y="3188086"/>
              <a:ext cx="186660" cy="127614"/>
            </a:xfrm>
            <a:custGeom>
              <a:avLst/>
              <a:gdLst/>
              <a:ahLst/>
              <a:cxnLst/>
              <a:rect l="l" t="t" r="r" b="b"/>
              <a:pathLst>
                <a:path w="8450" h="5777" extrusionOk="0">
                  <a:moveTo>
                    <a:pt x="5178" y="0"/>
                  </a:moveTo>
                  <a:cubicBezTo>
                    <a:pt x="5007" y="0"/>
                    <a:pt x="4840" y="26"/>
                    <a:pt x="4682" y="78"/>
                  </a:cubicBezTo>
                  <a:cubicBezTo>
                    <a:pt x="1824" y="1021"/>
                    <a:pt x="1" y="3604"/>
                    <a:pt x="1" y="3604"/>
                  </a:cubicBezTo>
                  <a:cubicBezTo>
                    <a:pt x="1" y="3604"/>
                    <a:pt x="2707" y="5776"/>
                    <a:pt x="4854" y="5776"/>
                  </a:cubicBezTo>
                  <a:cubicBezTo>
                    <a:pt x="5647" y="5776"/>
                    <a:pt x="6364" y="5480"/>
                    <a:pt x="6840" y="4668"/>
                  </a:cubicBezTo>
                  <a:cubicBezTo>
                    <a:pt x="8450" y="1967"/>
                    <a:pt x="6679" y="0"/>
                    <a:pt x="5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68;p35">
              <a:extLst>
                <a:ext uri="{FF2B5EF4-FFF2-40B4-BE49-F238E27FC236}">
                  <a16:creationId xmlns:a16="http://schemas.microsoft.com/office/drawing/2014/main" id="{C60B4D55-A8FD-1525-BB41-E7E51B3E58BD}"/>
                </a:ext>
              </a:extLst>
            </p:cNvPr>
            <p:cNvSpPr/>
            <p:nvPr/>
          </p:nvSpPr>
          <p:spPr>
            <a:xfrm>
              <a:off x="2107732" y="3224070"/>
              <a:ext cx="91342" cy="62581"/>
            </a:xfrm>
            <a:custGeom>
              <a:avLst/>
              <a:gdLst/>
              <a:ahLst/>
              <a:cxnLst/>
              <a:rect l="l" t="t" r="r" b="b"/>
              <a:pathLst>
                <a:path w="4135" h="2833" extrusionOk="0">
                  <a:moveTo>
                    <a:pt x="3555" y="1"/>
                  </a:moveTo>
                  <a:cubicBezTo>
                    <a:pt x="2813" y="1"/>
                    <a:pt x="1" y="1884"/>
                    <a:pt x="1" y="1884"/>
                  </a:cubicBezTo>
                  <a:cubicBezTo>
                    <a:pt x="1" y="1884"/>
                    <a:pt x="2777" y="2832"/>
                    <a:pt x="3647" y="2832"/>
                  </a:cubicBezTo>
                  <a:cubicBezTo>
                    <a:pt x="3774" y="2832"/>
                    <a:pt x="3861" y="2812"/>
                    <a:pt x="3892" y="2766"/>
                  </a:cubicBezTo>
                  <a:cubicBezTo>
                    <a:pt x="4135" y="2431"/>
                    <a:pt x="791" y="1671"/>
                    <a:pt x="791" y="1671"/>
                  </a:cubicBezTo>
                  <a:cubicBezTo>
                    <a:pt x="791" y="1671"/>
                    <a:pt x="4104" y="334"/>
                    <a:pt x="3679" y="30"/>
                  </a:cubicBezTo>
                  <a:cubicBezTo>
                    <a:pt x="3649" y="10"/>
                    <a:pt x="3607" y="1"/>
                    <a:pt x="3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69;p35">
              <a:extLst>
                <a:ext uri="{FF2B5EF4-FFF2-40B4-BE49-F238E27FC236}">
                  <a16:creationId xmlns:a16="http://schemas.microsoft.com/office/drawing/2014/main" id="{606DE7AD-E06D-9933-B62D-78AE248B2EAF}"/>
                </a:ext>
              </a:extLst>
            </p:cNvPr>
            <p:cNvSpPr/>
            <p:nvPr/>
          </p:nvSpPr>
          <p:spPr>
            <a:xfrm>
              <a:off x="2066779" y="3230874"/>
              <a:ext cx="75239" cy="69606"/>
            </a:xfrm>
            <a:custGeom>
              <a:avLst/>
              <a:gdLst/>
              <a:ahLst/>
              <a:cxnLst/>
              <a:rect l="l" t="t" r="r" b="b"/>
              <a:pathLst>
                <a:path w="3406" h="3151" extrusionOk="0">
                  <a:moveTo>
                    <a:pt x="1722" y="1"/>
                  </a:moveTo>
                  <a:cubicBezTo>
                    <a:pt x="980" y="1"/>
                    <a:pt x="318" y="517"/>
                    <a:pt x="183" y="1272"/>
                  </a:cubicBezTo>
                  <a:cubicBezTo>
                    <a:pt x="1" y="2123"/>
                    <a:pt x="578" y="2974"/>
                    <a:pt x="1429" y="3126"/>
                  </a:cubicBezTo>
                  <a:cubicBezTo>
                    <a:pt x="1521" y="3143"/>
                    <a:pt x="1613" y="3151"/>
                    <a:pt x="1703" y="3151"/>
                  </a:cubicBezTo>
                  <a:cubicBezTo>
                    <a:pt x="2450" y="3151"/>
                    <a:pt x="3118" y="2609"/>
                    <a:pt x="3253" y="1850"/>
                  </a:cubicBezTo>
                  <a:cubicBezTo>
                    <a:pt x="3405" y="999"/>
                    <a:pt x="2858" y="178"/>
                    <a:pt x="2007" y="26"/>
                  </a:cubicBezTo>
                  <a:cubicBezTo>
                    <a:pt x="1911" y="9"/>
                    <a:pt x="1816" y="1"/>
                    <a:pt x="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2" name="Rectangle: Rounded Corners 481">
            <a:extLst>
              <a:ext uri="{FF2B5EF4-FFF2-40B4-BE49-F238E27FC236}">
                <a16:creationId xmlns:a16="http://schemas.microsoft.com/office/drawing/2014/main" id="{EDE88977-3F05-68AE-57A7-848F44D07356}"/>
              </a:ext>
            </a:extLst>
          </p:cNvPr>
          <p:cNvSpPr/>
          <p:nvPr/>
        </p:nvSpPr>
        <p:spPr>
          <a:xfrm>
            <a:off x="1454991" y="363825"/>
            <a:ext cx="10060400" cy="6055360"/>
          </a:xfrm>
          <a:custGeom>
            <a:avLst/>
            <a:gdLst>
              <a:gd name="connsiteX0" fmla="*/ 0 w 10060400"/>
              <a:gd name="connsiteY0" fmla="*/ 1009247 h 6055360"/>
              <a:gd name="connsiteX1" fmla="*/ 1009247 w 10060400"/>
              <a:gd name="connsiteY1" fmla="*/ 0 h 6055360"/>
              <a:gd name="connsiteX2" fmla="*/ 9051153 w 10060400"/>
              <a:gd name="connsiteY2" fmla="*/ 0 h 6055360"/>
              <a:gd name="connsiteX3" fmla="*/ 10060400 w 10060400"/>
              <a:gd name="connsiteY3" fmla="*/ 1009247 h 6055360"/>
              <a:gd name="connsiteX4" fmla="*/ 10060400 w 10060400"/>
              <a:gd name="connsiteY4" fmla="*/ 5046113 h 6055360"/>
              <a:gd name="connsiteX5" fmla="*/ 9051153 w 10060400"/>
              <a:gd name="connsiteY5" fmla="*/ 6055360 h 6055360"/>
              <a:gd name="connsiteX6" fmla="*/ 1009247 w 10060400"/>
              <a:gd name="connsiteY6" fmla="*/ 6055360 h 6055360"/>
              <a:gd name="connsiteX7" fmla="*/ 0 w 10060400"/>
              <a:gd name="connsiteY7" fmla="*/ 5046113 h 6055360"/>
              <a:gd name="connsiteX8" fmla="*/ 0 w 10060400"/>
              <a:gd name="connsiteY8" fmla="*/ 1009247 h 605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0400" h="6055360" fill="none" extrusionOk="0">
                <a:moveTo>
                  <a:pt x="0" y="1009247"/>
                </a:moveTo>
                <a:cubicBezTo>
                  <a:pt x="8211" y="459296"/>
                  <a:pt x="490403" y="1279"/>
                  <a:pt x="1009247" y="0"/>
                </a:cubicBezTo>
                <a:cubicBezTo>
                  <a:pt x="1813738" y="57678"/>
                  <a:pt x="7177089" y="-117734"/>
                  <a:pt x="9051153" y="0"/>
                </a:cubicBezTo>
                <a:cubicBezTo>
                  <a:pt x="9647119" y="78457"/>
                  <a:pt x="10087649" y="395644"/>
                  <a:pt x="10060400" y="1009247"/>
                </a:cubicBezTo>
                <a:cubicBezTo>
                  <a:pt x="9933688" y="1454555"/>
                  <a:pt x="9932632" y="3554083"/>
                  <a:pt x="10060400" y="5046113"/>
                </a:cubicBezTo>
                <a:cubicBezTo>
                  <a:pt x="10059324" y="5616944"/>
                  <a:pt x="9641793" y="6072500"/>
                  <a:pt x="9051153" y="6055360"/>
                </a:cubicBezTo>
                <a:cubicBezTo>
                  <a:pt x="5208857" y="6062186"/>
                  <a:pt x="4837059" y="6077488"/>
                  <a:pt x="1009247" y="6055360"/>
                </a:cubicBezTo>
                <a:cubicBezTo>
                  <a:pt x="434093" y="6075695"/>
                  <a:pt x="-14447" y="5697412"/>
                  <a:pt x="0" y="5046113"/>
                </a:cubicBezTo>
                <a:cubicBezTo>
                  <a:pt x="-169495" y="3749909"/>
                  <a:pt x="-134306" y="2163230"/>
                  <a:pt x="0" y="1009247"/>
                </a:cubicBezTo>
                <a:close/>
              </a:path>
              <a:path w="10060400" h="6055360" stroke="0" extrusionOk="0">
                <a:moveTo>
                  <a:pt x="0" y="1009247"/>
                </a:moveTo>
                <a:cubicBezTo>
                  <a:pt x="60234" y="406090"/>
                  <a:pt x="445959" y="-22684"/>
                  <a:pt x="1009247" y="0"/>
                </a:cubicBezTo>
                <a:cubicBezTo>
                  <a:pt x="3481203" y="-119478"/>
                  <a:pt x="6887226" y="22869"/>
                  <a:pt x="9051153" y="0"/>
                </a:cubicBezTo>
                <a:cubicBezTo>
                  <a:pt x="9606267" y="-23909"/>
                  <a:pt x="10076943" y="431912"/>
                  <a:pt x="10060400" y="1009247"/>
                </a:cubicBezTo>
                <a:cubicBezTo>
                  <a:pt x="9927623" y="2876528"/>
                  <a:pt x="10009879" y="3843800"/>
                  <a:pt x="10060400" y="5046113"/>
                </a:cubicBezTo>
                <a:cubicBezTo>
                  <a:pt x="10071974" y="5607621"/>
                  <a:pt x="9589686" y="6093257"/>
                  <a:pt x="9051153" y="6055360"/>
                </a:cubicBezTo>
                <a:cubicBezTo>
                  <a:pt x="7427549" y="6068802"/>
                  <a:pt x="2593715" y="5949211"/>
                  <a:pt x="1009247" y="6055360"/>
                </a:cubicBezTo>
                <a:cubicBezTo>
                  <a:pt x="491609" y="6104793"/>
                  <a:pt x="2321" y="5627816"/>
                  <a:pt x="0" y="5046113"/>
                </a:cubicBezTo>
                <a:cubicBezTo>
                  <a:pt x="65430" y="4404660"/>
                  <a:pt x="152388" y="1559869"/>
                  <a:pt x="0" y="1009247"/>
                </a:cubicBezTo>
                <a:close/>
              </a:path>
            </a:pathLst>
          </a:custGeom>
          <a:solidFill>
            <a:schemeClr val="tx1">
              <a:alpha val="66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5" name="Picture 20">
            <a:extLst>
              <a:ext uri="{FF2B5EF4-FFF2-40B4-BE49-F238E27FC236}">
                <a16:creationId xmlns:a16="http://schemas.microsoft.com/office/drawing/2014/main" id="{516CAA95-4D1E-5D81-0A2A-E0578DBFD1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1761" y="115614"/>
            <a:ext cx="1387643" cy="1421401"/>
          </a:xfrm>
          <a:prstGeom prst="rect">
            <a:avLst/>
          </a:prstGeom>
        </p:spPr>
      </p:pic>
      <p:pic>
        <p:nvPicPr>
          <p:cNvPr id="487" name="Picture 486" descr="Text, whiteboard&#10;&#10;Description automatically generated">
            <a:extLst>
              <a:ext uri="{FF2B5EF4-FFF2-40B4-BE49-F238E27FC236}">
                <a16:creationId xmlns:a16="http://schemas.microsoft.com/office/drawing/2014/main" id="{BF2C9DAD-5121-5B02-3820-19523E42B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9" b="89967" l="8936" r="89960">
                        <a14:foregroundMark x1="9137" y1="48662" x2="10341" y2="48997"/>
                        <a14:foregroundMark x1="8936" y1="64214" x2="11245" y2="66388"/>
                        <a14:foregroundMark x1="79719" y1="84281" x2="78815" y2="75418"/>
                        <a14:foregroundMark x1="82731" y1="83278" x2="82129" y2="71405"/>
                        <a14:foregroundMark x1="77008" y1="85619" x2="21386" y2="24749"/>
                        <a14:foregroundMark x1="82731" y1="29431" x2="89558" y2="39465"/>
                        <a14:foregroundMark x1="89558" y1="39465" x2="89759" y2="45987"/>
                        <a14:foregroundMark x1="33471" y1="15124" x2="60040" y2="55184"/>
                        <a14:foregroundMark x1="25502" y1="22241" x2="52610" y2="36789"/>
                        <a14:foregroundMark x1="53012" y1="26087" x2="64357" y2="64047"/>
                        <a14:foregroundMark x1="48996" y1="25585" x2="54618" y2="44649"/>
                        <a14:foregroundMark x1="49096" y1="21906" x2="53012" y2="28930"/>
                        <a14:foregroundMark x1="60141" y1="40970" x2="61546" y2="41472"/>
                        <a14:foregroundMark x1="48996" y1="20903" x2="48996" y2="24582"/>
                        <a14:foregroundMark x1="23996" y1="17893" x2="25301" y2="20903"/>
                        <a14:foregroundMark x1="25502" y1="17893" x2="26305" y2="22742"/>
                        <a14:backgroundMark x1="49900" y1="20569" x2="49932" y2="20865"/>
                        <a14:backgroundMark x1="30321" y1="12040" x2="34237" y2="13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20615"/>
            <a:ext cx="12841357" cy="7126809"/>
          </a:xfrm>
          <a:prstGeom prst="rect">
            <a:avLst/>
          </a:prstGeom>
        </p:spPr>
      </p:pic>
      <p:sp>
        <p:nvSpPr>
          <p:cNvPr id="488" name="TextBox 487">
            <a:extLst>
              <a:ext uri="{FF2B5EF4-FFF2-40B4-BE49-F238E27FC236}">
                <a16:creationId xmlns:a16="http://schemas.microsoft.com/office/drawing/2014/main" id="{3DE9DD61-60EF-EEDA-6F3A-AEAF8ED17787}"/>
              </a:ext>
            </a:extLst>
          </p:cNvPr>
          <p:cNvSpPr txBox="1"/>
          <p:nvPr/>
        </p:nvSpPr>
        <p:spPr>
          <a:xfrm>
            <a:off x="3949589" y="2522754"/>
            <a:ext cx="5164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uth Korea Environmental Issues Thesis By Slidesgo">
  <a:themeElements>
    <a:clrScheme name="Simple Light">
      <a:dk1>
        <a:srgbClr val="FFFFFF"/>
      </a:dk1>
      <a:lt1>
        <a:srgbClr val="366C75"/>
      </a:lt1>
      <a:dk2>
        <a:srgbClr val="7DC3EA"/>
      </a:dk2>
      <a:lt2>
        <a:srgbClr val="D2F1FA"/>
      </a:lt2>
      <a:accent1>
        <a:srgbClr val="6A8159"/>
      </a:accent1>
      <a:accent2>
        <a:srgbClr val="ACD38F"/>
      </a:accent2>
      <a:accent3>
        <a:srgbClr val="FBDE94"/>
      </a:accent3>
      <a:accent4>
        <a:srgbClr val="E2C57D"/>
      </a:accent4>
      <a:accent5>
        <a:srgbClr val="FF9AC2"/>
      </a:accent5>
      <a:accent6>
        <a:srgbClr val="825576"/>
      </a:accent6>
      <a:hlink>
        <a:srgbClr val="366C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188</Words>
  <Application>Microsoft Macintosh PowerPoint</Application>
  <PresentationFormat>Widescreen</PresentationFormat>
  <Paragraphs>19</Paragraphs>
  <Slides>15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Bebas Neue</vt:lpstr>
      <vt:lpstr>Calibri</vt:lpstr>
      <vt:lpstr>Calibri Light</vt:lpstr>
      <vt:lpstr>Cambria</vt:lpstr>
      <vt:lpstr>Poppins</vt:lpstr>
      <vt:lpstr>Poppins SemiBold</vt:lpstr>
      <vt:lpstr>Times New Roman</vt:lpstr>
      <vt:lpstr>1_Office Theme</vt:lpstr>
      <vt:lpstr>South Korea Environmental Issues Thesis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29</cp:revision>
  <dcterms:created xsi:type="dcterms:W3CDTF">2023-07-31T03:04:47Z</dcterms:created>
  <dcterms:modified xsi:type="dcterms:W3CDTF">2025-12-21T15:47:14Z</dcterms:modified>
</cp:coreProperties>
</file>