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16"/>
  </p:notesMasterIdLst>
  <p:sldIdLst>
    <p:sldId id="592" r:id="rId3"/>
    <p:sldId id="282" r:id="rId4"/>
    <p:sldId id="259" r:id="rId5"/>
    <p:sldId id="295" r:id="rId6"/>
    <p:sldId id="283" r:id="rId7"/>
    <p:sldId id="284" r:id="rId8"/>
    <p:sldId id="286" r:id="rId9"/>
    <p:sldId id="288" r:id="rId10"/>
    <p:sldId id="289" r:id="rId11"/>
    <p:sldId id="291" r:id="rId12"/>
    <p:sldId id="296" r:id="rId13"/>
    <p:sldId id="293" r:id="rId14"/>
    <p:sldId id="29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3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2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EF5663-4237-4175-807B-FFEFE9FF3E3C}" type="datetimeFigureOut">
              <a:rPr lang="en-US" smtClean="0"/>
              <a:t>12/21/25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3A9DF-8D55-468F-9E59-E4EC462D7E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032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4125A3-77AE-496B-B04C-07CB24D2E36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5948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1090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270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1023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8793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6168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461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241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0756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D36E0D-30A4-4FB1-8C0E-AA08FDBB6A8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603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C26F74D-B0E9-48A0-AF05-478B67D5D4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F3E3629-4186-4C92-8108-B9F6E2341F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0077F0-9AB5-442D-B55D-96F689E9D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C6474F-41B1-4AA4-B95B-297303C70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1B6B97-953B-476E-A79F-92A7CDD3F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517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B3EA44-0A9D-4D23-A69E-E6A001BF1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8E45E13-BCD2-4BCD-9F32-167884DD0A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7DCADC-B5E3-4471-840E-4661C0B04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C259BB-6471-4FC7-8D1B-86C3470BB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75EB754-6D91-4826-B09F-71D849E75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09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9FA6D46-0B14-4F05-8D4E-D9E1839AD9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A2C84F7-FCED-40DB-B927-7AEB4FD8B7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28B98-21F7-4F1B-9E84-ADB7EC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915199-E2C5-41F3-B5BF-BC774903C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CB96E7-D9E0-4539-A893-48CB894D8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861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solidFill>
          <a:srgbClr val="FFF5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3E406B-BC78-43F3-8218-678C9205C0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50" y="819150"/>
            <a:ext cx="9182100" cy="5219700"/>
          </a:xfrm>
          <a:prstGeom prst="rect">
            <a:avLst/>
          </a:prstGeom>
        </p:spPr>
      </p:pic>
      <p:sp>
        <p:nvSpPr>
          <p:cNvPr id="8" name="Rectangle: Single Corner Snipped 7">
            <a:extLst>
              <a:ext uri="{FF2B5EF4-FFF2-40B4-BE49-F238E27FC236}">
                <a16:creationId xmlns:a16="http://schemas.microsoft.com/office/drawing/2014/main" id="{6A15CDA1-4030-400B-8ED1-4B7481B1A09D}"/>
              </a:ext>
            </a:extLst>
          </p:cNvPr>
          <p:cNvSpPr/>
          <p:nvPr userDrawn="1"/>
        </p:nvSpPr>
        <p:spPr>
          <a:xfrm flipH="1">
            <a:off x="10687050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Single Corner Snipped 8">
            <a:extLst>
              <a:ext uri="{FF2B5EF4-FFF2-40B4-BE49-F238E27FC236}">
                <a16:creationId xmlns:a16="http://schemas.microsoft.com/office/drawing/2014/main" id="{4D059C8F-ED43-41D6-8C1D-A3DDEADE7589}"/>
              </a:ext>
            </a:extLst>
          </p:cNvPr>
          <p:cNvSpPr/>
          <p:nvPr userDrawn="1"/>
        </p:nvSpPr>
        <p:spPr>
          <a:xfrm flipV="1">
            <a:off x="1" y="0"/>
            <a:ext cx="1504949" cy="6858000"/>
          </a:xfrm>
          <a:prstGeom prst="snip1Rect">
            <a:avLst/>
          </a:prstGeom>
          <a:solidFill>
            <a:srgbClr val="FFDF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13CCC3-9540-4354-871F-2D697DC9934C}"/>
              </a:ext>
            </a:extLst>
          </p:cNvPr>
          <p:cNvSpPr/>
          <p:nvPr userDrawn="1"/>
        </p:nvSpPr>
        <p:spPr>
          <a:xfrm>
            <a:off x="373945" y="271462"/>
            <a:ext cx="11444111" cy="6315075"/>
          </a:xfrm>
          <a:prstGeom prst="rect">
            <a:avLst/>
          </a:prstGeom>
          <a:solidFill>
            <a:schemeClr val="bg1">
              <a:alpha val="66000"/>
            </a:schemeClr>
          </a:solidFill>
          <a:ln w="127000" cmpd="thinThick">
            <a:solidFill>
              <a:srgbClr val="FFE37D"/>
            </a:solidFill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57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40000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42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624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728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4512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485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54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494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80725-6F0E-446C-B9FA-3E62A5295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A6FA1B-3AE9-4EF9-8079-88725625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B4B028-D676-43A1-B01F-E939FB114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008938-AEC3-4E98-81CA-E4D2ED89C6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8BFF72-7D02-4128-8924-956A8D470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734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869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53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3180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484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EB1E53-A19A-49A7-B0DC-CDEE84204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8512239-5279-41B0-8E3F-614A6D4BB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12B34B-F7D0-4E8A-BDA3-FA14A424F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D1897E9-8D63-4E55-8D77-19332A0CC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76AD07-6044-4C2F-AC33-7F4970BF3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1272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BF0A54-42F5-4A11-B5DD-842DB2239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0521FC-BAB6-4EE5-BFCD-0775A2ADD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C7435B9-E7F9-47E5-BA9F-B026BF5B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B876D37-D432-42B7-B87B-52CB2DCA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F2F159-0547-4529-9808-A6934066E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BF3491-C691-46DF-9320-E7C33570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26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B8A120-F50C-4488-994D-3C02E01D3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FA48777-35EA-4F17-8AE1-41A578123D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8302F4-DC6D-45C0-A754-1FD82343BB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3A6ABF-53AB-4791-94F4-E62B0E9008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5455962-A847-48BE-BB98-3F99EB6294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88A954E-A57A-4F5C-9F1C-7825B6335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AAD35E-4C3E-4DAB-AF0E-25C36D6E5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22AE2F3-4B57-4D89-A30E-A8EBDF839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42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6533BA-43D1-4114-8EC7-1E54AAADB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46B1D1-A97A-4109-A476-245A05B77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71BBDAD-5EF5-4EEF-AEE6-F34942BBF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78CD515-2A59-4079-A500-46A64B15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5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727B8E8-B670-4D1F-B5AE-31EB7276F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CA688EF-7691-418E-A172-9D6142F0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A4E38C0-25AA-47B2-8C51-900964E04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714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1BC3D1-75C5-4C99-BC21-DBA36A66C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D439E76-9BA1-438D-9C12-B67796597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3DAFB73-5796-4AD9-B629-57E2FC25F5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A304D7-66A0-4FFB-9BCC-21C70A0906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803B9DB-B9BE-41E0-89F8-69BD6FE95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C89641-4A75-4F99-92B2-9FC89A632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503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0737C8-C274-415B-8BB2-CF95AA0D1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0EACCFB-BBAC-479C-9150-EED5E7A285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BDE7B8E-901E-4C13-8CDE-FBDF235AE3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6980F5-0C40-46FF-90A0-479AE71D6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BD72C-97CF-47E7-A098-2BB1320F13E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F33C01E-0A32-4A13-B651-67D5AE299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E6ABE16-09BF-4C2B-86BA-95559E532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683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8D88352-02E9-4371-9895-C0CA3D258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E8E7A6-F59A-4ECC-8C0F-B24DF1CD1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20EBFDB-AACC-4325-AC91-6DCA147A65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D72C-97CF-47E7-A098-2BB1320F13E8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2797FE-4964-490A-9E6B-8C28C3D38E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C31204-FC1D-4B9D-B44B-BED970F94D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45169-9330-402D-892A-84A9DF3BA245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38B96BB-D916-217E-6539-43F8822845B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91606"/>
            <a:ext cx="1400863" cy="140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91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11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9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32.png"/><Relationship Id="rId5" Type="http://schemas.openxmlformats.org/officeDocument/2006/relationships/image" Target="../media/image11.png"/><Relationship Id="rId10" Type="http://schemas.openxmlformats.org/officeDocument/2006/relationships/image" Target="../media/image31.sv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34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emf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25.png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DD310B36-59A5-DCC5-8B75-27292A8E5A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7"/>
          <a:stretch/>
        </p:blipFill>
        <p:spPr>
          <a:xfrm>
            <a:off x="45134" y="20320"/>
            <a:ext cx="12101737" cy="6812296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B830F8C0-C741-763E-9EA0-4E7515AE1A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484" t="11959" r="11818"/>
          <a:stretch/>
        </p:blipFill>
        <p:spPr>
          <a:xfrm>
            <a:off x="929943" y="504414"/>
            <a:ext cx="10273871" cy="5999630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FC252311-5B28-D452-D611-B7EF425834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14260">
            <a:off x="-128154" y="-252737"/>
            <a:ext cx="4585111" cy="4585111"/>
          </a:xfrm>
          <a:prstGeom prst="rect">
            <a:avLst/>
          </a:prstGeom>
        </p:spPr>
      </p:pic>
      <p:grpSp>
        <p:nvGrpSpPr>
          <p:cNvPr id="32" name="组合 31">
            <a:extLst>
              <a:ext uri="{FF2B5EF4-FFF2-40B4-BE49-F238E27FC236}">
                <a16:creationId xmlns:a16="http://schemas.microsoft.com/office/drawing/2014/main" id="{812F7956-7370-9BB9-D4F0-B034500A7A21}"/>
              </a:ext>
            </a:extLst>
          </p:cNvPr>
          <p:cNvGrpSpPr/>
          <p:nvPr/>
        </p:nvGrpSpPr>
        <p:grpSpPr>
          <a:xfrm>
            <a:off x="7910452" y="2741662"/>
            <a:ext cx="4707949" cy="4121207"/>
            <a:chOff x="8236467" y="3278909"/>
            <a:chExt cx="3984357" cy="3463837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11460383-D6A0-7500-04DF-C37AAF542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84052" y="3278909"/>
              <a:ext cx="2836772" cy="2836772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13C10393-FAAC-3C1D-2502-0FBB1A453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36467" y="5043319"/>
              <a:ext cx="3395458" cy="1699427"/>
            </a:xfrm>
            <a:prstGeom prst="rect">
              <a:avLst/>
            </a:prstGeom>
          </p:spPr>
        </p:pic>
      </p:grpSp>
      <p:pic>
        <p:nvPicPr>
          <p:cNvPr id="2" name="图片 55">
            <a:extLst>
              <a:ext uri="{FF2B5EF4-FFF2-40B4-BE49-F238E27FC236}">
                <a16:creationId xmlns:a16="http://schemas.microsoft.com/office/drawing/2014/main" id="{D467F1D0-DB00-0F11-B2F5-6FC8C7CF08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2479" flipH="1">
            <a:off x="8234581" y="90285"/>
            <a:ext cx="3759287" cy="4585111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7AEA3F46-1014-283D-3A1F-AC79A148F6A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0" t="4569" r="19755" b="3868"/>
          <a:stretch/>
        </p:blipFill>
        <p:spPr>
          <a:xfrm>
            <a:off x="45791" y="1936888"/>
            <a:ext cx="3744229" cy="483776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F7C413A-A6CF-CF44-B3C4-7B7AD28D28F2}"/>
              </a:ext>
            </a:extLst>
          </p:cNvPr>
          <p:cNvSpPr txBox="1"/>
          <p:nvPr/>
        </p:nvSpPr>
        <p:spPr>
          <a:xfrm>
            <a:off x="4794015" y="1594885"/>
            <a:ext cx="3122521" cy="5810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PHƯỜNG HƯNG ĐẠO</a:t>
            </a:r>
          </a:p>
          <a:p>
            <a:pPr algn="ctr"/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VN" sz="1588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 HỌC ĐA </a:t>
            </a:r>
            <a:r>
              <a:rPr lang="en-VN" sz="1588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990A48-2E1E-DF4A-AA7F-86CF84797495}"/>
              </a:ext>
            </a:extLst>
          </p:cNvPr>
          <p:cNvSpPr txBox="1"/>
          <p:nvPr/>
        </p:nvSpPr>
        <p:spPr>
          <a:xfrm>
            <a:off x="3707010" y="2597522"/>
            <a:ext cx="5216686" cy="1045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382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VN" sz="2382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HOẠT ĐỘNG TRẢI NGHIỆM</a:t>
            </a:r>
            <a:endParaRPr lang="en-VN" sz="2382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VN" sz="1986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Yêu thương con người (Tiết 3)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6B35A89-0DAB-D046-B74D-113F833E2FAF}"/>
              </a:ext>
            </a:extLst>
          </p:cNvPr>
          <p:cNvSpPr txBox="1"/>
          <p:nvPr/>
        </p:nvSpPr>
        <p:spPr>
          <a:xfrm>
            <a:off x="4307354" y="4487167"/>
            <a:ext cx="4181209" cy="3366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588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THỰC HIỆN: NGÔ THỊ THU HIỀN</a:t>
            </a:r>
          </a:p>
        </p:txBody>
      </p:sp>
    </p:spTree>
    <p:extLst>
      <p:ext uri="{BB962C8B-B14F-4D97-AF65-F5344CB8AC3E}">
        <p14:creationId xmlns:p14="http://schemas.microsoft.com/office/powerpoint/2010/main" val="3114838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>
    <p:ext uri="{E180D4A7-C9FB-4DFB-919C-405C955672EB}">
      <p14:showEvtLst xmlns:p14="http://schemas.microsoft.com/office/powerpoint/2010/main">
        <p14:playEvt time="1" objId="4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grpSp>
        <p:nvGrpSpPr>
          <p:cNvPr id="12" name="组合 12">
            <a:extLst>
              <a:ext uri="{FF2B5EF4-FFF2-40B4-BE49-F238E27FC236}">
                <a16:creationId xmlns:a16="http://schemas.microsoft.com/office/drawing/2014/main" id="{DB371AD7-7104-30D8-D369-BC3F8A24BD3A}"/>
              </a:ext>
            </a:extLst>
          </p:cNvPr>
          <p:cNvGrpSpPr/>
          <p:nvPr/>
        </p:nvGrpSpPr>
        <p:grpSpPr>
          <a:xfrm>
            <a:off x="1362074" y="3181351"/>
            <a:ext cx="4695825" cy="3095624"/>
            <a:chOff x="634915" y="0"/>
            <a:chExt cx="11011145" cy="7008000"/>
          </a:xfrm>
        </p:grpSpPr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0E132306-E3CE-464B-B190-97A6F5421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4" name="图片 11">
              <a:extLst>
                <a:ext uri="{FF2B5EF4-FFF2-40B4-BE49-F238E27FC236}">
                  <a16:creationId xmlns:a16="http://schemas.microsoft.com/office/drawing/2014/main" id="{E330AB3B-22B3-FF4B-9A51-826F8E1B7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BEE17D3-26C1-9284-EC66-63407731252D}"/>
              </a:ext>
            </a:extLst>
          </p:cNvPr>
          <p:cNvGrpSpPr/>
          <p:nvPr/>
        </p:nvGrpSpPr>
        <p:grpSpPr>
          <a:xfrm>
            <a:off x="5133975" y="390525"/>
            <a:ext cx="6584546" cy="3076575"/>
            <a:chOff x="4422075" y="2260676"/>
            <a:chExt cx="7326094" cy="4450602"/>
          </a:xfrm>
        </p:grpSpPr>
        <p:pic>
          <p:nvPicPr>
            <p:cNvPr id="10" name="Picture 17">
              <a:extLst>
                <a:ext uri="{FF2B5EF4-FFF2-40B4-BE49-F238E27FC236}">
                  <a16:creationId xmlns:a16="http://schemas.microsoft.com/office/drawing/2014/main" id="{4EB92BAF-AF4D-8A65-B8E7-FEEFC48C2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4422075" y="2260676"/>
              <a:ext cx="7326094" cy="4450602"/>
            </a:xfrm>
            <a:prstGeom prst="rect">
              <a:avLst/>
            </a:prstGeom>
            <a:effectLst>
              <a:glow rad="127000">
                <a:srgbClr val="FFC000">
                  <a:lumMod val="20000"/>
                  <a:lumOff val="80000"/>
                </a:srgbClr>
              </a:glow>
              <a:reflection endPos="0" dist="50800" dir="5400000" sy="-100000" algn="bl" rotWithShape="0"/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1194E8E-5191-B4DE-479B-4010BD7B3EF2}"/>
                </a:ext>
              </a:extLst>
            </p:cNvPr>
            <p:cNvSpPr txBox="1"/>
            <p:nvPr/>
          </p:nvSpPr>
          <p:spPr>
            <a:xfrm>
              <a:off x="5206305" y="3090181"/>
              <a:ext cx="5701563" cy="25432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</a:pP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Thể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hiện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lời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nói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hành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vi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yêu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thương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đối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với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mọi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người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trong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đình</a:t>
              </a:r>
              <a:endParaRPr lang="en-US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531DD58-CBE2-31D8-888E-6302BC5C93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29350" y="3376612"/>
            <a:ext cx="4057650" cy="24860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65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340D5-CE49-FEEA-1ECD-EBDC3B58C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reate_a_animated_202509141101_ve534">
            <a:hlinkClick r:id="" action="ppaction://media"/>
            <a:extLst>
              <a:ext uri="{FF2B5EF4-FFF2-40B4-BE49-F238E27FC236}">
                <a16:creationId xmlns:a16="http://schemas.microsoft.com/office/drawing/2014/main" id="{79D551E7-541C-6A32-420E-0453DB1487D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5" cy="6858000"/>
          </a:xfrm>
        </p:spPr>
      </p:pic>
    </p:spTree>
    <p:extLst>
      <p:ext uri="{BB962C8B-B14F-4D97-AF65-F5344CB8AC3E}">
        <p14:creationId xmlns:p14="http://schemas.microsoft.com/office/powerpoint/2010/main" val="312152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pic>
        <p:nvPicPr>
          <p:cNvPr id="9" name="图片 6">
            <a:extLst>
              <a:ext uri="{FF2B5EF4-FFF2-40B4-BE49-F238E27FC236}">
                <a16:creationId xmlns:a16="http://schemas.microsoft.com/office/drawing/2014/main" id="{357CA2B7-D747-2C0E-AF1D-C224400DBF8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25" y="1459970"/>
            <a:ext cx="7962900" cy="4985692"/>
          </a:xfrm>
          <a:prstGeom prst="rect">
            <a:avLst/>
          </a:prstGeom>
        </p:spPr>
      </p:pic>
      <p:grpSp>
        <p:nvGrpSpPr>
          <p:cNvPr id="10" name="组合 12">
            <a:extLst>
              <a:ext uri="{FF2B5EF4-FFF2-40B4-BE49-F238E27FC236}">
                <a16:creationId xmlns:a16="http://schemas.microsoft.com/office/drawing/2014/main" id="{FE010F63-3EFB-0FE8-43BB-E1CE02A50955}"/>
              </a:ext>
            </a:extLst>
          </p:cNvPr>
          <p:cNvGrpSpPr/>
          <p:nvPr/>
        </p:nvGrpSpPr>
        <p:grpSpPr>
          <a:xfrm>
            <a:off x="8629650" y="4524374"/>
            <a:ext cx="4096756" cy="2333625"/>
            <a:chOff x="634915" y="0"/>
            <a:chExt cx="11011145" cy="7008000"/>
          </a:xfrm>
        </p:grpSpPr>
        <p:pic>
          <p:nvPicPr>
            <p:cNvPr id="11" name="图片 9">
              <a:extLst>
                <a:ext uri="{FF2B5EF4-FFF2-40B4-BE49-F238E27FC236}">
                  <a16:creationId xmlns:a16="http://schemas.microsoft.com/office/drawing/2014/main" id="{1BAA9714-6550-8D6E-5C8C-DA88407F9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F8123AE7-C75E-6D77-E053-3DE0DEA90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EA4A5D3-E9E2-0A19-7395-9186710CB21E}"/>
              </a:ext>
            </a:extLst>
          </p:cNvPr>
          <p:cNvSpPr txBox="1"/>
          <p:nvPr/>
        </p:nvSpPr>
        <p:spPr>
          <a:xfrm>
            <a:off x="2762250" y="3019425"/>
            <a:ext cx="6515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spcBef>
                <a:spcPts val="0"/>
              </a:spcBef>
              <a:spcAft>
                <a:spcPts val="1000"/>
              </a:spcAft>
            </a:pP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 cuộc sống tươi đẹp hơn, ta </a:t>
            </a:r>
            <a:r>
              <a:rPr lang="en-US" sz="48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</a:t>
            </a:r>
            <a:r>
              <a:rPr lang="vi-VN" sz="48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 luôn yêu thương mọi người.</a:t>
            </a:r>
            <a:endParaRPr lang="en-US" sz="48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 blue and orange text&#10;&#10;AI-generated content may be incorrect.">
            <a:extLst>
              <a:ext uri="{FF2B5EF4-FFF2-40B4-BE49-F238E27FC236}">
                <a16:creationId xmlns:a16="http://schemas.microsoft.com/office/drawing/2014/main" id="{62744654-0298-73B3-5A29-75C59A7659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098" y="446434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83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47344" y="-42672"/>
            <a:ext cx="13886688" cy="6943344"/>
            <a:chOff x="0" y="0"/>
            <a:chExt cx="27773376" cy="1388668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886688" cy="13886688"/>
            </a:xfrm>
            <a:custGeom>
              <a:avLst/>
              <a:gdLst/>
              <a:ahLst/>
              <a:cxnLst/>
              <a:rect l="l" t="t" r="r" b="b"/>
              <a:pathLst>
                <a:path w="13886688" h="13886688">
                  <a:moveTo>
                    <a:pt x="0" y="0"/>
                  </a:moveTo>
                  <a:lnTo>
                    <a:pt x="13886688" y="0"/>
                  </a:lnTo>
                  <a:lnTo>
                    <a:pt x="13886688" y="13886688"/>
                  </a:lnTo>
                  <a:lnTo>
                    <a:pt x="0" y="13886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3886688" y="0"/>
              <a:ext cx="13886688" cy="13886688"/>
            </a:xfrm>
            <a:custGeom>
              <a:avLst/>
              <a:gdLst/>
              <a:ahLst/>
              <a:cxnLst/>
              <a:rect l="l" t="t" r="r" b="b"/>
              <a:pathLst>
                <a:path w="13886688" h="13886688">
                  <a:moveTo>
                    <a:pt x="0" y="0"/>
                  </a:moveTo>
                  <a:lnTo>
                    <a:pt x="13886688" y="0"/>
                  </a:lnTo>
                  <a:lnTo>
                    <a:pt x="13886688" y="13886688"/>
                  </a:lnTo>
                  <a:lnTo>
                    <a:pt x="0" y="138866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1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137160" y="6076854"/>
            <a:ext cx="12466320" cy="918306"/>
            <a:chOff x="0" y="0"/>
            <a:chExt cx="4924966" cy="36278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924966" cy="362787"/>
            </a:xfrm>
            <a:custGeom>
              <a:avLst/>
              <a:gdLst/>
              <a:ahLst/>
              <a:cxnLst/>
              <a:rect l="l" t="t" r="r" b="b"/>
              <a:pathLst>
                <a:path w="4924966" h="362787">
                  <a:moveTo>
                    <a:pt x="0" y="0"/>
                  </a:moveTo>
                  <a:lnTo>
                    <a:pt x="4924966" y="0"/>
                  </a:lnTo>
                  <a:lnTo>
                    <a:pt x="4924966" y="362787"/>
                  </a:lnTo>
                  <a:lnTo>
                    <a:pt x="0" y="362787"/>
                  </a:lnTo>
                  <a:close/>
                </a:path>
              </a:pathLst>
            </a:custGeom>
            <a:solidFill>
              <a:srgbClr val="FFA6A6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924966" cy="40088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 rot="719054">
            <a:off x="-475147" y="332294"/>
            <a:ext cx="1818793" cy="3006269"/>
          </a:xfrm>
          <a:custGeom>
            <a:avLst/>
            <a:gdLst/>
            <a:ahLst/>
            <a:cxnLst/>
            <a:rect l="l" t="t" r="r" b="b"/>
            <a:pathLst>
              <a:path w="2728190" h="4509404">
                <a:moveTo>
                  <a:pt x="0" y="0"/>
                </a:moveTo>
                <a:lnTo>
                  <a:pt x="2728189" y="0"/>
                </a:lnTo>
                <a:lnTo>
                  <a:pt x="2728189" y="4509404"/>
                </a:lnTo>
                <a:lnTo>
                  <a:pt x="0" y="45094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 rot="-734845" flipH="1">
            <a:off x="10842480" y="1170494"/>
            <a:ext cx="1818793" cy="3006269"/>
          </a:xfrm>
          <a:custGeom>
            <a:avLst/>
            <a:gdLst/>
            <a:ahLst/>
            <a:cxnLst/>
            <a:rect l="l" t="t" r="r" b="b"/>
            <a:pathLst>
              <a:path w="2728190" h="4509404">
                <a:moveTo>
                  <a:pt x="2728189" y="0"/>
                </a:moveTo>
                <a:lnTo>
                  <a:pt x="0" y="0"/>
                </a:lnTo>
                <a:lnTo>
                  <a:pt x="0" y="4509404"/>
                </a:lnTo>
                <a:lnTo>
                  <a:pt x="2728189" y="4509404"/>
                </a:lnTo>
                <a:lnTo>
                  <a:pt x="2728189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281763" y="2743200"/>
            <a:ext cx="3981893" cy="4303569"/>
          </a:xfrm>
          <a:custGeom>
            <a:avLst/>
            <a:gdLst/>
            <a:ahLst/>
            <a:cxnLst/>
            <a:rect l="l" t="t" r="r" b="b"/>
            <a:pathLst>
              <a:path w="7620868" h="7392242">
                <a:moveTo>
                  <a:pt x="0" y="0"/>
                </a:moveTo>
                <a:lnTo>
                  <a:pt x="7620868" y="0"/>
                </a:lnTo>
                <a:lnTo>
                  <a:pt x="7620868" y="7392241"/>
                </a:lnTo>
                <a:lnTo>
                  <a:pt x="0" y="73922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 flipH="1">
            <a:off x="4568363" y="821406"/>
            <a:ext cx="1198015" cy="1036938"/>
          </a:xfrm>
          <a:custGeom>
            <a:avLst/>
            <a:gdLst/>
            <a:ahLst/>
            <a:cxnLst/>
            <a:rect l="l" t="t" r="r" b="b"/>
            <a:pathLst>
              <a:path w="1797023" h="1555407">
                <a:moveTo>
                  <a:pt x="1797024" y="0"/>
                </a:moveTo>
                <a:lnTo>
                  <a:pt x="0" y="0"/>
                </a:lnTo>
                <a:lnTo>
                  <a:pt x="0" y="1555406"/>
                </a:lnTo>
                <a:lnTo>
                  <a:pt x="1797024" y="1555406"/>
                </a:lnTo>
                <a:lnTo>
                  <a:pt x="1797024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3186774" y="1060856"/>
            <a:ext cx="644722" cy="558037"/>
          </a:xfrm>
          <a:custGeom>
            <a:avLst/>
            <a:gdLst/>
            <a:ahLst/>
            <a:cxnLst/>
            <a:rect l="l" t="t" r="r" b="b"/>
            <a:pathLst>
              <a:path w="967083" h="837055">
                <a:moveTo>
                  <a:pt x="0" y="0"/>
                </a:moveTo>
                <a:lnTo>
                  <a:pt x="967084" y="0"/>
                </a:lnTo>
                <a:lnTo>
                  <a:pt x="967084" y="837056"/>
                </a:lnTo>
                <a:lnTo>
                  <a:pt x="0" y="8370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6" name="Picture 15" descr="A blue and orange text&#10;&#10;AI-generated content may be incorrect.">
            <a:extLst>
              <a:ext uri="{FF2B5EF4-FFF2-40B4-BE49-F238E27FC236}">
                <a16:creationId xmlns:a16="http://schemas.microsoft.com/office/drawing/2014/main" id="{01D5B29B-45CC-2906-B8EB-FD9231B641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7330" y="1173072"/>
            <a:ext cx="8254699" cy="285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D96A309-B2F5-3103-CBDC-E69B3B7A38C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497" y="91606"/>
            <a:ext cx="1400863" cy="1400863"/>
          </a:xfrm>
          <a:prstGeom prst="rect">
            <a:avLst/>
          </a:prstGeom>
        </p:spPr>
      </p:pic>
      <p:pic>
        <p:nvPicPr>
          <p:cNvPr id="6" name="Picture 5" descr="A red and green text&#10;&#10;AI-generated content may be incorrect.">
            <a:extLst>
              <a:ext uri="{FF2B5EF4-FFF2-40B4-BE49-F238E27FC236}">
                <a16:creationId xmlns:a16="http://schemas.microsoft.com/office/drawing/2014/main" id="{4495BC0F-8931-D258-C216-CDE362B83C3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676" y="1509823"/>
            <a:ext cx="5019808" cy="411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56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30B33CC-93B8-0C2E-94B4-DC94780DF859}"/>
              </a:ext>
            </a:extLst>
          </p:cNvPr>
          <p:cNvSpPr/>
          <p:nvPr/>
        </p:nvSpPr>
        <p:spPr>
          <a:xfrm>
            <a:off x="1323974" y="190500"/>
            <a:ext cx="9686925" cy="950888"/>
          </a:xfrm>
          <a:prstGeom prst="roundRect">
            <a:avLst/>
          </a:prstGeom>
          <a:solidFill>
            <a:schemeClr val="bg1"/>
          </a:solidFill>
          <a:ln w="571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217">
              <a:defRPr/>
            </a:pP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xét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hành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dưới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đây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F282A02-8B8A-8FBF-868C-8AF4EF91E1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4512" y="1900237"/>
            <a:ext cx="8967697" cy="28527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C4D8945-FDA7-B9B3-559E-552114090B8E}"/>
              </a:ext>
            </a:extLst>
          </p:cNvPr>
          <p:cNvGrpSpPr/>
          <p:nvPr/>
        </p:nvGrpSpPr>
        <p:grpSpPr>
          <a:xfrm>
            <a:off x="4130854" y="4463289"/>
            <a:ext cx="4278451" cy="2175001"/>
            <a:chOff x="892354" y="3758439"/>
            <a:chExt cx="4278451" cy="2175001"/>
          </a:xfrm>
        </p:grpSpPr>
        <p:pic>
          <p:nvPicPr>
            <p:cNvPr id="19" name="Picture 9">
              <a:extLst>
                <a:ext uri="{FF2B5EF4-FFF2-40B4-BE49-F238E27FC236}">
                  <a16:creationId xmlns:a16="http://schemas.microsoft.com/office/drawing/2014/main" id="{E21E1284-61AB-733E-58C4-A19B8E01D6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31224BE-1EF1-F632-D1B2-495163118AB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446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147FB-54D3-2432-053D-487DC04BF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Bạn có đau không">
            <a:hlinkClick r:id="" action="ppaction://media"/>
            <a:extLst>
              <a:ext uri="{FF2B5EF4-FFF2-40B4-BE49-F238E27FC236}">
                <a16:creationId xmlns:a16="http://schemas.microsoft.com/office/drawing/2014/main" id="{C60C76C3-9796-D216-1766-694C2F669C2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358024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7CF7B2BF-0F6B-C769-E8CD-C51BA25D0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7337" y="2109787"/>
            <a:ext cx="3847676" cy="3024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C543972E-A852-CCEB-9578-0CEFE3C6F6C9}"/>
              </a:ext>
            </a:extLst>
          </p:cNvPr>
          <p:cNvSpPr/>
          <p:nvPr/>
        </p:nvSpPr>
        <p:spPr>
          <a:xfrm flipH="1">
            <a:off x="5679438" y="2206734"/>
            <a:ext cx="5423989" cy="289866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Tranh 1: Thể hiện tình yêu thương con người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 </a:t>
            </a:r>
          </a:p>
          <a:p>
            <a:pPr lvl="0" algn="just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nhỏ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hỏi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han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bị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gãy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15136C-E1DE-74E5-3577-3A2A35F999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3546" y="798242"/>
            <a:ext cx="7010400" cy="94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9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sp>
        <p:nvSpPr>
          <p:cNvPr id="10" name="Speech Bubble: Rectangle with Corners Rounded 4">
            <a:extLst>
              <a:ext uri="{FF2B5EF4-FFF2-40B4-BE49-F238E27FC236}">
                <a16:creationId xmlns:a16="http://schemas.microsoft.com/office/drawing/2014/main" id="{C543972E-A852-CCEB-9578-0CEFE3C6F6C9}"/>
              </a:ext>
            </a:extLst>
          </p:cNvPr>
          <p:cNvSpPr/>
          <p:nvPr/>
        </p:nvSpPr>
        <p:spPr>
          <a:xfrm flipH="1">
            <a:off x="5679436" y="2206734"/>
            <a:ext cx="5633605" cy="3365391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Tranh 2: Chưa thể hiện tình yêu thương con người.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just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thờ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ơ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gặp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khuyết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tật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đan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gặp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khăn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15136C-E1DE-74E5-3577-3A2A35F999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546" y="798242"/>
            <a:ext cx="7010400" cy="9437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645018-C51E-999D-4330-8FCDB2A71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337" y="2366962"/>
            <a:ext cx="4126942" cy="2547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1282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pic>
        <p:nvPicPr>
          <p:cNvPr id="29" name="Picture 3">
            <a:extLst>
              <a:ext uri="{FF2B5EF4-FFF2-40B4-BE49-F238E27FC236}">
                <a16:creationId xmlns:a16="http://schemas.microsoft.com/office/drawing/2014/main" id="{D7B31F76-6A7F-F29F-D775-708FD5AB22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73468" y="2407331"/>
            <a:ext cx="3759536" cy="384607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4BFECC9A-852B-436A-B60E-AC1A5BD2DF93}"/>
              </a:ext>
            </a:extLst>
          </p:cNvPr>
          <p:cNvGrpSpPr/>
          <p:nvPr/>
        </p:nvGrpSpPr>
        <p:grpSpPr>
          <a:xfrm>
            <a:off x="5950278" y="138223"/>
            <a:ext cx="5943599" cy="2541499"/>
            <a:chOff x="6248401" y="0"/>
            <a:chExt cx="5943599" cy="2541499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CFB9D189-A79F-B825-CA97-1DDD22E71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946" t="38109" r="21602" b="29556"/>
            <a:stretch/>
          </p:blipFill>
          <p:spPr>
            <a:xfrm>
              <a:off x="6248401" y="0"/>
              <a:ext cx="5943599" cy="2057400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56C8DE2-1D8D-DFAC-17DA-063B7A766CF2}"/>
                </a:ext>
              </a:extLst>
            </p:cNvPr>
            <p:cNvSpPr/>
            <p:nvPr/>
          </p:nvSpPr>
          <p:spPr>
            <a:xfrm>
              <a:off x="6595887" y="783912"/>
              <a:ext cx="5187776" cy="175758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/>
              </a:prstTxWarp>
              <a:spAutoFit/>
            </a:bodyPr>
            <a:lstStyle/>
            <a:p>
              <a:pPr algn="ctr"/>
              <a:r>
                <a:rPr lang="en-US" sz="4000" b="1" cap="none" spc="0" dirty="0" err="1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Cùng</a:t>
              </a:r>
              <a:r>
                <a:rPr lang="en-US" sz="4000" b="1" dirty="0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cap="none" spc="0" dirty="0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chia </a:t>
              </a:r>
              <a:r>
                <a:rPr lang="en-US" sz="4000" b="1" cap="none" spc="0" dirty="0" err="1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sẻ</a:t>
              </a:r>
              <a:r>
                <a:rPr lang="en-US" sz="4000" b="1" cap="none" spc="0" dirty="0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cap="none" spc="0" dirty="0" err="1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về</a:t>
              </a:r>
              <a:r>
                <a:rPr lang="en-US" sz="4000" b="1" cap="none" spc="0" dirty="0">
                  <a:ln w="10160">
                    <a:solidFill>
                      <a:srgbClr val="FF000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</a:t>
              </a: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5A7B225-54CA-4D93-3CE4-04503664AC8C}"/>
              </a:ext>
            </a:extLst>
          </p:cNvPr>
          <p:cNvSpPr/>
          <p:nvPr/>
        </p:nvSpPr>
        <p:spPr>
          <a:xfrm>
            <a:off x="4784651" y="2366820"/>
            <a:ext cx="6585025" cy="1489564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07A7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07DEB73-6AE2-B989-F9D4-E793D90ACB13}"/>
              </a:ext>
            </a:extLst>
          </p:cNvPr>
          <p:cNvSpPr txBox="1"/>
          <p:nvPr/>
        </p:nvSpPr>
        <p:spPr>
          <a:xfrm>
            <a:off x="4954772" y="2567837"/>
            <a:ext cx="625656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 cảm thấy thế nào khi thực hiện lời nói, hành động yêu thương?</a:t>
            </a:r>
          </a:p>
        </p:txBody>
      </p:sp>
      <p:grpSp>
        <p:nvGrpSpPr>
          <p:cNvPr id="41" name="Google Shape;1502;p31">
            <a:extLst>
              <a:ext uri="{FF2B5EF4-FFF2-40B4-BE49-F238E27FC236}">
                <a16:creationId xmlns:a16="http://schemas.microsoft.com/office/drawing/2014/main" id="{459EE646-7647-7E02-E942-1BF52847324E}"/>
              </a:ext>
            </a:extLst>
          </p:cNvPr>
          <p:cNvGrpSpPr/>
          <p:nvPr/>
        </p:nvGrpSpPr>
        <p:grpSpPr>
          <a:xfrm rot="4064433">
            <a:off x="4741549" y="1506593"/>
            <a:ext cx="821775" cy="987781"/>
            <a:chOff x="3437888" y="415495"/>
            <a:chExt cx="821775" cy="987781"/>
          </a:xfrm>
          <a:solidFill>
            <a:srgbClr val="F07A74"/>
          </a:solidFill>
        </p:grpSpPr>
        <p:sp>
          <p:nvSpPr>
            <p:cNvPr id="48" name="Google Shape;1503;p31">
              <a:extLst>
                <a:ext uri="{FF2B5EF4-FFF2-40B4-BE49-F238E27FC236}">
                  <a16:creationId xmlns:a16="http://schemas.microsoft.com/office/drawing/2014/main" id="{5B5A4BDC-B7E7-D19A-31E2-FAD203E29A08}"/>
                </a:ext>
              </a:extLst>
            </p:cNvPr>
            <p:cNvSpPr/>
            <p:nvPr/>
          </p:nvSpPr>
          <p:spPr>
            <a:xfrm>
              <a:off x="4066595" y="1106194"/>
              <a:ext cx="193068" cy="297082"/>
            </a:xfrm>
            <a:custGeom>
              <a:avLst/>
              <a:gdLst/>
              <a:ahLst/>
              <a:cxnLst/>
              <a:rect l="l" t="t" r="r" b="b"/>
              <a:pathLst>
                <a:path w="1708" h="2628" extrusionOk="0">
                  <a:moveTo>
                    <a:pt x="1535" y="1"/>
                  </a:moveTo>
                  <a:cubicBezTo>
                    <a:pt x="1413" y="1"/>
                    <a:pt x="1292" y="33"/>
                    <a:pt x="1189" y="89"/>
                  </a:cubicBezTo>
                  <a:cubicBezTo>
                    <a:pt x="713" y="305"/>
                    <a:pt x="346" y="694"/>
                    <a:pt x="152" y="1169"/>
                  </a:cubicBezTo>
                  <a:cubicBezTo>
                    <a:pt x="44" y="1396"/>
                    <a:pt x="1" y="1655"/>
                    <a:pt x="44" y="1904"/>
                  </a:cubicBezTo>
                  <a:cubicBezTo>
                    <a:pt x="87" y="2228"/>
                    <a:pt x="249" y="2487"/>
                    <a:pt x="584" y="2595"/>
                  </a:cubicBezTo>
                  <a:cubicBezTo>
                    <a:pt x="638" y="2606"/>
                    <a:pt x="692" y="2617"/>
                    <a:pt x="746" y="2628"/>
                  </a:cubicBezTo>
                  <a:lnTo>
                    <a:pt x="811" y="2628"/>
                  </a:lnTo>
                  <a:cubicBezTo>
                    <a:pt x="1102" y="2552"/>
                    <a:pt x="1178" y="2466"/>
                    <a:pt x="1199" y="2163"/>
                  </a:cubicBezTo>
                  <a:cubicBezTo>
                    <a:pt x="1210" y="2012"/>
                    <a:pt x="1210" y="1850"/>
                    <a:pt x="1199" y="1699"/>
                  </a:cubicBezTo>
                  <a:cubicBezTo>
                    <a:pt x="1156" y="1169"/>
                    <a:pt x="1307" y="640"/>
                    <a:pt x="1610" y="197"/>
                  </a:cubicBezTo>
                  <a:cubicBezTo>
                    <a:pt x="1621" y="176"/>
                    <a:pt x="1642" y="143"/>
                    <a:pt x="1653" y="111"/>
                  </a:cubicBezTo>
                  <a:cubicBezTo>
                    <a:pt x="1707" y="35"/>
                    <a:pt x="1696" y="3"/>
                    <a:pt x="1588" y="3"/>
                  </a:cubicBezTo>
                  <a:cubicBezTo>
                    <a:pt x="1570" y="2"/>
                    <a:pt x="1553" y="1"/>
                    <a:pt x="1535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07A7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Google Shape;1504;p31">
              <a:extLst>
                <a:ext uri="{FF2B5EF4-FFF2-40B4-BE49-F238E27FC236}">
                  <a16:creationId xmlns:a16="http://schemas.microsoft.com/office/drawing/2014/main" id="{F27E531F-3682-CECE-EFB7-037D65C4529A}"/>
                </a:ext>
              </a:extLst>
            </p:cNvPr>
            <p:cNvSpPr/>
            <p:nvPr/>
          </p:nvSpPr>
          <p:spPr>
            <a:xfrm>
              <a:off x="3437888" y="415495"/>
              <a:ext cx="766846" cy="466650"/>
            </a:xfrm>
            <a:custGeom>
              <a:avLst/>
              <a:gdLst/>
              <a:ahLst/>
              <a:cxnLst/>
              <a:rect l="l" t="t" r="r" b="b"/>
              <a:pathLst>
                <a:path w="6784" h="4128" extrusionOk="0">
                  <a:moveTo>
                    <a:pt x="1313" y="1"/>
                  </a:moveTo>
                  <a:cubicBezTo>
                    <a:pt x="1019" y="1"/>
                    <a:pt x="728" y="101"/>
                    <a:pt x="497" y="291"/>
                  </a:cubicBezTo>
                  <a:cubicBezTo>
                    <a:pt x="108" y="594"/>
                    <a:pt x="0" y="1026"/>
                    <a:pt x="76" y="1490"/>
                  </a:cubicBezTo>
                  <a:cubicBezTo>
                    <a:pt x="173" y="2041"/>
                    <a:pt x="454" y="2549"/>
                    <a:pt x="886" y="2905"/>
                  </a:cubicBezTo>
                  <a:cubicBezTo>
                    <a:pt x="1210" y="3175"/>
                    <a:pt x="1566" y="3402"/>
                    <a:pt x="1955" y="3564"/>
                  </a:cubicBezTo>
                  <a:cubicBezTo>
                    <a:pt x="2827" y="3933"/>
                    <a:pt x="3767" y="4127"/>
                    <a:pt x="4720" y="4127"/>
                  </a:cubicBezTo>
                  <a:cubicBezTo>
                    <a:pt x="4771" y="4127"/>
                    <a:pt x="4821" y="4127"/>
                    <a:pt x="4871" y="4126"/>
                  </a:cubicBezTo>
                  <a:cubicBezTo>
                    <a:pt x="4911" y="4126"/>
                    <a:pt x="4951" y="4127"/>
                    <a:pt x="4991" y="4127"/>
                  </a:cubicBezTo>
                  <a:cubicBezTo>
                    <a:pt x="5428" y="4127"/>
                    <a:pt x="5872" y="4073"/>
                    <a:pt x="6297" y="3974"/>
                  </a:cubicBezTo>
                  <a:cubicBezTo>
                    <a:pt x="6448" y="3942"/>
                    <a:pt x="6589" y="3888"/>
                    <a:pt x="6707" y="3802"/>
                  </a:cubicBezTo>
                  <a:cubicBezTo>
                    <a:pt x="6772" y="3769"/>
                    <a:pt x="6783" y="3737"/>
                    <a:pt x="6751" y="3694"/>
                  </a:cubicBezTo>
                  <a:cubicBezTo>
                    <a:pt x="6707" y="3640"/>
                    <a:pt x="6643" y="3618"/>
                    <a:pt x="6578" y="3618"/>
                  </a:cubicBezTo>
                  <a:cubicBezTo>
                    <a:pt x="6448" y="3618"/>
                    <a:pt x="6319" y="3607"/>
                    <a:pt x="6200" y="3586"/>
                  </a:cubicBezTo>
                  <a:cubicBezTo>
                    <a:pt x="5703" y="3478"/>
                    <a:pt x="5249" y="3272"/>
                    <a:pt x="4850" y="2959"/>
                  </a:cubicBezTo>
                  <a:cubicBezTo>
                    <a:pt x="4407" y="2613"/>
                    <a:pt x="3996" y="2225"/>
                    <a:pt x="3640" y="1793"/>
                  </a:cubicBezTo>
                  <a:cubicBezTo>
                    <a:pt x="3316" y="1436"/>
                    <a:pt x="3003" y="1069"/>
                    <a:pt x="2668" y="712"/>
                  </a:cubicBezTo>
                  <a:cubicBezTo>
                    <a:pt x="2430" y="453"/>
                    <a:pt x="2149" y="248"/>
                    <a:pt x="1825" y="108"/>
                  </a:cubicBezTo>
                  <a:cubicBezTo>
                    <a:pt x="1661" y="35"/>
                    <a:pt x="1486" y="1"/>
                    <a:pt x="1313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07A7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Google Shape;1505;p31">
              <a:extLst>
                <a:ext uri="{FF2B5EF4-FFF2-40B4-BE49-F238E27FC236}">
                  <a16:creationId xmlns:a16="http://schemas.microsoft.com/office/drawing/2014/main" id="{B73B312D-E862-B239-66E1-FFF3A299A1A6}"/>
                </a:ext>
              </a:extLst>
            </p:cNvPr>
            <p:cNvSpPr/>
            <p:nvPr/>
          </p:nvSpPr>
          <p:spPr>
            <a:xfrm>
              <a:off x="3653900" y="969072"/>
              <a:ext cx="515338" cy="392153"/>
            </a:xfrm>
            <a:custGeom>
              <a:avLst/>
              <a:gdLst/>
              <a:ahLst/>
              <a:cxnLst/>
              <a:rect l="l" t="t" r="r" b="b"/>
              <a:pathLst>
                <a:path w="4559" h="3469" extrusionOk="0">
                  <a:moveTo>
                    <a:pt x="3796" y="1"/>
                  </a:moveTo>
                  <a:cubicBezTo>
                    <a:pt x="2987" y="1"/>
                    <a:pt x="2195" y="216"/>
                    <a:pt x="1502" y="622"/>
                  </a:cubicBezTo>
                  <a:cubicBezTo>
                    <a:pt x="919" y="946"/>
                    <a:pt x="454" y="1443"/>
                    <a:pt x="174" y="2037"/>
                  </a:cubicBezTo>
                  <a:cubicBezTo>
                    <a:pt x="66" y="2253"/>
                    <a:pt x="12" y="2480"/>
                    <a:pt x="1" y="2706"/>
                  </a:cubicBezTo>
                  <a:cubicBezTo>
                    <a:pt x="12" y="2782"/>
                    <a:pt x="12" y="2847"/>
                    <a:pt x="22" y="2912"/>
                  </a:cubicBezTo>
                  <a:cubicBezTo>
                    <a:pt x="51" y="3231"/>
                    <a:pt x="323" y="3468"/>
                    <a:pt x="628" y="3468"/>
                  </a:cubicBezTo>
                  <a:cubicBezTo>
                    <a:pt x="674" y="3468"/>
                    <a:pt x="721" y="3463"/>
                    <a:pt x="768" y="3452"/>
                  </a:cubicBezTo>
                  <a:cubicBezTo>
                    <a:pt x="1048" y="3409"/>
                    <a:pt x="1297" y="3279"/>
                    <a:pt x="1491" y="3085"/>
                  </a:cubicBezTo>
                  <a:cubicBezTo>
                    <a:pt x="1740" y="2825"/>
                    <a:pt x="1988" y="2555"/>
                    <a:pt x="2226" y="2274"/>
                  </a:cubicBezTo>
                  <a:cubicBezTo>
                    <a:pt x="2582" y="1799"/>
                    <a:pt x="2982" y="1346"/>
                    <a:pt x="3403" y="924"/>
                  </a:cubicBezTo>
                  <a:cubicBezTo>
                    <a:pt x="3695" y="633"/>
                    <a:pt x="4040" y="406"/>
                    <a:pt x="4418" y="265"/>
                  </a:cubicBezTo>
                  <a:cubicBezTo>
                    <a:pt x="4451" y="255"/>
                    <a:pt x="4472" y="244"/>
                    <a:pt x="4505" y="233"/>
                  </a:cubicBezTo>
                  <a:cubicBezTo>
                    <a:pt x="4548" y="201"/>
                    <a:pt x="4559" y="157"/>
                    <a:pt x="4516" y="125"/>
                  </a:cubicBezTo>
                  <a:cubicBezTo>
                    <a:pt x="4472" y="93"/>
                    <a:pt x="4418" y="71"/>
                    <a:pt x="4364" y="60"/>
                  </a:cubicBezTo>
                  <a:cubicBezTo>
                    <a:pt x="4246" y="39"/>
                    <a:pt x="4138" y="17"/>
                    <a:pt x="4019" y="6"/>
                  </a:cubicBezTo>
                  <a:cubicBezTo>
                    <a:pt x="3945" y="3"/>
                    <a:pt x="3870" y="1"/>
                    <a:pt x="3796" y="1"/>
                  </a:cubicBezTo>
                  <a:close/>
                </a:path>
              </a:pathLst>
            </a:custGeom>
            <a:grpFill/>
            <a:ln>
              <a:solidFill>
                <a:srgbClr val="F07A74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07A74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1" name="Google Shape;1500;p31">
            <a:extLst>
              <a:ext uri="{FF2B5EF4-FFF2-40B4-BE49-F238E27FC236}">
                <a16:creationId xmlns:a16="http://schemas.microsoft.com/office/drawing/2014/main" id="{24FB3B5B-6784-1AB0-8D85-5120CDFD30DB}"/>
              </a:ext>
            </a:extLst>
          </p:cNvPr>
          <p:cNvSpPr/>
          <p:nvPr/>
        </p:nvSpPr>
        <p:spPr>
          <a:xfrm rot="1564350">
            <a:off x="11093912" y="2448733"/>
            <a:ext cx="783257" cy="410071"/>
          </a:xfrm>
          <a:custGeom>
            <a:avLst/>
            <a:gdLst/>
            <a:ahLst/>
            <a:cxnLst/>
            <a:rect l="l" t="t" r="r" b="b"/>
            <a:pathLst>
              <a:path w="4840" h="2534" extrusionOk="0">
                <a:moveTo>
                  <a:pt x="3773" y="1"/>
                </a:moveTo>
                <a:cubicBezTo>
                  <a:pt x="3558" y="1"/>
                  <a:pt x="3342" y="62"/>
                  <a:pt x="3154" y="179"/>
                </a:cubicBezTo>
                <a:cubicBezTo>
                  <a:pt x="2916" y="319"/>
                  <a:pt x="2690" y="481"/>
                  <a:pt x="2463" y="643"/>
                </a:cubicBezTo>
                <a:cubicBezTo>
                  <a:pt x="2182" y="859"/>
                  <a:pt x="1923" y="1097"/>
                  <a:pt x="1653" y="1302"/>
                </a:cubicBezTo>
                <a:cubicBezTo>
                  <a:pt x="1286" y="1605"/>
                  <a:pt x="864" y="1821"/>
                  <a:pt x="400" y="1950"/>
                </a:cubicBezTo>
                <a:cubicBezTo>
                  <a:pt x="313" y="1972"/>
                  <a:pt x="227" y="1993"/>
                  <a:pt x="130" y="1993"/>
                </a:cubicBezTo>
                <a:cubicBezTo>
                  <a:pt x="76" y="1993"/>
                  <a:pt x="43" y="2004"/>
                  <a:pt x="22" y="2058"/>
                </a:cubicBezTo>
                <a:cubicBezTo>
                  <a:pt x="0" y="2112"/>
                  <a:pt x="33" y="2145"/>
                  <a:pt x="76" y="2166"/>
                </a:cubicBezTo>
                <a:cubicBezTo>
                  <a:pt x="162" y="2220"/>
                  <a:pt x="249" y="2263"/>
                  <a:pt x="335" y="2296"/>
                </a:cubicBezTo>
                <a:cubicBezTo>
                  <a:pt x="789" y="2447"/>
                  <a:pt x="1264" y="2523"/>
                  <a:pt x="1739" y="2534"/>
                </a:cubicBezTo>
                <a:cubicBezTo>
                  <a:pt x="2139" y="2534"/>
                  <a:pt x="2549" y="2490"/>
                  <a:pt x="2938" y="2404"/>
                </a:cubicBezTo>
                <a:cubicBezTo>
                  <a:pt x="3327" y="2328"/>
                  <a:pt x="3705" y="2177"/>
                  <a:pt x="4040" y="1961"/>
                </a:cubicBezTo>
                <a:cubicBezTo>
                  <a:pt x="4342" y="1745"/>
                  <a:pt x="4601" y="1497"/>
                  <a:pt x="4699" y="1119"/>
                </a:cubicBezTo>
                <a:cubicBezTo>
                  <a:pt x="4839" y="633"/>
                  <a:pt x="4526" y="125"/>
                  <a:pt x="4018" y="28"/>
                </a:cubicBezTo>
                <a:cubicBezTo>
                  <a:pt x="3938" y="10"/>
                  <a:pt x="3855" y="1"/>
                  <a:pt x="3773" y="1"/>
                </a:cubicBezTo>
                <a:close/>
              </a:path>
            </a:pathLst>
          </a:custGeom>
          <a:solidFill>
            <a:srgbClr val="F07A74"/>
          </a:solidFill>
          <a:ln>
            <a:solidFill>
              <a:srgbClr val="F07A7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Google Shape;1501;p31">
            <a:extLst>
              <a:ext uri="{FF2B5EF4-FFF2-40B4-BE49-F238E27FC236}">
                <a16:creationId xmlns:a16="http://schemas.microsoft.com/office/drawing/2014/main" id="{A26E85AA-B97B-3ADC-0BF9-75A5FC7A55CE}"/>
              </a:ext>
            </a:extLst>
          </p:cNvPr>
          <p:cNvSpPr/>
          <p:nvPr/>
        </p:nvSpPr>
        <p:spPr>
          <a:xfrm rot="1564350">
            <a:off x="11055396" y="2922565"/>
            <a:ext cx="541969" cy="317829"/>
          </a:xfrm>
          <a:custGeom>
            <a:avLst/>
            <a:gdLst/>
            <a:ahLst/>
            <a:cxnLst/>
            <a:rect l="l" t="t" r="r" b="b"/>
            <a:pathLst>
              <a:path w="3349" h="1964" extrusionOk="0">
                <a:moveTo>
                  <a:pt x="990" y="0"/>
                </a:moveTo>
                <a:cubicBezTo>
                  <a:pt x="779" y="0"/>
                  <a:pt x="568" y="20"/>
                  <a:pt x="357" y="59"/>
                </a:cubicBezTo>
                <a:cubicBezTo>
                  <a:pt x="271" y="59"/>
                  <a:pt x="195" y="81"/>
                  <a:pt x="109" y="113"/>
                </a:cubicBezTo>
                <a:cubicBezTo>
                  <a:pt x="55" y="146"/>
                  <a:pt x="22" y="200"/>
                  <a:pt x="1" y="254"/>
                </a:cubicBezTo>
                <a:cubicBezTo>
                  <a:pt x="1" y="264"/>
                  <a:pt x="65" y="318"/>
                  <a:pt x="98" y="340"/>
                </a:cubicBezTo>
                <a:cubicBezTo>
                  <a:pt x="519" y="491"/>
                  <a:pt x="908" y="707"/>
                  <a:pt x="1264" y="966"/>
                </a:cubicBezTo>
                <a:cubicBezTo>
                  <a:pt x="1578" y="1226"/>
                  <a:pt x="1891" y="1463"/>
                  <a:pt x="2215" y="1712"/>
                </a:cubicBezTo>
                <a:cubicBezTo>
                  <a:pt x="2355" y="1820"/>
                  <a:pt x="2528" y="1906"/>
                  <a:pt x="2712" y="1949"/>
                </a:cubicBezTo>
                <a:cubicBezTo>
                  <a:pt x="2757" y="1959"/>
                  <a:pt x="2802" y="1964"/>
                  <a:pt x="2844" y="1964"/>
                </a:cubicBezTo>
                <a:cubicBezTo>
                  <a:pt x="3135" y="1964"/>
                  <a:pt x="3349" y="1744"/>
                  <a:pt x="3349" y="1377"/>
                </a:cubicBezTo>
                <a:cubicBezTo>
                  <a:pt x="3338" y="1236"/>
                  <a:pt x="3284" y="1096"/>
                  <a:pt x="3198" y="966"/>
                </a:cubicBezTo>
                <a:cubicBezTo>
                  <a:pt x="3003" y="675"/>
                  <a:pt x="2712" y="437"/>
                  <a:pt x="2388" y="297"/>
                </a:cubicBezTo>
                <a:cubicBezTo>
                  <a:pt x="1945" y="101"/>
                  <a:pt x="1470" y="0"/>
                  <a:pt x="990" y="0"/>
                </a:cubicBezTo>
                <a:close/>
              </a:path>
            </a:pathLst>
          </a:custGeom>
          <a:solidFill>
            <a:srgbClr val="F07A74"/>
          </a:solidFill>
          <a:ln>
            <a:solidFill>
              <a:srgbClr val="F07A74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824A9A5E-4301-6018-9AD3-29655F1E8954}"/>
              </a:ext>
            </a:extLst>
          </p:cNvPr>
          <p:cNvSpPr/>
          <p:nvPr/>
        </p:nvSpPr>
        <p:spPr>
          <a:xfrm>
            <a:off x="4905375" y="4286768"/>
            <a:ext cx="6450769" cy="1489564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C3D349C-B552-7C3E-6C6A-3ACF861FEB46}"/>
              </a:ext>
            </a:extLst>
          </p:cNvPr>
          <p:cNvSpPr txBox="1"/>
          <p:nvPr/>
        </p:nvSpPr>
        <p:spPr>
          <a:xfrm>
            <a:off x="4986670" y="4467393"/>
            <a:ext cx="62344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0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 em nhận được sự yêu thương của mọi người, em cảm thấy thế nào?</a:t>
            </a:r>
          </a:p>
        </p:txBody>
      </p:sp>
      <p:grpSp>
        <p:nvGrpSpPr>
          <p:cNvPr id="55" name="Google Shape;6106;p36">
            <a:extLst>
              <a:ext uri="{FF2B5EF4-FFF2-40B4-BE49-F238E27FC236}">
                <a16:creationId xmlns:a16="http://schemas.microsoft.com/office/drawing/2014/main" id="{E9719858-F308-7697-89E3-583098365114}"/>
              </a:ext>
            </a:extLst>
          </p:cNvPr>
          <p:cNvGrpSpPr/>
          <p:nvPr/>
        </p:nvGrpSpPr>
        <p:grpSpPr>
          <a:xfrm>
            <a:off x="5002978" y="4213533"/>
            <a:ext cx="390063" cy="390029"/>
            <a:chOff x="6793725" y="-1219900"/>
            <a:chExt cx="288850" cy="288825"/>
          </a:xfrm>
        </p:grpSpPr>
        <p:sp>
          <p:nvSpPr>
            <p:cNvPr id="56" name="Google Shape;6107;p36">
              <a:extLst>
                <a:ext uri="{FF2B5EF4-FFF2-40B4-BE49-F238E27FC236}">
                  <a16:creationId xmlns:a16="http://schemas.microsoft.com/office/drawing/2014/main" id="{C99D7B7A-44BC-17FB-5C40-6575AB47F0CE}"/>
                </a:ext>
              </a:extLst>
            </p:cNvPr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Google Shape;6108;p36">
              <a:extLst>
                <a:ext uri="{FF2B5EF4-FFF2-40B4-BE49-F238E27FC236}">
                  <a16:creationId xmlns:a16="http://schemas.microsoft.com/office/drawing/2014/main" id="{D1D4CBF5-1146-1539-8AF9-20212A17B003}"/>
                </a:ext>
              </a:extLst>
            </p:cNvPr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" name="Google Shape;6109;p36">
              <a:extLst>
                <a:ext uri="{FF2B5EF4-FFF2-40B4-BE49-F238E27FC236}">
                  <a16:creationId xmlns:a16="http://schemas.microsoft.com/office/drawing/2014/main" id="{E94F1803-2517-1B6E-FF58-F7738FD76FE2}"/>
                </a:ext>
              </a:extLst>
            </p:cNvPr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" name="Google Shape;6110;p36">
              <a:extLst>
                <a:ext uri="{FF2B5EF4-FFF2-40B4-BE49-F238E27FC236}">
                  <a16:creationId xmlns:a16="http://schemas.microsoft.com/office/drawing/2014/main" id="{49C30D0D-E7E9-A6F0-88C5-C6D32ECB8C38}"/>
                </a:ext>
              </a:extLst>
            </p:cNvPr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" name="Google Shape;6111;p36">
              <a:extLst>
                <a:ext uri="{FF2B5EF4-FFF2-40B4-BE49-F238E27FC236}">
                  <a16:creationId xmlns:a16="http://schemas.microsoft.com/office/drawing/2014/main" id="{554CF144-921B-A17A-7930-6350E2AEE14D}"/>
                </a:ext>
              </a:extLst>
            </p:cNvPr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0917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51" grpId="0" animBg="1"/>
      <p:bldP spid="52" grpId="0" animBg="1"/>
      <p:bldP spid="53" grpId="0" animBg="1"/>
      <p:bldP spid="5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"/>
            <a:ext cx="12228861" cy="685791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78C5413A-4926-48A3-B512-EFD4537F383D}"/>
              </a:ext>
            </a:extLst>
          </p:cNvPr>
          <p:cNvGrpSpPr/>
          <p:nvPr/>
        </p:nvGrpSpPr>
        <p:grpSpPr>
          <a:xfrm>
            <a:off x="559581" y="347242"/>
            <a:ext cx="11235022" cy="6285052"/>
            <a:chOff x="559581" y="347242"/>
            <a:chExt cx="11235022" cy="628505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BC057C8D-EF49-4F8A-AE50-EDEB8685FAB2}"/>
                </a:ext>
              </a:extLst>
            </p:cNvPr>
            <p:cNvSpPr/>
            <p:nvPr/>
          </p:nvSpPr>
          <p:spPr>
            <a:xfrm>
              <a:off x="559581" y="347242"/>
              <a:ext cx="11235022" cy="6285052"/>
            </a:xfrm>
            <a:prstGeom prst="roundRect">
              <a:avLst>
                <a:gd name="adj" fmla="val 11142"/>
              </a:avLst>
            </a:prstGeom>
            <a:noFill/>
            <a:ln w="50800">
              <a:solidFill>
                <a:srgbClr val="67676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66" name="矩形: 圆角 65">
              <a:extLst>
                <a:ext uri="{FF2B5EF4-FFF2-40B4-BE49-F238E27FC236}">
                  <a16:creationId xmlns:a16="http://schemas.microsoft.com/office/drawing/2014/main" id="{273AB19E-3887-4EE6-9423-D61EEB7C0806}"/>
                </a:ext>
              </a:extLst>
            </p:cNvPr>
            <p:cNvSpPr/>
            <p:nvPr/>
          </p:nvSpPr>
          <p:spPr>
            <a:xfrm>
              <a:off x="670784" y="509286"/>
              <a:ext cx="10961635" cy="5977589"/>
            </a:xfrm>
            <a:prstGeom prst="roundRect">
              <a:avLst>
                <a:gd name="adj" fmla="val 11142"/>
              </a:avLst>
            </a:prstGeom>
            <a:noFill/>
            <a:ln w="38100">
              <a:solidFill>
                <a:srgbClr val="676767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77CF5798-08B4-4F9F-8B60-77F681BA4052}"/>
              </a:ext>
            </a:extLst>
          </p:cNvPr>
          <p:cNvGrpSpPr/>
          <p:nvPr/>
        </p:nvGrpSpPr>
        <p:grpSpPr>
          <a:xfrm>
            <a:off x="9290616" y="2056048"/>
            <a:ext cx="3155832" cy="4990192"/>
            <a:chOff x="9290616" y="2056048"/>
            <a:chExt cx="3155832" cy="4990192"/>
          </a:xfrm>
        </p:grpSpPr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FF96183A-DDAF-49EC-B82B-300249D67694}"/>
                </a:ext>
              </a:extLst>
            </p:cNvPr>
            <p:cNvGrpSpPr/>
            <p:nvPr/>
          </p:nvGrpSpPr>
          <p:grpSpPr>
            <a:xfrm>
              <a:off x="10442751" y="2056048"/>
              <a:ext cx="1682251" cy="4352077"/>
              <a:chOff x="-211644" y="2569129"/>
              <a:chExt cx="1682251" cy="4352077"/>
            </a:xfrm>
          </p:grpSpPr>
          <p:pic>
            <p:nvPicPr>
              <p:cNvPr id="64" name="图片 63">
                <a:extLst>
                  <a:ext uri="{FF2B5EF4-FFF2-40B4-BE49-F238E27FC236}">
                    <a16:creationId xmlns:a16="http://schemas.microsoft.com/office/drawing/2014/main" id="{68D6182F-B4CD-40B3-9D13-8DAEE653F3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5" name="图片 64">
                <a:extLst>
                  <a:ext uri="{FF2B5EF4-FFF2-40B4-BE49-F238E27FC236}">
                    <a16:creationId xmlns:a16="http://schemas.microsoft.com/office/drawing/2014/main" id="{DD7A7B4A-3EFA-4102-9F38-AFF522423A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7E05EB94-0978-40DF-A660-EBC638375361}"/>
                </a:ext>
              </a:extLst>
            </p:cNvPr>
            <p:cNvGrpSpPr/>
            <p:nvPr/>
          </p:nvGrpSpPr>
          <p:grpSpPr>
            <a:xfrm flipV="1">
              <a:off x="9290616" y="3774396"/>
              <a:ext cx="3155832" cy="3271844"/>
              <a:chOff x="7921140" y="-47422"/>
              <a:chExt cx="4539237" cy="3834628"/>
            </a:xfrm>
          </p:grpSpPr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9D41F2C9-3DA3-4B14-AD2C-686835DDA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44" name="图片 43">
                <a:extLst>
                  <a:ext uri="{FF2B5EF4-FFF2-40B4-BE49-F238E27FC236}">
                    <a16:creationId xmlns:a16="http://schemas.microsoft.com/office/drawing/2014/main" id="{81F74FB2-3AE6-43D5-A8BD-CA23D9AEA7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5" name="图片 44">
                <a:extLst>
                  <a:ext uri="{FF2B5EF4-FFF2-40B4-BE49-F238E27FC236}">
                    <a16:creationId xmlns:a16="http://schemas.microsoft.com/office/drawing/2014/main" id="{11109CF1-369F-46FD-8426-47CC8F6CB7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7" name="图片 46">
                <a:extLst>
                  <a:ext uri="{FF2B5EF4-FFF2-40B4-BE49-F238E27FC236}">
                    <a16:creationId xmlns:a16="http://schemas.microsoft.com/office/drawing/2014/main" id="{29C5E5E1-E7F3-42DC-A767-313E29A06F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60" name="图片 59">
                <a:extLst>
                  <a:ext uri="{FF2B5EF4-FFF2-40B4-BE49-F238E27FC236}">
                    <a16:creationId xmlns:a16="http://schemas.microsoft.com/office/drawing/2014/main" id="{8246FFB7-D6BA-4411-9FB0-557F8A25A3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83D80627-8050-4504-9599-8E7666067799}"/>
              </a:ext>
            </a:extLst>
          </p:cNvPr>
          <p:cNvGrpSpPr/>
          <p:nvPr/>
        </p:nvGrpSpPr>
        <p:grpSpPr>
          <a:xfrm>
            <a:off x="-211644" y="-65087"/>
            <a:ext cx="3068902" cy="6986293"/>
            <a:chOff x="-211644" y="-65087"/>
            <a:chExt cx="3068902" cy="6986293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DFC7E4A0-FCB5-400C-9DEC-4E9E667ECC26}"/>
                </a:ext>
              </a:extLst>
            </p:cNvPr>
            <p:cNvGrpSpPr/>
            <p:nvPr/>
          </p:nvGrpSpPr>
          <p:grpSpPr>
            <a:xfrm rot="16031656">
              <a:off x="-53640" y="179847"/>
              <a:ext cx="3155832" cy="2665964"/>
              <a:chOff x="7921140" y="-47422"/>
              <a:chExt cx="4539237" cy="3834628"/>
            </a:xfrm>
          </p:grpSpPr>
          <p:pic>
            <p:nvPicPr>
              <p:cNvPr id="36" name="图片 35">
                <a:extLst>
                  <a:ext uri="{FF2B5EF4-FFF2-40B4-BE49-F238E27FC236}">
                    <a16:creationId xmlns:a16="http://schemas.microsoft.com/office/drawing/2014/main" id="{4DC48EF9-BB22-4866-9D6C-6B3B399438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8160093" y="-286375"/>
                <a:ext cx="3834628" cy="4312534"/>
              </a:xfrm>
              <a:prstGeom prst="rect">
                <a:avLst/>
              </a:prstGeom>
            </p:spPr>
          </p:pic>
          <p:pic>
            <p:nvPicPr>
              <p:cNvPr id="37" name="图片 36">
                <a:extLst>
                  <a:ext uri="{FF2B5EF4-FFF2-40B4-BE49-F238E27FC236}">
                    <a16:creationId xmlns:a16="http://schemas.microsoft.com/office/drawing/2014/main" id="{ED4EFB66-02E4-4C4C-9CF6-83D488F2F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342677" y="0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2CCAF9F-EB23-4065-A2EE-63C03514ED0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173643" y="488765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0" name="图片 39">
                <a:extLst>
                  <a:ext uri="{FF2B5EF4-FFF2-40B4-BE49-F238E27FC236}">
                    <a16:creationId xmlns:a16="http://schemas.microsoft.com/office/drawing/2014/main" id="{E223B34A-60CF-4E01-A5D8-B3AE8166EE9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9457356" y="872486"/>
                <a:ext cx="1672201" cy="1543574"/>
              </a:xfrm>
              <a:prstGeom prst="rect">
                <a:avLst/>
              </a:prstGeom>
            </p:spPr>
          </p:pic>
          <p:pic>
            <p:nvPicPr>
              <p:cNvPr id="46" name="图片 45">
                <a:extLst>
                  <a:ext uri="{FF2B5EF4-FFF2-40B4-BE49-F238E27FC236}">
                    <a16:creationId xmlns:a16="http://schemas.microsoft.com/office/drawing/2014/main" id="{7E3BD64F-D257-44CD-8C9A-190A262441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260"/>
              <a:stretch/>
            </p:blipFill>
            <p:spPr>
              <a:xfrm>
                <a:off x="10788176" y="1236757"/>
                <a:ext cx="1672201" cy="1543574"/>
              </a:xfrm>
              <a:prstGeom prst="rect">
                <a:avLst/>
              </a:prstGeom>
            </p:spPr>
          </p:pic>
        </p:grpSp>
        <p:grpSp>
          <p:nvGrpSpPr>
            <p:cNvPr id="3" name="组合 2">
              <a:extLst>
                <a:ext uri="{FF2B5EF4-FFF2-40B4-BE49-F238E27FC236}">
                  <a16:creationId xmlns:a16="http://schemas.microsoft.com/office/drawing/2014/main" id="{538AA28C-1914-4349-B79A-27CEC16BD796}"/>
                </a:ext>
              </a:extLst>
            </p:cNvPr>
            <p:cNvGrpSpPr/>
            <p:nvPr/>
          </p:nvGrpSpPr>
          <p:grpSpPr>
            <a:xfrm>
              <a:off x="-211644" y="2569129"/>
              <a:ext cx="1682251" cy="4352077"/>
              <a:chOff x="-211644" y="2569129"/>
              <a:chExt cx="1682251" cy="4352077"/>
            </a:xfrm>
          </p:grpSpPr>
          <p:pic>
            <p:nvPicPr>
              <p:cNvPr id="61" name="图片 60">
                <a:extLst>
                  <a:ext uri="{FF2B5EF4-FFF2-40B4-BE49-F238E27FC236}">
                    <a16:creationId xmlns:a16="http://schemas.microsoft.com/office/drawing/2014/main" id="{375799C1-3FDD-4C1A-8732-5B4B73C347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1646824">
                <a:off x="451861" y="3784565"/>
                <a:ext cx="1018746" cy="3136641"/>
              </a:xfrm>
              <a:prstGeom prst="rect">
                <a:avLst/>
              </a:prstGeom>
            </p:spPr>
          </p:pic>
          <p:pic>
            <p:nvPicPr>
              <p:cNvPr id="62" name="图片 61">
                <a:extLst>
                  <a:ext uri="{FF2B5EF4-FFF2-40B4-BE49-F238E27FC236}">
                    <a16:creationId xmlns:a16="http://schemas.microsoft.com/office/drawing/2014/main" id="{8DD8B543-5795-45B6-BBCB-51843580EA3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7327" t="50028"/>
              <a:stretch/>
            </p:blipFill>
            <p:spPr>
              <a:xfrm rot="429479">
                <a:off x="-211644" y="2569129"/>
                <a:ext cx="1400662" cy="4312532"/>
              </a:xfrm>
              <a:prstGeom prst="rect">
                <a:avLst/>
              </a:prstGeom>
            </p:spPr>
          </p:pic>
        </p:grpSp>
      </p:grpSp>
      <p:pic>
        <p:nvPicPr>
          <p:cNvPr id="8" name="图片 6">
            <a:extLst>
              <a:ext uri="{FF2B5EF4-FFF2-40B4-BE49-F238E27FC236}">
                <a16:creationId xmlns:a16="http://schemas.microsoft.com/office/drawing/2014/main" id="{AEB0F0B6-5518-B759-65C9-DD72ABAD7E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98" y="412337"/>
            <a:ext cx="9636127" cy="6033325"/>
          </a:xfrm>
          <a:prstGeom prst="rect">
            <a:avLst/>
          </a:prstGeom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DB371AD7-7104-30D8-D369-BC3F8A24BD3A}"/>
              </a:ext>
            </a:extLst>
          </p:cNvPr>
          <p:cNvGrpSpPr/>
          <p:nvPr/>
        </p:nvGrpSpPr>
        <p:grpSpPr>
          <a:xfrm>
            <a:off x="8629650" y="4524374"/>
            <a:ext cx="4096756" cy="2333625"/>
            <a:chOff x="634915" y="0"/>
            <a:chExt cx="11011145" cy="7008000"/>
          </a:xfrm>
        </p:grpSpPr>
        <p:pic>
          <p:nvPicPr>
            <p:cNvPr id="13" name="图片 9">
              <a:extLst>
                <a:ext uri="{FF2B5EF4-FFF2-40B4-BE49-F238E27FC236}">
                  <a16:creationId xmlns:a16="http://schemas.microsoft.com/office/drawing/2014/main" id="{0E132306-E3CE-464B-B190-97A6F5421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915" y="0"/>
              <a:ext cx="10922170" cy="6858000"/>
            </a:xfrm>
            <a:prstGeom prst="rect">
              <a:avLst/>
            </a:prstGeom>
          </p:spPr>
        </p:pic>
        <p:pic>
          <p:nvPicPr>
            <p:cNvPr id="14" name="图片 11">
              <a:extLst>
                <a:ext uri="{FF2B5EF4-FFF2-40B4-BE49-F238E27FC236}">
                  <a16:creationId xmlns:a16="http://schemas.microsoft.com/office/drawing/2014/main" id="{E330AB3B-22B3-FF4B-9A51-826F8E1B7B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5939" y="150000"/>
              <a:ext cx="10800121" cy="6858000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CB737F8-9878-D491-1758-3A81C89361A6}"/>
              </a:ext>
            </a:extLst>
          </p:cNvPr>
          <p:cNvSpPr txBox="1"/>
          <p:nvPr/>
        </p:nvSpPr>
        <p:spPr>
          <a:xfrm>
            <a:off x="1362074" y="1943100"/>
            <a:ext cx="7696201" cy="37959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indent="-342900" algn="just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xúc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tình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vui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lâng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lâng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sung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sướng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thấy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mình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ích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….</a:t>
            </a:r>
          </a:p>
          <a:p>
            <a:pPr marL="342900" marR="0" indent="-342900" algn="just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xúc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nhận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khác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hạnh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phúc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biết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ơn</a:t>
            </a:r>
            <a:r>
              <a:rPr lang="en-US" sz="28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….</a:t>
            </a:r>
          </a:p>
          <a:p>
            <a:pPr marL="342900" marR="0" indent="-342900" algn="just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vi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thương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xúc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: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muốn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điều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tốt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thiện</a:t>
            </a:r>
            <a:r>
              <a: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6872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64FD65-25AB-45A5-A335-6BE38BDC7B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61" y="81"/>
            <a:ext cx="12228861" cy="685791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53D9F31-C35D-41D9-A41E-78AFD2B6DB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8152" y="186480"/>
            <a:ext cx="11649062" cy="6857919"/>
          </a:xfrm>
          <a:prstGeom prst="rect">
            <a:avLst/>
          </a:prstGeom>
        </p:spPr>
      </p:pic>
      <p:grpSp>
        <p:nvGrpSpPr>
          <p:cNvPr id="45" name="组合 44">
            <a:extLst>
              <a:ext uri="{FF2B5EF4-FFF2-40B4-BE49-F238E27FC236}">
                <a16:creationId xmlns:a16="http://schemas.microsoft.com/office/drawing/2014/main" id="{8D4A64CE-B2A9-49B1-8C59-12639051A6B7}"/>
              </a:ext>
            </a:extLst>
          </p:cNvPr>
          <p:cNvGrpSpPr/>
          <p:nvPr/>
        </p:nvGrpSpPr>
        <p:grpSpPr>
          <a:xfrm>
            <a:off x="7921140" y="-47422"/>
            <a:ext cx="4539237" cy="3834628"/>
            <a:chOff x="7921140" y="-47422"/>
            <a:chExt cx="4539237" cy="3834628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828AB7ED-FFC8-473E-88AA-E26FEC96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8160093" y="-286375"/>
              <a:ext cx="3834628" cy="4312534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3953D9BB-E39E-4285-B4B1-C3C63549B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342677" y="0"/>
              <a:ext cx="1672201" cy="1543574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3B92B9E6-9EE8-4711-B13D-ADA7BE2AB4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173643" y="488765"/>
              <a:ext cx="1672201" cy="1543574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B5EA2DC1-0EA9-4C10-A86A-CFD1213FB5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9457356" y="872486"/>
              <a:ext cx="1672201" cy="154357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6D4D4A34-BD13-493F-9EF8-306F6F95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60"/>
            <a:stretch/>
          </p:blipFill>
          <p:spPr>
            <a:xfrm>
              <a:off x="10788176" y="1236757"/>
              <a:ext cx="1672201" cy="1543574"/>
            </a:xfrm>
            <a:prstGeom prst="rect">
              <a:avLst/>
            </a:prstGeom>
          </p:spPr>
        </p:pic>
      </p:grp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2FD374D6-8A66-47F4-AFE4-6382AD464BAD}"/>
              </a:ext>
            </a:extLst>
          </p:cNvPr>
          <p:cNvGrpSpPr/>
          <p:nvPr/>
        </p:nvGrpSpPr>
        <p:grpSpPr>
          <a:xfrm>
            <a:off x="5484008" y="2385820"/>
            <a:ext cx="6507049" cy="4472180"/>
            <a:chOff x="3947216" y="1329611"/>
            <a:chExt cx="8043841" cy="5528389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92DF798B-2CF2-4DF1-8ED8-7D192B5039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7216" y="1329611"/>
              <a:ext cx="8043841" cy="5528389"/>
            </a:xfrm>
            <a:prstGeom prst="rect">
              <a:avLst/>
            </a:prstGeom>
          </p:spPr>
        </p:pic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8B373A5B-985F-4477-AC2C-E9AF559C9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11706" y="3652681"/>
              <a:ext cx="6741833" cy="3200162"/>
            </a:xfrm>
            <a:prstGeom prst="rect">
              <a:avLst/>
            </a:prstGeom>
          </p:spPr>
        </p:pic>
      </p:grpSp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3D0ECB2B-799B-A931-10F8-0CD1A183D20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433" y="1275306"/>
            <a:ext cx="5875862" cy="473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37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</TotalTime>
  <Words>251</Words>
  <Application>Microsoft Macintosh PowerPoint</Application>
  <PresentationFormat>Widescreen</PresentationFormat>
  <Paragraphs>29</Paragraphs>
  <Slides>13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等线</vt:lpstr>
      <vt:lpstr>等线 Light</vt:lpstr>
      <vt:lpstr>Arial</vt:lpstr>
      <vt:lpstr>Calibri</vt:lpstr>
      <vt:lpstr>Cambria</vt:lpstr>
      <vt:lpstr>Times New Roman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Microsoft Office User</cp:lastModifiedBy>
  <cp:revision>44</cp:revision>
  <dcterms:created xsi:type="dcterms:W3CDTF">2023-07-31T04:56:37Z</dcterms:created>
  <dcterms:modified xsi:type="dcterms:W3CDTF">2025-12-21T15:48:24Z</dcterms:modified>
</cp:coreProperties>
</file>