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710" r:id="rId3"/>
    <p:sldMasterId id="2147483722" r:id="rId4"/>
    <p:sldMasterId id="2147483728" r:id="rId5"/>
  </p:sldMasterIdLst>
  <p:notesMasterIdLst>
    <p:notesMasterId r:id="rId21"/>
  </p:notesMasterIdLst>
  <p:sldIdLst>
    <p:sldId id="592" r:id="rId6"/>
    <p:sldId id="542" r:id="rId7"/>
    <p:sldId id="298" r:id="rId8"/>
    <p:sldId id="2631" r:id="rId9"/>
    <p:sldId id="557" r:id="rId10"/>
    <p:sldId id="2636" r:id="rId11"/>
    <p:sldId id="559" r:id="rId12"/>
    <p:sldId id="565" r:id="rId13"/>
    <p:sldId id="558" r:id="rId14"/>
    <p:sldId id="290" r:id="rId15"/>
    <p:sldId id="350" r:id="rId16"/>
    <p:sldId id="2007577338" r:id="rId17"/>
    <p:sldId id="364" r:id="rId18"/>
    <p:sldId id="336" r:id="rId19"/>
    <p:sldId id="5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E2D2-9CC2-407E-B3A8-BD84444D5F8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F0202-78CA-4BDF-8B27-DF181A60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453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53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0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3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29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17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477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366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79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24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0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10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163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98311"/>
      </p:ext>
    </p:extLst>
  </p:cSld>
  <p:clrMapOvr>
    <a:masterClrMapping/>
  </p:clrMapOvr>
  <p:transition spd="slow" advClick="0" advTm="200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968721"/>
      </p:ext>
    </p:extLst>
  </p:cSld>
  <p:clrMapOvr>
    <a:masterClrMapping/>
  </p:clrMapOvr>
  <p:transition spd="slow" advClick="0" advTm="200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7323"/>
      </p:ext>
    </p:extLst>
  </p:cSld>
  <p:clrMapOvr>
    <a:masterClrMapping/>
  </p:clrMapOvr>
  <p:transition spd="slow" advClick="0" advTm="200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65830"/>
      </p:ext>
    </p:extLst>
  </p:cSld>
  <p:clrMapOvr>
    <a:masterClrMapping/>
  </p:clrMapOvr>
  <p:transition spd="slow" advClick="0" advTm="200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032634"/>
      </p:ext>
    </p:extLst>
  </p:cSld>
  <p:clrMapOvr>
    <a:masterClrMapping/>
  </p:clrMapOvr>
  <p:transition spd="slow" advClick="0" advTm="200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404176"/>
      </p:ext>
    </p:extLst>
  </p:cSld>
  <p:clrMapOvr>
    <a:masterClrMapping/>
  </p:clrMapOvr>
  <p:transition spd="slow" advClick="0" advTm="200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656749"/>
      </p:ext>
    </p:extLst>
  </p:cSld>
  <p:clrMapOvr>
    <a:masterClrMapping/>
  </p:clrMapOvr>
  <p:transition spd="slow" advClick="0" advTm="2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860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698463"/>
      </p:ext>
    </p:extLst>
  </p:cSld>
  <p:clrMapOvr>
    <a:masterClrMapping/>
  </p:clrMapOvr>
  <p:transition spd="slow" advClick="0" advTm="200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2834"/>
      </p:ext>
    </p:extLst>
  </p:cSld>
  <p:clrMapOvr>
    <a:masterClrMapping/>
  </p:clrMapOvr>
  <p:transition spd="slow" advClick="0" advTm="200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848076"/>
      </p:ext>
    </p:extLst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55047"/>
      </p:ext>
    </p:extLst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461129"/>
      </p:ext>
    </p:extLst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434380"/>
      </p:ext>
    </p:extLst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643118"/>
      </p:ext>
    </p:extLst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23534"/>
      </p:ext>
    </p:extLst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534440"/>
      </p:ext>
    </p:extLst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086439"/>
      </p:ext>
    </p:extLst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77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90541"/>
      </p:ext>
    </p:extLst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5504"/>
      </p:ext>
    </p:extLst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80709"/>
      </p:ext>
    </p:extLst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569786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834628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505771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688878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370246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205660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750713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249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70922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83609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633169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11871"/>
      </p:ext>
    </p:extLst>
  </p:cSld>
  <p:clrMapOvr>
    <a:masterClrMapping/>
  </p:clrMapOvr>
  <p:transition spd="slow">
    <p:wedg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92899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79593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4487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3812895"/>
      </p:ext>
    </p:extLst>
  </p:cSld>
  <p:clrMapOvr>
    <a:masterClrMapping/>
  </p:clrMapOvr>
  <p:transition spd="slow">
    <p:wedg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477458"/>
      </p:ext>
    </p:extLst>
  </p:cSld>
  <p:clrMapOvr>
    <a:masterClrMapping/>
  </p:clrMapOvr>
  <p:transition spd="slow">
    <p:wedg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6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977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72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8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18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60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16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55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6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7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41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0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6399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476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89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54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51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F5D13CD-FF2C-B5EA-243D-0958ABC299A4}"/>
              </a:ext>
            </a:extLst>
          </p:cNvPr>
          <p:cNvSpPr txBox="1">
            <a:spLocks/>
          </p:cNvSpPr>
          <p:nvPr userDrawn="1"/>
        </p:nvSpPr>
        <p:spPr>
          <a:xfrm>
            <a:off x="1308013" y="9589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1CF6D6-F076-BC85-21FB-31C74D1AE56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2918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37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570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622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736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F5D13CD-FF2C-B5EA-243D-0958ABC299A4}"/>
              </a:ext>
            </a:extLst>
          </p:cNvPr>
          <p:cNvSpPr txBox="1">
            <a:spLocks/>
          </p:cNvSpPr>
          <p:nvPr userDrawn="1"/>
        </p:nvSpPr>
        <p:spPr>
          <a:xfrm>
            <a:off x="1308013" y="9589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1CF6D6-F076-BC85-21FB-31C74D1AE56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763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643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0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773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6C21F6-9570-46B8-0571-5962C87D1AC0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5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37D8190-158E-4B24-9587-20FA56204A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45745-005E-43A9-A594-B43C2AE382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11C806-1286-45F5-8163-AE139D61F3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B9EA0-8F92-445A-876B-9DB46852FB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F90F8-0DFE-4931-B138-6D65BEB495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9167C-A594-4FB3-B454-61FA0F4330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C69E29-87E2-4E47-9BDC-5666CF62840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36878" y="-114300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4E8AA-97DA-4709-BD3B-5B1FAF2F2C9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93" y="-23261263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534D74-6453-4FFC-A2E3-5871A26BA8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593" y="3797196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DB6DC6-9555-4C57-D607-68A53421B34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3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2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4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23EAB1-84B3-8258-9FCD-D93C92EA7AC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6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52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9.png"/><Relationship Id="rId5" Type="http://schemas.openxmlformats.org/officeDocument/2006/relationships/image" Target="../media/image63.emf"/><Relationship Id="rId4" Type="http://schemas.openxmlformats.org/officeDocument/2006/relationships/image" Target="../media/image6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707012" y="2597522"/>
            <a:ext cx="5216684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VN" sz="238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HOẠT ĐỘNG TRẢI NGHIỆM</a:t>
            </a:r>
            <a:endParaRPr lang="en-VN" sz="23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THÂN THIỆN VỚI BẠN BÈ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221" y="1093526"/>
            <a:ext cx="6841197" cy="1978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498" y="697691"/>
            <a:ext cx="2875402" cy="1163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262648" y="493776"/>
            <a:ext cx="11430000" cy="1328023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ủi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D172A0-820A-F207-8D7C-CCB478545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192" y="2481553"/>
            <a:ext cx="3252216" cy="3487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8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198640" y="283464"/>
            <a:ext cx="11430000" cy="173664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52CCD-F859-D768-4AD4-272BE7758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950" y="2441449"/>
            <a:ext cx="3388191" cy="3367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9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39E6F0-ED72-1361-760C-2B2C8D75C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38" y="3835400"/>
            <a:ext cx="4506562" cy="2804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60D6C-F562-62C7-1CA3-AAFB6F3C9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9" y="4140201"/>
            <a:ext cx="7722269" cy="15607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9B7DF-7D0C-B376-626D-7AF0A411C807}"/>
              </a:ext>
            </a:extLst>
          </p:cNvPr>
          <p:cNvSpPr/>
          <p:nvPr/>
        </p:nvSpPr>
        <p:spPr>
          <a:xfrm>
            <a:off x="3030876" y="2095928"/>
            <a:ext cx="5167902" cy="1407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13221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0" y="2790615"/>
            <a:ext cx="12192000" cy="4050453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3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3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560"/>
            <a:ext cx="12192000" cy="27178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893063" y="177804"/>
            <a:ext cx="6189980" cy="1528233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735" y="3735493"/>
            <a:ext cx="7876540" cy="3102187"/>
          </a:xfrm>
          <a:prstGeom prst="rect">
            <a:avLst/>
          </a:prstGeom>
        </p:spPr>
      </p:pic>
      <p:sp>
        <p:nvSpPr>
          <p:cNvPr id="62" name="云形 61"/>
          <p:cNvSpPr/>
          <p:nvPr/>
        </p:nvSpPr>
        <p:spPr>
          <a:xfrm>
            <a:off x="2205567" y="800100"/>
            <a:ext cx="7780867" cy="3982720"/>
          </a:xfrm>
          <a:custGeom>
            <a:avLst/>
            <a:gdLst>
              <a:gd name="connsiteX0" fmla="*/ 702439 w 7780867"/>
              <a:gd name="connsiteY0" fmla="*/ 1324807 h 3982720"/>
              <a:gd name="connsiteX1" fmla="*/ 1012773 w 7780867"/>
              <a:gd name="connsiteY1" fmla="*/ 636774 h 3982720"/>
              <a:gd name="connsiteX2" fmla="*/ 2522477 w 7780867"/>
              <a:gd name="connsiteY2" fmla="*/ 479585 h 3982720"/>
              <a:gd name="connsiteX3" fmla="*/ 4044609 w 7780867"/>
              <a:gd name="connsiteY3" fmla="*/ 316404 h 3982720"/>
              <a:gd name="connsiteX4" fmla="*/ 4637720 w 7780867"/>
              <a:gd name="connsiteY4" fmla="*/ 18438 h 3982720"/>
              <a:gd name="connsiteX5" fmla="*/ 5373301 w 7780867"/>
              <a:gd name="connsiteY5" fmla="*/ 228729 h 3982720"/>
              <a:gd name="connsiteX6" fmla="*/ 6387335 w 7780867"/>
              <a:gd name="connsiteY6" fmla="*/ 63612 h 3982720"/>
              <a:gd name="connsiteX7" fmla="*/ 6901556 w 7780867"/>
              <a:gd name="connsiteY7" fmla="*/ 514065 h 3982720"/>
              <a:gd name="connsiteX8" fmla="*/ 7561489 w 7780867"/>
              <a:gd name="connsiteY8" fmla="*/ 951243 h 3982720"/>
              <a:gd name="connsiteX9" fmla="*/ 7531951 w 7780867"/>
              <a:gd name="connsiteY9" fmla="*/ 1425297 h 3982720"/>
              <a:gd name="connsiteX10" fmla="*/ 7747726 w 7780867"/>
              <a:gd name="connsiteY10" fmla="*/ 2150115 h 3982720"/>
              <a:gd name="connsiteX11" fmla="*/ 6736934 w 7780867"/>
              <a:gd name="connsiteY11" fmla="*/ 2784585 h 3982720"/>
              <a:gd name="connsiteX12" fmla="*/ 6375087 w 7780867"/>
              <a:gd name="connsiteY12" fmla="*/ 3328244 h 3982720"/>
              <a:gd name="connsiteX13" fmla="*/ 5143117 w 7780867"/>
              <a:gd name="connsiteY13" fmla="*/ 3394070 h 3982720"/>
              <a:gd name="connsiteX14" fmla="*/ 4262726 w 7780867"/>
              <a:gd name="connsiteY14" fmla="*/ 3974053 h 3982720"/>
              <a:gd name="connsiteX15" fmla="*/ 2968256 w 7780867"/>
              <a:gd name="connsiteY15" fmla="*/ 3620034 h 3982720"/>
              <a:gd name="connsiteX16" fmla="*/ 1045373 w 7780867"/>
              <a:gd name="connsiteY16" fmla="*/ 3270255 h 3982720"/>
              <a:gd name="connsiteX17" fmla="*/ 199925 w 7780867"/>
              <a:gd name="connsiteY17" fmla="*/ 2881018 h 3982720"/>
              <a:gd name="connsiteX18" fmla="*/ 380578 w 7780867"/>
              <a:gd name="connsiteY18" fmla="*/ 2355612 h 3982720"/>
              <a:gd name="connsiteX19" fmla="*/ -901 w 7780867"/>
              <a:gd name="connsiteY19" fmla="*/ 1816562 h 3982720"/>
              <a:gd name="connsiteX20" fmla="*/ 695775 w 7780867"/>
              <a:gd name="connsiteY20" fmla="*/ 1337437 h 3982720"/>
              <a:gd name="connsiteX21" fmla="*/ 702439 w 7780867"/>
              <a:gd name="connsiteY21" fmla="*/ 1324807 h 3982720"/>
              <a:gd name="connsiteX0" fmla="*/ 845268 w 7780867"/>
              <a:gd name="connsiteY0" fmla="*/ 2413325 h 3982720"/>
              <a:gd name="connsiteX1" fmla="*/ 389043 w 7780867"/>
              <a:gd name="connsiteY1" fmla="*/ 2339848 h 3982720"/>
              <a:gd name="connsiteX2" fmla="*/ 1247820 w 7780867"/>
              <a:gd name="connsiteY2" fmla="*/ 3217429 h 3982720"/>
              <a:gd name="connsiteX3" fmla="*/ 1048255 w 7780867"/>
              <a:gd name="connsiteY3" fmla="*/ 3252554 h 3982720"/>
              <a:gd name="connsiteX4" fmla="*/ 2967896 w 7780867"/>
              <a:gd name="connsiteY4" fmla="*/ 3603808 h 3982720"/>
              <a:gd name="connsiteX5" fmla="*/ 2847581 w 7780867"/>
              <a:gd name="connsiteY5" fmla="*/ 3443393 h 3982720"/>
              <a:gd name="connsiteX6" fmla="*/ 5192107 w 7780867"/>
              <a:gd name="connsiteY6" fmla="*/ 3203784 h 3982720"/>
              <a:gd name="connsiteX7" fmla="*/ 5144017 w 7780867"/>
              <a:gd name="connsiteY7" fmla="*/ 3379780 h 3982720"/>
              <a:gd name="connsiteX8" fmla="*/ 6147065 w 7780867"/>
              <a:gd name="connsiteY8" fmla="*/ 2116188 h 3982720"/>
              <a:gd name="connsiteX9" fmla="*/ 6732611 w 7780867"/>
              <a:gd name="connsiteY9" fmla="*/ 2774075 h 3982720"/>
              <a:gd name="connsiteX10" fmla="*/ 7528349 w 7780867"/>
              <a:gd name="connsiteY10" fmla="*/ 1415525 h 3982720"/>
              <a:gd name="connsiteX11" fmla="*/ 7267545 w 7780867"/>
              <a:gd name="connsiteY11" fmla="*/ 1662232 h 3982720"/>
              <a:gd name="connsiteX12" fmla="*/ 6902637 w 7780867"/>
              <a:gd name="connsiteY12" fmla="*/ 500237 h 3982720"/>
              <a:gd name="connsiteX13" fmla="*/ 6916326 w 7780867"/>
              <a:gd name="connsiteY13" fmla="*/ 616768 h 3982720"/>
              <a:gd name="connsiteX14" fmla="*/ 5237315 w 7780867"/>
              <a:gd name="connsiteY14" fmla="*/ 364345 h 3982720"/>
              <a:gd name="connsiteX15" fmla="*/ 5370959 w 7780867"/>
              <a:gd name="connsiteY15" fmla="*/ 215730 h 3982720"/>
              <a:gd name="connsiteX16" fmla="*/ 3987874 w 7780867"/>
              <a:gd name="connsiteY16" fmla="*/ 435149 h 3982720"/>
              <a:gd name="connsiteX17" fmla="*/ 4052534 w 7780867"/>
              <a:gd name="connsiteY17" fmla="*/ 307001 h 3982720"/>
              <a:gd name="connsiteX18" fmla="*/ 2521577 w 7780867"/>
              <a:gd name="connsiteY18" fmla="*/ 478663 h 3982720"/>
              <a:gd name="connsiteX19" fmla="*/ 2755723 w 7780867"/>
              <a:gd name="connsiteY19" fmla="*/ 602939 h 3982720"/>
              <a:gd name="connsiteX20" fmla="*/ 743324 w 7780867"/>
              <a:gd name="connsiteY20" fmla="*/ 1455628 h 3982720"/>
              <a:gd name="connsiteX21" fmla="*/ 702439 w 7780867"/>
              <a:gd name="connsiteY21" fmla="*/ 1324807 h 398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780867" h="3982720" fill="none" extrusionOk="0">
                <a:moveTo>
                  <a:pt x="702439" y="1324807"/>
                </a:moveTo>
                <a:cubicBezTo>
                  <a:pt x="624472" y="1044835"/>
                  <a:pt x="763927" y="785142"/>
                  <a:pt x="1012773" y="636774"/>
                </a:cubicBezTo>
                <a:cubicBezTo>
                  <a:pt x="1342834" y="305804"/>
                  <a:pt x="2080881" y="315581"/>
                  <a:pt x="2522477" y="479585"/>
                </a:cubicBezTo>
                <a:cubicBezTo>
                  <a:pt x="2760111" y="108418"/>
                  <a:pt x="3454532" y="5198"/>
                  <a:pt x="4044609" y="316404"/>
                </a:cubicBezTo>
                <a:cubicBezTo>
                  <a:pt x="4127859" y="198829"/>
                  <a:pt x="4338198" y="18514"/>
                  <a:pt x="4637720" y="18438"/>
                </a:cubicBezTo>
                <a:cubicBezTo>
                  <a:pt x="4885203" y="-4697"/>
                  <a:pt x="5171115" y="21736"/>
                  <a:pt x="5373301" y="228729"/>
                </a:cubicBezTo>
                <a:cubicBezTo>
                  <a:pt x="5612057" y="21725"/>
                  <a:pt x="6073869" y="-50171"/>
                  <a:pt x="6387335" y="63612"/>
                </a:cubicBezTo>
                <a:cubicBezTo>
                  <a:pt x="6650009" y="116949"/>
                  <a:pt x="6848931" y="307680"/>
                  <a:pt x="6901556" y="514065"/>
                </a:cubicBezTo>
                <a:cubicBezTo>
                  <a:pt x="7198635" y="607323"/>
                  <a:pt x="7428255" y="718218"/>
                  <a:pt x="7561489" y="951243"/>
                </a:cubicBezTo>
                <a:cubicBezTo>
                  <a:pt x="7648204" y="1111525"/>
                  <a:pt x="7598218" y="1272605"/>
                  <a:pt x="7531951" y="1425297"/>
                </a:cubicBezTo>
                <a:cubicBezTo>
                  <a:pt x="7755571" y="1620283"/>
                  <a:pt x="7825936" y="1877518"/>
                  <a:pt x="7747726" y="2150115"/>
                </a:cubicBezTo>
                <a:cubicBezTo>
                  <a:pt x="7582404" y="2509841"/>
                  <a:pt x="7285802" y="2696382"/>
                  <a:pt x="6736934" y="2784585"/>
                </a:cubicBezTo>
                <a:cubicBezTo>
                  <a:pt x="6757784" y="3006613"/>
                  <a:pt x="6594236" y="3192329"/>
                  <a:pt x="6375087" y="3328244"/>
                </a:cubicBezTo>
                <a:cubicBezTo>
                  <a:pt x="6022466" y="3526087"/>
                  <a:pt x="5474899" y="3582234"/>
                  <a:pt x="5143117" y="3394070"/>
                </a:cubicBezTo>
                <a:cubicBezTo>
                  <a:pt x="4961809" y="3610736"/>
                  <a:pt x="4668117" y="3856163"/>
                  <a:pt x="4262726" y="3974053"/>
                </a:cubicBezTo>
                <a:cubicBezTo>
                  <a:pt x="3809901" y="4038715"/>
                  <a:pt x="3263746" y="4004992"/>
                  <a:pt x="2968256" y="3620034"/>
                </a:cubicBezTo>
                <a:cubicBezTo>
                  <a:pt x="2240643" y="3920863"/>
                  <a:pt x="1396608" y="3823570"/>
                  <a:pt x="1045373" y="3270255"/>
                </a:cubicBezTo>
                <a:cubicBezTo>
                  <a:pt x="651615" y="3295313"/>
                  <a:pt x="348601" y="3099195"/>
                  <a:pt x="199925" y="2881018"/>
                </a:cubicBezTo>
                <a:cubicBezTo>
                  <a:pt x="122166" y="2688652"/>
                  <a:pt x="178908" y="2504374"/>
                  <a:pt x="380578" y="2355612"/>
                </a:cubicBezTo>
                <a:cubicBezTo>
                  <a:pt x="113017" y="2252178"/>
                  <a:pt x="-22193" y="2006646"/>
                  <a:pt x="-901" y="1816562"/>
                </a:cubicBezTo>
                <a:cubicBezTo>
                  <a:pt x="-308" y="1576776"/>
                  <a:pt x="396762" y="1409891"/>
                  <a:pt x="695775" y="1337437"/>
                </a:cubicBezTo>
                <a:cubicBezTo>
                  <a:pt x="697856" y="1332779"/>
                  <a:pt x="700251" y="1329570"/>
                  <a:pt x="702439" y="1324807"/>
                </a:cubicBezTo>
                <a:close/>
              </a:path>
              <a:path w="7780867" h="3982720" fill="none" extrusionOk="0">
                <a:moveTo>
                  <a:pt x="845268" y="2413325"/>
                </a:moveTo>
                <a:cubicBezTo>
                  <a:pt x="672652" y="2406002"/>
                  <a:pt x="496320" y="2409847"/>
                  <a:pt x="389043" y="2339848"/>
                </a:cubicBezTo>
                <a:moveTo>
                  <a:pt x="1247820" y="3217429"/>
                </a:moveTo>
                <a:cubicBezTo>
                  <a:pt x="1172646" y="3243308"/>
                  <a:pt x="1109746" y="3251132"/>
                  <a:pt x="1048255" y="3252554"/>
                </a:cubicBezTo>
                <a:moveTo>
                  <a:pt x="2967896" y="3603808"/>
                </a:moveTo>
                <a:cubicBezTo>
                  <a:pt x="2914706" y="3544710"/>
                  <a:pt x="2883614" y="3494794"/>
                  <a:pt x="2847581" y="3443393"/>
                </a:cubicBezTo>
                <a:moveTo>
                  <a:pt x="5192107" y="3203784"/>
                </a:moveTo>
                <a:cubicBezTo>
                  <a:pt x="5193275" y="3263802"/>
                  <a:pt x="5164308" y="3317361"/>
                  <a:pt x="5144017" y="3379780"/>
                </a:cubicBezTo>
                <a:moveTo>
                  <a:pt x="6147065" y="2116188"/>
                </a:moveTo>
                <a:cubicBezTo>
                  <a:pt x="6462996" y="2239511"/>
                  <a:pt x="6743092" y="2474782"/>
                  <a:pt x="6732611" y="2774075"/>
                </a:cubicBezTo>
                <a:moveTo>
                  <a:pt x="7528349" y="1415525"/>
                </a:moveTo>
                <a:cubicBezTo>
                  <a:pt x="7473570" y="1507558"/>
                  <a:pt x="7356751" y="1595003"/>
                  <a:pt x="7267545" y="1662232"/>
                </a:cubicBezTo>
                <a:moveTo>
                  <a:pt x="6902637" y="500237"/>
                </a:moveTo>
                <a:cubicBezTo>
                  <a:pt x="6903551" y="539268"/>
                  <a:pt x="6925435" y="573926"/>
                  <a:pt x="6916326" y="616768"/>
                </a:cubicBezTo>
                <a:moveTo>
                  <a:pt x="5237315" y="364345"/>
                </a:moveTo>
                <a:cubicBezTo>
                  <a:pt x="5269363" y="305711"/>
                  <a:pt x="5305288" y="267559"/>
                  <a:pt x="5370959" y="215730"/>
                </a:cubicBezTo>
                <a:moveTo>
                  <a:pt x="3987874" y="435149"/>
                </a:moveTo>
                <a:cubicBezTo>
                  <a:pt x="4006449" y="397180"/>
                  <a:pt x="4024912" y="353702"/>
                  <a:pt x="4052534" y="307001"/>
                </a:cubicBezTo>
                <a:moveTo>
                  <a:pt x="2521577" y="478663"/>
                </a:moveTo>
                <a:cubicBezTo>
                  <a:pt x="2609315" y="500846"/>
                  <a:pt x="2681458" y="563612"/>
                  <a:pt x="2755723" y="602939"/>
                </a:cubicBezTo>
                <a:moveTo>
                  <a:pt x="743324" y="1455628"/>
                </a:moveTo>
                <a:cubicBezTo>
                  <a:pt x="724083" y="1410882"/>
                  <a:pt x="706103" y="1364326"/>
                  <a:pt x="702439" y="1324807"/>
                </a:cubicBezTo>
              </a:path>
              <a:path w="7780867" h="3982720" stroke="0" extrusionOk="0">
                <a:moveTo>
                  <a:pt x="702439" y="1324807"/>
                </a:moveTo>
                <a:cubicBezTo>
                  <a:pt x="654668" y="1066340"/>
                  <a:pt x="785148" y="844979"/>
                  <a:pt x="1012773" y="636774"/>
                </a:cubicBezTo>
                <a:cubicBezTo>
                  <a:pt x="1364856" y="355476"/>
                  <a:pt x="2082057" y="304304"/>
                  <a:pt x="2522477" y="479585"/>
                </a:cubicBezTo>
                <a:cubicBezTo>
                  <a:pt x="2833538" y="108232"/>
                  <a:pt x="3591627" y="-65034"/>
                  <a:pt x="4044609" y="316404"/>
                </a:cubicBezTo>
                <a:cubicBezTo>
                  <a:pt x="4175128" y="173909"/>
                  <a:pt x="4379297" y="67952"/>
                  <a:pt x="4637720" y="18438"/>
                </a:cubicBezTo>
                <a:cubicBezTo>
                  <a:pt x="4942252" y="-11577"/>
                  <a:pt x="5144752" y="66561"/>
                  <a:pt x="5373301" y="228729"/>
                </a:cubicBezTo>
                <a:cubicBezTo>
                  <a:pt x="5606893" y="7506"/>
                  <a:pt x="6038669" y="-2739"/>
                  <a:pt x="6387335" y="63612"/>
                </a:cubicBezTo>
                <a:cubicBezTo>
                  <a:pt x="6657651" y="185339"/>
                  <a:pt x="6882304" y="279014"/>
                  <a:pt x="6901556" y="514065"/>
                </a:cubicBezTo>
                <a:cubicBezTo>
                  <a:pt x="7246448" y="541849"/>
                  <a:pt x="7454536" y="688637"/>
                  <a:pt x="7561489" y="951243"/>
                </a:cubicBezTo>
                <a:cubicBezTo>
                  <a:pt x="7623161" y="1093226"/>
                  <a:pt x="7630260" y="1271747"/>
                  <a:pt x="7531951" y="1425297"/>
                </a:cubicBezTo>
                <a:cubicBezTo>
                  <a:pt x="7784850" y="1611477"/>
                  <a:pt x="7806536" y="1934528"/>
                  <a:pt x="7747726" y="2150115"/>
                </a:cubicBezTo>
                <a:cubicBezTo>
                  <a:pt x="7585256" y="2477685"/>
                  <a:pt x="7128614" y="2788660"/>
                  <a:pt x="6736934" y="2784585"/>
                </a:cubicBezTo>
                <a:cubicBezTo>
                  <a:pt x="6737609" y="2982242"/>
                  <a:pt x="6623660" y="3226929"/>
                  <a:pt x="6375087" y="3328244"/>
                </a:cubicBezTo>
                <a:cubicBezTo>
                  <a:pt x="6045119" y="3563619"/>
                  <a:pt x="5531903" y="3458614"/>
                  <a:pt x="5143117" y="3394070"/>
                </a:cubicBezTo>
                <a:cubicBezTo>
                  <a:pt x="4991816" y="3670602"/>
                  <a:pt x="4692521" y="3890589"/>
                  <a:pt x="4262726" y="3974053"/>
                </a:cubicBezTo>
                <a:cubicBezTo>
                  <a:pt x="3708599" y="4121327"/>
                  <a:pt x="3176483" y="3880708"/>
                  <a:pt x="2968256" y="3620034"/>
                </a:cubicBezTo>
                <a:cubicBezTo>
                  <a:pt x="2273718" y="3917510"/>
                  <a:pt x="1468828" y="3887306"/>
                  <a:pt x="1045373" y="3270255"/>
                </a:cubicBezTo>
                <a:cubicBezTo>
                  <a:pt x="645253" y="3323269"/>
                  <a:pt x="306942" y="3094184"/>
                  <a:pt x="199925" y="2881018"/>
                </a:cubicBezTo>
                <a:cubicBezTo>
                  <a:pt x="126394" y="2703215"/>
                  <a:pt x="213641" y="2470459"/>
                  <a:pt x="380578" y="2355612"/>
                </a:cubicBezTo>
                <a:cubicBezTo>
                  <a:pt x="125507" y="2291898"/>
                  <a:pt x="-53080" y="2042870"/>
                  <a:pt x="-901" y="1816562"/>
                </a:cubicBezTo>
                <a:cubicBezTo>
                  <a:pt x="23974" y="1510493"/>
                  <a:pt x="410836" y="1377006"/>
                  <a:pt x="695775" y="1337437"/>
                </a:cubicBezTo>
                <a:cubicBezTo>
                  <a:pt x="698503" y="1333716"/>
                  <a:pt x="700289" y="1328602"/>
                  <a:pt x="702439" y="1324807"/>
                </a:cubicBezTo>
                <a:close/>
              </a:path>
              <a:path w="7780867" h="3982720" fill="none" stroke="0" extrusionOk="0">
                <a:moveTo>
                  <a:pt x="845268" y="2413325"/>
                </a:moveTo>
                <a:cubicBezTo>
                  <a:pt x="700105" y="2450322"/>
                  <a:pt x="539079" y="2415691"/>
                  <a:pt x="389043" y="2339848"/>
                </a:cubicBezTo>
                <a:moveTo>
                  <a:pt x="1247820" y="3217429"/>
                </a:moveTo>
                <a:cubicBezTo>
                  <a:pt x="1177870" y="3224477"/>
                  <a:pt x="1114226" y="3249013"/>
                  <a:pt x="1048255" y="3252554"/>
                </a:cubicBezTo>
                <a:moveTo>
                  <a:pt x="2967896" y="3603808"/>
                </a:moveTo>
                <a:cubicBezTo>
                  <a:pt x="2923041" y="3554959"/>
                  <a:pt x="2892233" y="3491733"/>
                  <a:pt x="2847581" y="3443393"/>
                </a:cubicBezTo>
                <a:moveTo>
                  <a:pt x="5192107" y="3203784"/>
                </a:moveTo>
                <a:cubicBezTo>
                  <a:pt x="5187951" y="3258411"/>
                  <a:pt x="5167291" y="3322987"/>
                  <a:pt x="5144017" y="3379780"/>
                </a:cubicBezTo>
                <a:moveTo>
                  <a:pt x="6147065" y="2116188"/>
                </a:moveTo>
                <a:cubicBezTo>
                  <a:pt x="6498106" y="2244423"/>
                  <a:pt x="6730422" y="2486393"/>
                  <a:pt x="6732611" y="2774075"/>
                </a:cubicBezTo>
                <a:moveTo>
                  <a:pt x="7528349" y="1415525"/>
                </a:moveTo>
                <a:cubicBezTo>
                  <a:pt x="7493026" y="1521763"/>
                  <a:pt x="7391922" y="1607995"/>
                  <a:pt x="7267545" y="1662232"/>
                </a:cubicBezTo>
                <a:moveTo>
                  <a:pt x="6902637" y="500237"/>
                </a:moveTo>
                <a:cubicBezTo>
                  <a:pt x="6916579" y="539222"/>
                  <a:pt x="6912349" y="578554"/>
                  <a:pt x="6916326" y="616768"/>
                </a:cubicBezTo>
                <a:moveTo>
                  <a:pt x="5237315" y="364345"/>
                </a:moveTo>
                <a:cubicBezTo>
                  <a:pt x="5279662" y="301059"/>
                  <a:pt x="5321017" y="249200"/>
                  <a:pt x="5370959" y="215730"/>
                </a:cubicBezTo>
                <a:moveTo>
                  <a:pt x="3987874" y="435149"/>
                </a:moveTo>
                <a:cubicBezTo>
                  <a:pt x="4005691" y="388977"/>
                  <a:pt x="4018966" y="346252"/>
                  <a:pt x="4052534" y="307001"/>
                </a:cubicBezTo>
                <a:moveTo>
                  <a:pt x="2521577" y="478663"/>
                </a:moveTo>
                <a:cubicBezTo>
                  <a:pt x="2595659" y="503099"/>
                  <a:pt x="2694542" y="550498"/>
                  <a:pt x="2755723" y="602939"/>
                </a:cubicBezTo>
                <a:moveTo>
                  <a:pt x="743324" y="1455628"/>
                </a:moveTo>
                <a:cubicBezTo>
                  <a:pt x="725412" y="1407068"/>
                  <a:pt x="704157" y="1369664"/>
                  <a:pt x="702439" y="1324807"/>
                </a:cubicBezTo>
              </a:path>
            </a:pathLst>
          </a:custGeom>
          <a:solidFill>
            <a:srgbClr val="CCFFCC"/>
          </a:solidFill>
          <a:ln w="19050" cmpd="sng">
            <a:solidFill>
              <a:srgbClr val="00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306193263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00FF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9FD07634-49DC-DE67-2611-08BB47415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68" y="1688088"/>
            <a:ext cx="7256865" cy="2508281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91A987-A3D0-2407-4BBC-7CCEFCCF3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189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ldLvl="0" animBg="1"/>
      <p:bldP spid="6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2" name="Picture 1" descr="A green and white logo&#10;&#10;Description automatically generated">
            <a:extLst>
              <a:ext uri="{FF2B5EF4-FFF2-40B4-BE49-F238E27FC236}">
                <a16:creationId xmlns:a16="http://schemas.microsoft.com/office/drawing/2014/main" id="{6B1D90ED-1EC7-FED8-C052-6373E87F59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96" y="282267"/>
            <a:ext cx="1431773" cy="1431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41AF82-96BE-556C-0519-D7D56AF96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213" y="974214"/>
            <a:ext cx="5779509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D0D26E-4010-1E28-6952-CF21B5E2E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285" y="1977656"/>
            <a:ext cx="9892370" cy="30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16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9" y="245149"/>
            <a:ext cx="12192847" cy="7435427"/>
            <a:chOff x="0" y="895"/>
            <a:chExt cx="14401" cy="8782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4" y="895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6" name="图片 53" descr="D:\项目\图层 1.png图层 1">
            <a:extLst>
              <a:ext uri="{FF2B5EF4-FFF2-40B4-BE49-F238E27FC236}">
                <a16:creationId xmlns:a16="http://schemas.microsoft.com/office/drawing/2014/main" id="{E642E9B8-86FF-4FF7-A254-6AB484C9FA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50548" y="3918114"/>
            <a:ext cx="7532293" cy="2939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4E4A9-C602-A7B0-82A5-041018604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593" y="2147595"/>
            <a:ext cx="6474513" cy="235326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B0DD0A-2E1D-0E2C-483D-053239ECAF81}"/>
              </a:ext>
            </a:extLst>
          </p:cNvPr>
          <p:cNvSpPr txBox="1"/>
          <p:nvPr/>
        </p:nvSpPr>
        <p:spPr>
          <a:xfrm>
            <a:off x="566928" y="283464"/>
            <a:ext cx="11119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444F1-8E1D-2A55-58CE-A938BF7B5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1" y="1800987"/>
            <a:ext cx="6159214" cy="285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494B8F-ABF0-292D-966B-76DBA053A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840" y="1765886"/>
            <a:ext cx="5141976" cy="2900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E2C9AC-049A-A61E-CADE-41985458663D}"/>
              </a:ext>
            </a:extLst>
          </p:cNvPr>
          <p:cNvGrpSpPr/>
          <p:nvPr/>
        </p:nvGrpSpPr>
        <p:grpSpPr>
          <a:xfrm>
            <a:off x="4462272" y="4754880"/>
            <a:ext cx="3420291" cy="2103120"/>
            <a:chOff x="8607662" y="4144151"/>
            <a:chExt cx="3835491" cy="2530969"/>
          </a:xfrm>
        </p:grpSpPr>
        <p:pic>
          <p:nvPicPr>
            <p:cNvPr id="23" name="Picture 2" descr="18,818 BEST Kids Talking Cartoon IMAGES, STOCK PHOTOS &amp;amp; VECTORS | Adobe  Stock">
              <a:extLst>
                <a:ext uri="{FF2B5EF4-FFF2-40B4-BE49-F238E27FC236}">
                  <a16:creationId xmlns:a16="http://schemas.microsoft.com/office/drawing/2014/main" id="{996FA448-6DB5-6676-1427-16325EC62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0" r="98204">
                          <a14:foregroundMark x1="6387" y1="24444" x2="36926" y2="83611"/>
                          <a14:foregroundMark x1="33533" y1="21111" x2="17964" y2="36389"/>
                          <a14:foregroundMark x1="18762" y1="78056" x2="32735" y2="7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871" y="5119509"/>
              <a:ext cx="2164894" cy="155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EA1178-529E-CA27-F7AF-04944ADD9623}"/>
                </a:ext>
              </a:extLst>
            </p:cNvPr>
            <p:cNvSpPr/>
            <p:nvPr/>
          </p:nvSpPr>
          <p:spPr>
            <a:xfrm>
              <a:off x="8607662" y="4144151"/>
              <a:ext cx="3835491" cy="1148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nhóm</a:t>
              </a:r>
              <a:r>
                <a:rPr kumimoji="0" lang="en-US" sz="2800" b="1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đôi</a:t>
              </a:r>
              <a:endParaRPr kumimoji="0" lang="en-US" sz="28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6620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顶角 29">
            <a:extLst>
              <a:ext uri="{FF2B5EF4-FFF2-40B4-BE49-F238E27FC236}">
                <a16:creationId xmlns:a16="http://schemas.microsoft.com/office/drawing/2014/main" id="{D17A9A39-6FE5-A7DC-6BA3-004EB076EF1B}"/>
              </a:ext>
            </a:extLst>
          </p:cNvPr>
          <p:cNvSpPr/>
          <p:nvPr/>
        </p:nvSpPr>
        <p:spPr>
          <a:xfrm rot="5400000" flipH="1">
            <a:off x="5393718" y="-3778646"/>
            <a:ext cx="1036688" cy="9154073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2B21DAED-4140-9CE8-4BC2-AC33B3F1BE42}"/>
              </a:ext>
            </a:extLst>
          </p:cNvPr>
          <p:cNvSpPr txBox="1"/>
          <p:nvPr/>
        </p:nvSpPr>
        <p:spPr>
          <a:xfrm flipH="1">
            <a:off x="1435609" y="385232"/>
            <a:ext cx="866787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vi-VN" altLang="zh-CN" sz="4000" b="1" noProof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Hành động thể hiện sự thân thiện</a:t>
            </a:r>
            <a:endParaRPr kumimoji="0" lang="zh-CN" altLang="zh-CN" sz="40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.黑体-??" panose="02000500000000000000" pitchFamily="2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6562E0-452E-2C04-F047-14C1FA28E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86" y="2060953"/>
            <a:ext cx="3888486" cy="3338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FEDC5E-387C-3214-883F-6B4E8F42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30" y="2191130"/>
            <a:ext cx="3698203" cy="3148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DDC459-1312-F62B-0B76-5BBAD6DA9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96" y="2226564"/>
            <a:ext cx="3031441" cy="3131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10845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顶角 29">
            <a:extLst>
              <a:ext uri="{FF2B5EF4-FFF2-40B4-BE49-F238E27FC236}">
                <a16:creationId xmlns:a16="http://schemas.microsoft.com/office/drawing/2014/main" id="{D17A9A39-6FE5-A7DC-6BA3-004EB076EF1B}"/>
              </a:ext>
            </a:extLst>
          </p:cNvPr>
          <p:cNvSpPr/>
          <p:nvPr/>
        </p:nvSpPr>
        <p:spPr>
          <a:xfrm rot="5400000" flipH="1">
            <a:off x="5562882" y="-4880500"/>
            <a:ext cx="1036688" cy="11321204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2B21DAED-4140-9CE8-4BC2-AC33B3F1BE42}"/>
              </a:ext>
            </a:extLst>
          </p:cNvPr>
          <p:cNvSpPr txBox="1"/>
          <p:nvPr/>
        </p:nvSpPr>
        <p:spPr>
          <a:xfrm flipH="1">
            <a:off x="676655" y="440096"/>
            <a:ext cx="1089964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Hành động thể hiện sự </a:t>
            </a:r>
            <a:r>
              <a:rPr kumimoji="1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không</a:t>
            </a:r>
            <a:r>
              <a:rPr kumimoji="1" lang="en-US" altLang="zh-CN" sz="4000" b="1" i="0" u="none" strike="noStrike" kern="1200" cap="none" spc="0" normalizeH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1" lang="vi-VN" altLang="zh-CN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thân thiện</a:t>
            </a:r>
            <a:endParaRPr kumimoji="0" lang="zh-CN" altLang="zh-CN" sz="40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.黑体-??" panose="02000500000000000000" pitchFamily="2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E300A-7F1F-128C-80F6-FCAB36574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636" y="1701736"/>
            <a:ext cx="3727323" cy="4381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DD167E4-2A3E-3A38-870E-B7103CBB5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265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9CF895-A683-4BC5-AFBF-9B5E5F17C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88"/>
          <a:stretch/>
        </p:blipFill>
        <p:spPr>
          <a:xfrm>
            <a:off x="0" y="3590426"/>
            <a:ext cx="12192000" cy="32897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1B3CCA-43F6-4DEE-8C4C-C34186EDC18E}"/>
              </a:ext>
            </a:extLst>
          </p:cNvPr>
          <p:cNvGrpSpPr/>
          <p:nvPr/>
        </p:nvGrpSpPr>
        <p:grpSpPr>
          <a:xfrm>
            <a:off x="4527031" y="1532453"/>
            <a:ext cx="6710945" cy="1906399"/>
            <a:chOff x="5123491" y="2571748"/>
            <a:chExt cx="3511793" cy="1429799"/>
          </a:xfrm>
        </p:grpSpPr>
        <p:sp>
          <p:nvSpPr>
            <p:cNvPr id="20" name="圆角矩形 6">
              <a:extLst>
                <a:ext uri="{FF2B5EF4-FFF2-40B4-BE49-F238E27FC236}">
                  <a16:creationId xmlns:a16="http://schemas.microsoft.com/office/drawing/2014/main" id="{5647D156-6849-46FD-9949-D6417A21C3F4}"/>
                </a:ext>
              </a:extLst>
            </p:cNvPr>
            <p:cNvSpPr/>
            <p:nvPr/>
          </p:nvSpPr>
          <p:spPr>
            <a:xfrm>
              <a:off x="5123491" y="2571748"/>
              <a:ext cx="3511793" cy="1429799"/>
            </a:xfrm>
            <a:custGeom>
              <a:avLst/>
              <a:gdLst>
                <a:gd name="connsiteX0" fmla="*/ 0 w 3511793"/>
                <a:gd name="connsiteY0" fmla="*/ 238305 h 1429799"/>
                <a:gd name="connsiteX1" fmla="*/ 238305 w 3511793"/>
                <a:gd name="connsiteY1" fmla="*/ 0 h 1429799"/>
                <a:gd name="connsiteX2" fmla="*/ 713817 w 3511793"/>
                <a:gd name="connsiteY2" fmla="*/ 0 h 1429799"/>
                <a:gd name="connsiteX3" fmla="*/ 1158977 w 3511793"/>
                <a:gd name="connsiteY3" fmla="*/ 0 h 1429799"/>
                <a:gd name="connsiteX4" fmla="*/ 1725545 w 3511793"/>
                <a:gd name="connsiteY4" fmla="*/ 0 h 1429799"/>
                <a:gd name="connsiteX5" fmla="*/ 2231409 w 3511793"/>
                <a:gd name="connsiteY5" fmla="*/ 0 h 1429799"/>
                <a:gd name="connsiteX6" fmla="*/ 2767624 w 3511793"/>
                <a:gd name="connsiteY6" fmla="*/ 0 h 1429799"/>
                <a:gd name="connsiteX7" fmla="*/ 3273488 w 3511793"/>
                <a:gd name="connsiteY7" fmla="*/ 0 h 1429799"/>
                <a:gd name="connsiteX8" fmla="*/ 3511793 w 3511793"/>
                <a:gd name="connsiteY8" fmla="*/ 238305 h 1429799"/>
                <a:gd name="connsiteX9" fmla="*/ 3511793 w 3511793"/>
                <a:gd name="connsiteY9" fmla="*/ 733963 h 1429799"/>
                <a:gd name="connsiteX10" fmla="*/ 3511793 w 3511793"/>
                <a:gd name="connsiteY10" fmla="*/ 1191494 h 1429799"/>
                <a:gd name="connsiteX11" fmla="*/ 3273488 w 3511793"/>
                <a:gd name="connsiteY11" fmla="*/ 1429799 h 1429799"/>
                <a:gd name="connsiteX12" fmla="*/ 2767624 w 3511793"/>
                <a:gd name="connsiteY12" fmla="*/ 1429799 h 1429799"/>
                <a:gd name="connsiteX13" fmla="*/ 2352816 w 3511793"/>
                <a:gd name="connsiteY13" fmla="*/ 1429799 h 1429799"/>
                <a:gd name="connsiteX14" fmla="*/ 1786248 w 3511793"/>
                <a:gd name="connsiteY14" fmla="*/ 1429799 h 1429799"/>
                <a:gd name="connsiteX15" fmla="*/ 1280384 w 3511793"/>
                <a:gd name="connsiteY15" fmla="*/ 1429799 h 1429799"/>
                <a:gd name="connsiteX16" fmla="*/ 804872 w 3511793"/>
                <a:gd name="connsiteY16" fmla="*/ 1429799 h 1429799"/>
                <a:gd name="connsiteX17" fmla="*/ 238305 w 3511793"/>
                <a:gd name="connsiteY17" fmla="*/ 1429799 h 1429799"/>
                <a:gd name="connsiteX18" fmla="*/ 0 w 3511793"/>
                <a:gd name="connsiteY18" fmla="*/ 1191494 h 1429799"/>
                <a:gd name="connsiteX19" fmla="*/ 0 w 3511793"/>
                <a:gd name="connsiteY19" fmla="*/ 714900 h 1429799"/>
                <a:gd name="connsiteX20" fmla="*/ 0 w 3511793"/>
                <a:gd name="connsiteY20" fmla="*/ 238305 h 142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11793" h="1429799" fill="none" extrusionOk="0">
                  <a:moveTo>
                    <a:pt x="0" y="238305"/>
                  </a:moveTo>
                  <a:cubicBezTo>
                    <a:pt x="-19965" y="74531"/>
                    <a:pt x="125966" y="-9005"/>
                    <a:pt x="238305" y="0"/>
                  </a:cubicBezTo>
                  <a:cubicBezTo>
                    <a:pt x="383033" y="-2548"/>
                    <a:pt x="580365" y="17335"/>
                    <a:pt x="713817" y="0"/>
                  </a:cubicBezTo>
                  <a:cubicBezTo>
                    <a:pt x="847269" y="-17335"/>
                    <a:pt x="995237" y="20618"/>
                    <a:pt x="1158977" y="0"/>
                  </a:cubicBezTo>
                  <a:cubicBezTo>
                    <a:pt x="1322717" y="-20618"/>
                    <a:pt x="1442509" y="25386"/>
                    <a:pt x="1725545" y="0"/>
                  </a:cubicBezTo>
                  <a:cubicBezTo>
                    <a:pt x="2008581" y="-25386"/>
                    <a:pt x="2124714" y="16352"/>
                    <a:pt x="2231409" y="0"/>
                  </a:cubicBezTo>
                  <a:cubicBezTo>
                    <a:pt x="2338104" y="-16352"/>
                    <a:pt x="2642744" y="18774"/>
                    <a:pt x="2767624" y="0"/>
                  </a:cubicBezTo>
                  <a:cubicBezTo>
                    <a:pt x="2892505" y="-18774"/>
                    <a:pt x="3091010" y="49694"/>
                    <a:pt x="3273488" y="0"/>
                  </a:cubicBezTo>
                  <a:cubicBezTo>
                    <a:pt x="3407960" y="1135"/>
                    <a:pt x="3515013" y="136851"/>
                    <a:pt x="3511793" y="238305"/>
                  </a:cubicBezTo>
                  <a:cubicBezTo>
                    <a:pt x="3561064" y="367819"/>
                    <a:pt x="3475121" y="556845"/>
                    <a:pt x="3511793" y="733963"/>
                  </a:cubicBezTo>
                  <a:cubicBezTo>
                    <a:pt x="3548465" y="911081"/>
                    <a:pt x="3476622" y="1054762"/>
                    <a:pt x="3511793" y="1191494"/>
                  </a:cubicBezTo>
                  <a:cubicBezTo>
                    <a:pt x="3538534" y="1349863"/>
                    <a:pt x="3404329" y="1426975"/>
                    <a:pt x="3273488" y="1429799"/>
                  </a:cubicBezTo>
                  <a:cubicBezTo>
                    <a:pt x="3030209" y="1449248"/>
                    <a:pt x="2978570" y="1424247"/>
                    <a:pt x="2767624" y="1429799"/>
                  </a:cubicBezTo>
                  <a:cubicBezTo>
                    <a:pt x="2556678" y="1435351"/>
                    <a:pt x="2437417" y="1422939"/>
                    <a:pt x="2352816" y="1429799"/>
                  </a:cubicBezTo>
                  <a:cubicBezTo>
                    <a:pt x="2268215" y="1436659"/>
                    <a:pt x="1939159" y="1378396"/>
                    <a:pt x="1786248" y="1429799"/>
                  </a:cubicBezTo>
                  <a:cubicBezTo>
                    <a:pt x="1633337" y="1481202"/>
                    <a:pt x="1473301" y="1395595"/>
                    <a:pt x="1280384" y="1429799"/>
                  </a:cubicBezTo>
                  <a:cubicBezTo>
                    <a:pt x="1087467" y="1464003"/>
                    <a:pt x="1037715" y="1405812"/>
                    <a:pt x="804872" y="1429799"/>
                  </a:cubicBezTo>
                  <a:cubicBezTo>
                    <a:pt x="572029" y="1453786"/>
                    <a:pt x="505754" y="1378730"/>
                    <a:pt x="238305" y="1429799"/>
                  </a:cubicBezTo>
                  <a:cubicBezTo>
                    <a:pt x="99682" y="1423126"/>
                    <a:pt x="-10697" y="1311942"/>
                    <a:pt x="0" y="1191494"/>
                  </a:cubicBezTo>
                  <a:cubicBezTo>
                    <a:pt x="-7036" y="1093104"/>
                    <a:pt x="46697" y="844668"/>
                    <a:pt x="0" y="714900"/>
                  </a:cubicBezTo>
                  <a:cubicBezTo>
                    <a:pt x="-46697" y="585132"/>
                    <a:pt x="33632" y="420414"/>
                    <a:pt x="0" y="238305"/>
                  </a:cubicBezTo>
                  <a:close/>
                </a:path>
                <a:path w="3511793" h="1429799" stroke="0" extrusionOk="0">
                  <a:moveTo>
                    <a:pt x="0" y="238305"/>
                  </a:moveTo>
                  <a:cubicBezTo>
                    <a:pt x="14244" y="81422"/>
                    <a:pt x="116500" y="13798"/>
                    <a:pt x="238305" y="0"/>
                  </a:cubicBezTo>
                  <a:cubicBezTo>
                    <a:pt x="422096" y="-27108"/>
                    <a:pt x="536179" y="6357"/>
                    <a:pt x="744169" y="0"/>
                  </a:cubicBezTo>
                  <a:cubicBezTo>
                    <a:pt x="952159" y="-6357"/>
                    <a:pt x="1191758" y="15380"/>
                    <a:pt x="1310736" y="0"/>
                  </a:cubicBezTo>
                  <a:cubicBezTo>
                    <a:pt x="1429714" y="-15380"/>
                    <a:pt x="1560501" y="35240"/>
                    <a:pt x="1786248" y="0"/>
                  </a:cubicBezTo>
                  <a:cubicBezTo>
                    <a:pt x="2011995" y="-35240"/>
                    <a:pt x="2093500" y="24502"/>
                    <a:pt x="2352816" y="0"/>
                  </a:cubicBezTo>
                  <a:cubicBezTo>
                    <a:pt x="2612132" y="-24502"/>
                    <a:pt x="2668465" y="35416"/>
                    <a:pt x="2828328" y="0"/>
                  </a:cubicBezTo>
                  <a:cubicBezTo>
                    <a:pt x="2988191" y="-35416"/>
                    <a:pt x="3072621" y="21204"/>
                    <a:pt x="3273488" y="0"/>
                  </a:cubicBezTo>
                  <a:cubicBezTo>
                    <a:pt x="3425508" y="-4809"/>
                    <a:pt x="3509211" y="103609"/>
                    <a:pt x="3511793" y="238305"/>
                  </a:cubicBezTo>
                  <a:cubicBezTo>
                    <a:pt x="3534595" y="366264"/>
                    <a:pt x="3456928" y="544440"/>
                    <a:pt x="3511793" y="714900"/>
                  </a:cubicBezTo>
                  <a:cubicBezTo>
                    <a:pt x="3566658" y="885360"/>
                    <a:pt x="3470259" y="1015239"/>
                    <a:pt x="3511793" y="1191494"/>
                  </a:cubicBezTo>
                  <a:cubicBezTo>
                    <a:pt x="3496604" y="1341425"/>
                    <a:pt x="3437314" y="1447835"/>
                    <a:pt x="3273488" y="1429799"/>
                  </a:cubicBezTo>
                  <a:cubicBezTo>
                    <a:pt x="3158987" y="1459489"/>
                    <a:pt x="2957908" y="1392796"/>
                    <a:pt x="2828328" y="1429799"/>
                  </a:cubicBezTo>
                  <a:cubicBezTo>
                    <a:pt x="2698748" y="1466802"/>
                    <a:pt x="2518920" y="1414608"/>
                    <a:pt x="2322464" y="1429799"/>
                  </a:cubicBezTo>
                  <a:cubicBezTo>
                    <a:pt x="2126008" y="1444990"/>
                    <a:pt x="2010404" y="1425143"/>
                    <a:pt x="1907656" y="1429799"/>
                  </a:cubicBezTo>
                  <a:cubicBezTo>
                    <a:pt x="1804908" y="1434455"/>
                    <a:pt x="1605822" y="1379435"/>
                    <a:pt x="1432144" y="1429799"/>
                  </a:cubicBezTo>
                  <a:cubicBezTo>
                    <a:pt x="1258466" y="1480163"/>
                    <a:pt x="1008762" y="1396488"/>
                    <a:pt x="895928" y="1429799"/>
                  </a:cubicBezTo>
                  <a:cubicBezTo>
                    <a:pt x="783094" y="1463110"/>
                    <a:pt x="405690" y="1425849"/>
                    <a:pt x="238305" y="1429799"/>
                  </a:cubicBezTo>
                  <a:cubicBezTo>
                    <a:pt x="109618" y="1401152"/>
                    <a:pt x="4793" y="1286660"/>
                    <a:pt x="0" y="1191494"/>
                  </a:cubicBezTo>
                  <a:cubicBezTo>
                    <a:pt x="-50379" y="1042632"/>
                    <a:pt x="25775" y="945026"/>
                    <a:pt x="0" y="733963"/>
                  </a:cubicBezTo>
                  <a:cubicBezTo>
                    <a:pt x="-25775" y="522900"/>
                    <a:pt x="15962" y="461250"/>
                    <a:pt x="0" y="23830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60282011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BA0CA44-F94A-4026-942E-66157DDD744B}"/>
                </a:ext>
              </a:extLst>
            </p:cNvPr>
            <p:cNvSpPr/>
            <p:nvPr/>
          </p:nvSpPr>
          <p:spPr>
            <a:xfrm>
              <a:off x="5269815" y="2709943"/>
              <a:ext cx="3219144" cy="1143839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2" name="文本框 8">
              <a:extLst>
                <a:ext uri="{FF2B5EF4-FFF2-40B4-BE49-F238E27FC236}">
                  <a16:creationId xmlns:a16="http://schemas.microsoft.com/office/drawing/2014/main" id="{B5BF7F59-477B-4C99-BF1F-A084E7900DF6}"/>
                </a:ext>
              </a:extLst>
            </p:cNvPr>
            <p:cNvSpPr txBox="1"/>
            <p:nvPr/>
          </p:nvSpPr>
          <p:spPr>
            <a:xfrm>
              <a:off x="5269814" y="2781739"/>
              <a:ext cx="3219144" cy="109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lnSpc>
                  <a:spcPct val="114000"/>
                </a:lnSpc>
              </a:pP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Kể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những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hành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thể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hiện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thân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thiện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66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5">
            <a:extLst>
              <a:ext uri="{FF2B5EF4-FFF2-40B4-BE49-F238E27FC236}">
                <a16:creationId xmlns:a16="http://schemas.microsoft.com/office/drawing/2014/main" id="{C88491AA-0DDA-F1C9-CE64-5F088E32E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359" y="2688336"/>
            <a:ext cx="2610716" cy="33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7DB3FD-C2DE-3653-F54A-8BCAAC6DF4DC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3CA120B-9490-B4F3-4CAB-A93B7CFB7CB4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9" name="Picture 8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3AAD3F5-1411-6165-6E52-19BCD9FF4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61393B-7432-A8EB-5EE6-B62FB2FDA91D}"/>
                  </a:ext>
                </a:extLst>
              </p:cNvPr>
              <p:cNvSpPr txBox="1"/>
              <p:nvPr/>
            </p:nvSpPr>
            <p:spPr>
              <a:xfrm>
                <a:off x="6141890" y="547044"/>
                <a:ext cx="4625426" cy="1856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hành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sự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5AC31801-AB36-FB44-06AA-0B810ACC6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F80AEC-2E6A-3ACE-F053-7060D876892F}"/>
              </a:ext>
            </a:extLst>
          </p:cNvPr>
          <p:cNvSpPr/>
          <p:nvPr/>
        </p:nvSpPr>
        <p:spPr>
          <a:xfrm>
            <a:off x="6100261" y="433580"/>
            <a:ext cx="2952300" cy="974596"/>
          </a:xfrm>
          <a:custGeom>
            <a:avLst/>
            <a:gdLst>
              <a:gd name="connsiteX0" fmla="*/ 0 w 2952300"/>
              <a:gd name="connsiteY0" fmla="*/ 220210 h 974596"/>
              <a:gd name="connsiteX1" fmla="*/ 220210 w 2952300"/>
              <a:gd name="connsiteY1" fmla="*/ 0 h 974596"/>
              <a:gd name="connsiteX2" fmla="*/ 898418 w 2952300"/>
              <a:gd name="connsiteY2" fmla="*/ 0 h 974596"/>
              <a:gd name="connsiteX3" fmla="*/ 1476150 w 2952300"/>
              <a:gd name="connsiteY3" fmla="*/ 0 h 974596"/>
              <a:gd name="connsiteX4" fmla="*/ 2154358 w 2952300"/>
              <a:gd name="connsiteY4" fmla="*/ 0 h 974596"/>
              <a:gd name="connsiteX5" fmla="*/ 2732090 w 2952300"/>
              <a:gd name="connsiteY5" fmla="*/ 0 h 974596"/>
              <a:gd name="connsiteX6" fmla="*/ 2952300 w 2952300"/>
              <a:gd name="connsiteY6" fmla="*/ 220210 h 974596"/>
              <a:gd name="connsiteX7" fmla="*/ 2952300 w 2952300"/>
              <a:gd name="connsiteY7" fmla="*/ 754386 h 974596"/>
              <a:gd name="connsiteX8" fmla="*/ 2732090 w 2952300"/>
              <a:gd name="connsiteY8" fmla="*/ 974596 h 974596"/>
              <a:gd name="connsiteX9" fmla="*/ 2079001 w 2952300"/>
              <a:gd name="connsiteY9" fmla="*/ 974596 h 974596"/>
              <a:gd name="connsiteX10" fmla="*/ 1526388 w 2952300"/>
              <a:gd name="connsiteY10" fmla="*/ 974596 h 974596"/>
              <a:gd name="connsiteX11" fmla="*/ 948655 w 2952300"/>
              <a:gd name="connsiteY11" fmla="*/ 974596 h 974596"/>
              <a:gd name="connsiteX12" fmla="*/ 220210 w 2952300"/>
              <a:gd name="connsiteY12" fmla="*/ 974596 h 974596"/>
              <a:gd name="connsiteX13" fmla="*/ 0 w 2952300"/>
              <a:gd name="connsiteY13" fmla="*/ 754386 h 974596"/>
              <a:gd name="connsiteX14" fmla="*/ 0 w 2952300"/>
              <a:gd name="connsiteY14" fmla="*/ 220210 h 974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2300" h="974596" fill="none" extrusionOk="0">
                <a:moveTo>
                  <a:pt x="0" y="220210"/>
                </a:moveTo>
                <a:cubicBezTo>
                  <a:pt x="5061" y="95383"/>
                  <a:pt x="106761" y="11588"/>
                  <a:pt x="220210" y="0"/>
                </a:cubicBezTo>
                <a:cubicBezTo>
                  <a:pt x="446123" y="-5969"/>
                  <a:pt x="581353" y="9725"/>
                  <a:pt x="898418" y="0"/>
                </a:cubicBezTo>
                <a:cubicBezTo>
                  <a:pt x="1215483" y="-9725"/>
                  <a:pt x="1239139" y="-6366"/>
                  <a:pt x="1476150" y="0"/>
                </a:cubicBezTo>
                <a:cubicBezTo>
                  <a:pt x="1713161" y="6366"/>
                  <a:pt x="2002178" y="-5624"/>
                  <a:pt x="2154358" y="0"/>
                </a:cubicBezTo>
                <a:cubicBezTo>
                  <a:pt x="2306538" y="5624"/>
                  <a:pt x="2578117" y="5342"/>
                  <a:pt x="2732090" y="0"/>
                </a:cubicBezTo>
                <a:cubicBezTo>
                  <a:pt x="2844879" y="-4158"/>
                  <a:pt x="2977667" y="104198"/>
                  <a:pt x="2952300" y="220210"/>
                </a:cubicBezTo>
                <a:cubicBezTo>
                  <a:pt x="2953536" y="353840"/>
                  <a:pt x="2970597" y="523656"/>
                  <a:pt x="2952300" y="754386"/>
                </a:cubicBezTo>
                <a:cubicBezTo>
                  <a:pt x="2933484" y="874356"/>
                  <a:pt x="2849278" y="985282"/>
                  <a:pt x="2732090" y="974596"/>
                </a:cubicBezTo>
                <a:cubicBezTo>
                  <a:pt x="2430736" y="982971"/>
                  <a:pt x="2279150" y="1003968"/>
                  <a:pt x="2079001" y="974596"/>
                </a:cubicBezTo>
                <a:cubicBezTo>
                  <a:pt x="1878852" y="945224"/>
                  <a:pt x="1706751" y="967814"/>
                  <a:pt x="1526388" y="974596"/>
                </a:cubicBezTo>
                <a:cubicBezTo>
                  <a:pt x="1346025" y="981378"/>
                  <a:pt x="1164923" y="978446"/>
                  <a:pt x="948655" y="974596"/>
                </a:cubicBezTo>
                <a:cubicBezTo>
                  <a:pt x="732387" y="970746"/>
                  <a:pt x="419772" y="977032"/>
                  <a:pt x="220210" y="974596"/>
                </a:cubicBezTo>
                <a:cubicBezTo>
                  <a:pt x="100418" y="994239"/>
                  <a:pt x="8692" y="894030"/>
                  <a:pt x="0" y="754386"/>
                </a:cubicBezTo>
                <a:cubicBezTo>
                  <a:pt x="-22743" y="497786"/>
                  <a:pt x="-25491" y="486714"/>
                  <a:pt x="0" y="220210"/>
                </a:cubicBezTo>
                <a:close/>
              </a:path>
              <a:path w="2952300" h="974596" stroke="0" extrusionOk="0">
                <a:moveTo>
                  <a:pt x="0" y="220210"/>
                </a:moveTo>
                <a:cubicBezTo>
                  <a:pt x="-2943" y="101680"/>
                  <a:pt x="102336" y="15841"/>
                  <a:pt x="220210" y="0"/>
                </a:cubicBezTo>
                <a:cubicBezTo>
                  <a:pt x="358028" y="2485"/>
                  <a:pt x="675479" y="-6173"/>
                  <a:pt x="797942" y="0"/>
                </a:cubicBezTo>
                <a:cubicBezTo>
                  <a:pt x="920405" y="6173"/>
                  <a:pt x="1122525" y="-28627"/>
                  <a:pt x="1400794" y="0"/>
                </a:cubicBezTo>
                <a:cubicBezTo>
                  <a:pt x="1679063" y="28627"/>
                  <a:pt x="1786476" y="-6693"/>
                  <a:pt x="1953407" y="0"/>
                </a:cubicBezTo>
                <a:cubicBezTo>
                  <a:pt x="2120338" y="6693"/>
                  <a:pt x="2460258" y="-26781"/>
                  <a:pt x="2732090" y="0"/>
                </a:cubicBezTo>
                <a:cubicBezTo>
                  <a:pt x="2834849" y="15377"/>
                  <a:pt x="2958268" y="100091"/>
                  <a:pt x="2952300" y="220210"/>
                </a:cubicBezTo>
                <a:cubicBezTo>
                  <a:pt x="2973801" y="352457"/>
                  <a:pt x="2965999" y="558085"/>
                  <a:pt x="2952300" y="754386"/>
                </a:cubicBezTo>
                <a:cubicBezTo>
                  <a:pt x="2939435" y="893515"/>
                  <a:pt x="2848641" y="988692"/>
                  <a:pt x="2732090" y="974596"/>
                </a:cubicBezTo>
                <a:cubicBezTo>
                  <a:pt x="2473631" y="973521"/>
                  <a:pt x="2382595" y="997558"/>
                  <a:pt x="2104120" y="974596"/>
                </a:cubicBezTo>
                <a:cubicBezTo>
                  <a:pt x="1825645" y="951635"/>
                  <a:pt x="1773672" y="977639"/>
                  <a:pt x="1526388" y="974596"/>
                </a:cubicBezTo>
                <a:cubicBezTo>
                  <a:pt x="1279104" y="971553"/>
                  <a:pt x="1223382" y="996458"/>
                  <a:pt x="923536" y="974596"/>
                </a:cubicBezTo>
                <a:cubicBezTo>
                  <a:pt x="623690" y="952734"/>
                  <a:pt x="529310" y="975604"/>
                  <a:pt x="220210" y="974596"/>
                </a:cubicBezTo>
                <a:cubicBezTo>
                  <a:pt x="102578" y="972379"/>
                  <a:pt x="-5957" y="848439"/>
                  <a:pt x="0" y="754386"/>
                </a:cubicBezTo>
                <a:cubicBezTo>
                  <a:pt x="-2432" y="553262"/>
                  <a:pt x="-17032" y="428158"/>
                  <a:pt x="0" y="220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98EEC2-FB8D-AA54-4108-9B97F9BA80AA}"/>
              </a:ext>
            </a:extLst>
          </p:cNvPr>
          <p:cNvSpPr/>
          <p:nvPr/>
        </p:nvSpPr>
        <p:spPr>
          <a:xfrm>
            <a:off x="6684264" y="1645920"/>
            <a:ext cx="5376673" cy="1338453"/>
          </a:xfrm>
          <a:custGeom>
            <a:avLst/>
            <a:gdLst>
              <a:gd name="connsiteX0" fmla="*/ 0 w 5376673"/>
              <a:gd name="connsiteY0" fmla="*/ 302423 h 1338453"/>
              <a:gd name="connsiteX1" fmla="*/ 302423 w 5376673"/>
              <a:gd name="connsiteY1" fmla="*/ 0 h 1338453"/>
              <a:gd name="connsiteX2" fmla="*/ 936394 w 5376673"/>
              <a:gd name="connsiteY2" fmla="*/ 0 h 1338453"/>
              <a:gd name="connsiteX3" fmla="*/ 1522647 w 5376673"/>
              <a:gd name="connsiteY3" fmla="*/ 0 h 1338453"/>
              <a:gd name="connsiteX4" fmla="*/ 2061182 w 5376673"/>
              <a:gd name="connsiteY4" fmla="*/ 0 h 1338453"/>
              <a:gd name="connsiteX5" fmla="*/ 2647435 w 5376673"/>
              <a:gd name="connsiteY5" fmla="*/ 0 h 1338453"/>
              <a:gd name="connsiteX6" fmla="*/ 3329125 w 5376673"/>
              <a:gd name="connsiteY6" fmla="*/ 0 h 1338453"/>
              <a:gd name="connsiteX7" fmla="*/ 3867659 w 5376673"/>
              <a:gd name="connsiteY7" fmla="*/ 0 h 1338453"/>
              <a:gd name="connsiteX8" fmla="*/ 4406194 w 5376673"/>
              <a:gd name="connsiteY8" fmla="*/ 0 h 1338453"/>
              <a:gd name="connsiteX9" fmla="*/ 5074250 w 5376673"/>
              <a:gd name="connsiteY9" fmla="*/ 0 h 1338453"/>
              <a:gd name="connsiteX10" fmla="*/ 5376673 w 5376673"/>
              <a:gd name="connsiteY10" fmla="*/ 302423 h 1338453"/>
              <a:gd name="connsiteX11" fmla="*/ 5376673 w 5376673"/>
              <a:gd name="connsiteY11" fmla="*/ 647218 h 1338453"/>
              <a:gd name="connsiteX12" fmla="*/ 5376673 w 5376673"/>
              <a:gd name="connsiteY12" fmla="*/ 1036030 h 1338453"/>
              <a:gd name="connsiteX13" fmla="*/ 5074250 w 5376673"/>
              <a:gd name="connsiteY13" fmla="*/ 1338453 h 1338453"/>
              <a:gd name="connsiteX14" fmla="*/ 4535715 w 5376673"/>
              <a:gd name="connsiteY14" fmla="*/ 1338453 h 1338453"/>
              <a:gd name="connsiteX15" fmla="*/ 3758589 w 5376673"/>
              <a:gd name="connsiteY15" fmla="*/ 1338453 h 1338453"/>
              <a:gd name="connsiteX16" fmla="*/ 3076900 w 5376673"/>
              <a:gd name="connsiteY16" fmla="*/ 1338453 h 1338453"/>
              <a:gd name="connsiteX17" fmla="*/ 2299773 w 5376673"/>
              <a:gd name="connsiteY17" fmla="*/ 1338453 h 1338453"/>
              <a:gd name="connsiteX18" fmla="*/ 1713520 w 5376673"/>
              <a:gd name="connsiteY18" fmla="*/ 1338453 h 1338453"/>
              <a:gd name="connsiteX19" fmla="*/ 936394 w 5376673"/>
              <a:gd name="connsiteY19" fmla="*/ 1338453 h 1338453"/>
              <a:gd name="connsiteX20" fmla="*/ 302423 w 5376673"/>
              <a:gd name="connsiteY20" fmla="*/ 1338453 h 1338453"/>
              <a:gd name="connsiteX21" fmla="*/ 0 w 5376673"/>
              <a:gd name="connsiteY21" fmla="*/ 1036030 h 1338453"/>
              <a:gd name="connsiteX22" fmla="*/ 0 w 5376673"/>
              <a:gd name="connsiteY22" fmla="*/ 676563 h 1338453"/>
              <a:gd name="connsiteX23" fmla="*/ 0 w 5376673"/>
              <a:gd name="connsiteY23" fmla="*/ 302423 h 133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76673" h="1338453" fill="none" extrusionOk="0">
                <a:moveTo>
                  <a:pt x="0" y="302423"/>
                </a:moveTo>
                <a:cubicBezTo>
                  <a:pt x="3284" y="129871"/>
                  <a:pt x="162642" y="-29968"/>
                  <a:pt x="302423" y="0"/>
                </a:cubicBezTo>
                <a:cubicBezTo>
                  <a:pt x="601058" y="-12557"/>
                  <a:pt x="804736" y="3747"/>
                  <a:pt x="936394" y="0"/>
                </a:cubicBezTo>
                <a:cubicBezTo>
                  <a:pt x="1068052" y="-3747"/>
                  <a:pt x="1394044" y="20726"/>
                  <a:pt x="1522647" y="0"/>
                </a:cubicBezTo>
                <a:cubicBezTo>
                  <a:pt x="1651250" y="-20726"/>
                  <a:pt x="1894246" y="6484"/>
                  <a:pt x="2061182" y="0"/>
                </a:cubicBezTo>
                <a:cubicBezTo>
                  <a:pt x="2228119" y="-6484"/>
                  <a:pt x="2454128" y="23716"/>
                  <a:pt x="2647435" y="0"/>
                </a:cubicBezTo>
                <a:cubicBezTo>
                  <a:pt x="2840742" y="-23716"/>
                  <a:pt x="3153698" y="-31498"/>
                  <a:pt x="3329125" y="0"/>
                </a:cubicBezTo>
                <a:cubicBezTo>
                  <a:pt x="3504552" y="31498"/>
                  <a:pt x="3652524" y="18448"/>
                  <a:pt x="3867659" y="0"/>
                </a:cubicBezTo>
                <a:cubicBezTo>
                  <a:pt x="4082794" y="-18448"/>
                  <a:pt x="4149858" y="-8229"/>
                  <a:pt x="4406194" y="0"/>
                </a:cubicBezTo>
                <a:cubicBezTo>
                  <a:pt x="4662530" y="8229"/>
                  <a:pt x="4847374" y="-30032"/>
                  <a:pt x="5074250" y="0"/>
                </a:cubicBezTo>
                <a:cubicBezTo>
                  <a:pt x="5250215" y="-292"/>
                  <a:pt x="5357045" y="163018"/>
                  <a:pt x="5376673" y="302423"/>
                </a:cubicBezTo>
                <a:cubicBezTo>
                  <a:pt x="5359469" y="415752"/>
                  <a:pt x="5392984" y="511463"/>
                  <a:pt x="5376673" y="647218"/>
                </a:cubicBezTo>
                <a:cubicBezTo>
                  <a:pt x="5360362" y="782974"/>
                  <a:pt x="5372213" y="886835"/>
                  <a:pt x="5376673" y="1036030"/>
                </a:cubicBezTo>
                <a:cubicBezTo>
                  <a:pt x="5378652" y="1188804"/>
                  <a:pt x="5241416" y="1307643"/>
                  <a:pt x="5074250" y="1338453"/>
                </a:cubicBezTo>
                <a:cubicBezTo>
                  <a:pt x="4908729" y="1325116"/>
                  <a:pt x="4733914" y="1351134"/>
                  <a:pt x="4535715" y="1338453"/>
                </a:cubicBezTo>
                <a:cubicBezTo>
                  <a:pt x="4337517" y="1325772"/>
                  <a:pt x="4110101" y="1342520"/>
                  <a:pt x="3758589" y="1338453"/>
                </a:cubicBezTo>
                <a:cubicBezTo>
                  <a:pt x="3407077" y="1334386"/>
                  <a:pt x="3344665" y="1331415"/>
                  <a:pt x="3076900" y="1338453"/>
                </a:cubicBezTo>
                <a:cubicBezTo>
                  <a:pt x="2809135" y="1345491"/>
                  <a:pt x="2579447" y="1357450"/>
                  <a:pt x="2299773" y="1338453"/>
                </a:cubicBezTo>
                <a:cubicBezTo>
                  <a:pt x="2020099" y="1319456"/>
                  <a:pt x="1912886" y="1366586"/>
                  <a:pt x="1713520" y="1338453"/>
                </a:cubicBezTo>
                <a:cubicBezTo>
                  <a:pt x="1514154" y="1310320"/>
                  <a:pt x="1273367" y="1376590"/>
                  <a:pt x="936394" y="1338453"/>
                </a:cubicBezTo>
                <a:cubicBezTo>
                  <a:pt x="599421" y="1300316"/>
                  <a:pt x="615581" y="1307050"/>
                  <a:pt x="302423" y="1338453"/>
                </a:cubicBezTo>
                <a:cubicBezTo>
                  <a:pt x="107550" y="1315673"/>
                  <a:pt x="6130" y="1205390"/>
                  <a:pt x="0" y="1036030"/>
                </a:cubicBezTo>
                <a:cubicBezTo>
                  <a:pt x="-17934" y="913046"/>
                  <a:pt x="4751" y="832666"/>
                  <a:pt x="0" y="676563"/>
                </a:cubicBezTo>
                <a:cubicBezTo>
                  <a:pt x="-4751" y="520460"/>
                  <a:pt x="-15933" y="385987"/>
                  <a:pt x="0" y="302423"/>
                </a:cubicBezTo>
                <a:close/>
              </a:path>
              <a:path w="5376673" h="1338453" stroke="0" extrusionOk="0">
                <a:moveTo>
                  <a:pt x="0" y="302423"/>
                </a:moveTo>
                <a:cubicBezTo>
                  <a:pt x="-22922" y="159456"/>
                  <a:pt x="136984" y="6706"/>
                  <a:pt x="302423" y="0"/>
                </a:cubicBezTo>
                <a:cubicBezTo>
                  <a:pt x="453197" y="20417"/>
                  <a:pt x="642170" y="10418"/>
                  <a:pt x="888676" y="0"/>
                </a:cubicBezTo>
                <a:cubicBezTo>
                  <a:pt x="1135182" y="-10418"/>
                  <a:pt x="1230067" y="-6059"/>
                  <a:pt x="1522647" y="0"/>
                </a:cubicBezTo>
                <a:cubicBezTo>
                  <a:pt x="1815227" y="6059"/>
                  <a:pt x="1906455" y="-24537"/>
                  <a:pt x="2061182" y="0"/>
                </a:cubicBezTo>
                <a:cubicBezTo>
                  <a:pt x="2215910" y="24537"/>
                  <a:pt x="2440655" y="21513"/>
                  <a:pt x="2790590" y="0"/>
                </a:cubicBezTo>
                <a:cubicBezTo>
                  <a:pt x="3140525" y="-21513"/>
                  <a:pt x="3071448" y="-23254"/>
                  <a:pt x="3329125" y="0"/>
                </a:cubicBezTo>
                <a:cubicBezTo>
                  <a:pt x="3586802" y="23254"/>
                  <a:pt x="3815425" y="26924"/>
                  <a:pt x="4010814" y="0"/>
                </a:cubicBezTo>
                <a:cubicBezTo>
                  <a:pt x="4206203" y="-26924"/>
                  <a:pt x="4621820" y="45729"/>
                  <a:pt x="5074250" y="0"/>
                </a:cubicBezTo>
                <a:cubicBezTo>
                  <a:pt x="5236648" y="6297"/>
                  <a:pt x="5374964" y="140152"/>
                  <a:pt x="5376673" y="302423"/>
                </a:cubicBezTo>
                <a:cubicBezTo>
                  <a:pt x="5368962" y="471933"/>
                  <a:pt x="5392076" y="510175"/>
                  <a:pt x="5376673" y="669227"/>
                </a:cubicBezTo>
                <a:cubicBezTo>
                  <a:pt x="5361270" y="828279"/>
                  <a:pt x="5379584" y="893978"/>
                  <a:pt x="5376673" y="1036030"/>
                </a:cubicBezTo>
                <a:cubicBezTo>
                  <a:pt x="5375331" y="1164043"/>
                  <a:pt x="5227629" y="1332265"/>
                  <a:pt x="5074250" y="1338453"/>
                </a:cubicBezTo>
                <a:cubicBezTo>
                  <a:pt x="4783161" y="1329629"/>
                  <a:pt x="4509565" y="1366776"/>
                  <a:pt x="4344842" y="1338453"/>
                </a:cubicBezTo>
                <a:cubicBezTo>
                  <a:pt x="4180119" y="1310130"/>
                  <a:pt x="3856664" y="1328231"/>
                  <a:pt x="3710871" y="1338453"/>
                </a:cubicBezTo>
                <a:cubicBezTo>
                  <a:pt x="3565078" y="1348675"/>
                  <a:pt x="3233192" y="1323533"/>
                  <a:pt x="3076900" y="1338453"/>
                </a:cubicBezTo>
                <a:cubicBezTo>
                  <a:pt x="2920608" y="1353373"/>
                  <a:pt x="2700633" y="1353756"/>
                  <a:pt x="2490647" y="1338453"/>
                </a:cubicBezTo>
                <a:cubicBezTo>
                  <a:pt x="2280661" y="1323150"/>
                  <a:pt x="2028076" y="1322643"/>
                  <a:pt x="1856675" y="1338453"/>
                </a:cubicBezTo>
                <a:cubicBezTo>
                  <a:pt x="1685274" y="1354263"/>
                  <a:pt x="1276692" y="1326820"/>
                  <a:pt x="1127267" y="1338453"/>
                </a:cubicBezTo>
                <a:cubicBezTo>
                  <a:pt x="977842" y="1350086"/>
                  <a:pt x="558954" y="1310599"/>
                  <a:pt x="302423" y="1338453"/>
                </a:cubicBezTo>
                <a:cubicBezTo>
                  <a:pt x="147692" y="1359793"/>
                  <a:pt x="5153" y="1209671"/>
                  <a:pt x="0" y="1036030"/>
                </a:cubicBezTo>
                <a:cubicBezTo>
                  <a:pt x="14925" y="922911"/>
                  <a:pt x="3981" y="773044"/>
                  <a:pt x="0" y="654554"/>
                </a:cubicBezTo>
                <a:cubicBezTo>
                  <a:pt x="-3981" y="536064"/>
                  <a:pt x="14590" y="460981"/>
                  <a:pt x="0" y="30242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144C4D-FD1F-3612-9FA6-F0F76644F2BC}"/>
              </a:ext>
            </a:extLst>
          </p:cNvPr>
          <p:cNvGrpSpPr/>
          <p:nvPr/>
        </p:nvGrpSpPr>
        <p:grpSpPr>
          <a:xfrm rot="20818220">
            <a:off x="3218344" y="1161735"/>
            <a:ext cx="3552356" cy="1057467"/>
            <a:chOff x="3609796" y="1116675"/>
            <a:chExt cx="3151054" cy="1043563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6EC17B4-7626-6E3C-D31F-B68EC929B7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7AFBEF-0813-5A26-52B1-942FF67D7F99}"/>
                </a:ext>
              </a:extLst>
            </p:cNvPr>
            <p:cNvSpPr txBox="1"/>
            <p:nvPr/>
          </p:nvSpPr>
          <p:spPr>
            <a:xfrm rot="20700000">
              <a:off x="3661323" y="1116675"/>
              <a:ext cx="3099527" cy="577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382A6E-D05D-A61C-70E0-3F45E36F0C58}"/>
              </a:ext>
            </a:extLst>
          </p:cNvPr>
          <p:cNvGrpSpPr/>
          <p:nvPr/>
        </p:nvGrpSpPr>
        <p:grpSpPr>
          <a:xfrm rot="21181980">
            <a:off x="3310741" y="2381195"/>
            <a:ext cx="3405804" cy="584775"/>
            <a:chOff x="3507521" y="2519218"/>
            <a:chExt cx="3447703" cy="5847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010F5C-8AB3-DE65-D912-9B340CA6D618}"/>
                </a:ext>
              </a:extLst>
            </p:cNvPr>
            <p:cNvSpPr txBox="1"/>
            <p:nvPr/>
          </p:nvSpPr>
          <p:spPr>
            <a:xfrm>
              <a:off x="3507521" y="2519218"/>
              <a:ext cx="34477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05C4047-A97C-F954-4A85-4C2AB87EB1D5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12F8C4-D8CF-1E5E-E629-23801659F5E2}"/>
              </a:ext>
            </a:extLst>
          </p:cNvPr>
          <p:cNvGrpSpPr/>
          <p:nvPr/>
        </p:nvGrpSpPr>
        <p:grpSpPr>
          <a:xfrm rot="1157112">
            <a:off x="3400855" y="3158318"/>
            <a:ext cx="3219883" cy="968693"/>
            <a:chOff x="2881269" y="1253821"/>
            <a:chExt cx="3078876" cy="96869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10439F1-7F90-8DEB-F0FD-8AFA94C15FC1}"/>
                </a:ext>
              </a:extLst>
            </p:cNvPr>
            <p:cNvCxnSpPr>
              <a:cxnSpLocks/>
            </p:cNvCxnSpPr>
            <p:nvPr/>
          </p:nvCxnSpPr>
          <p:spPr>
            <a:xfrm rot="20054857">
              <a:off x="2881269" y="1668475"/>
              <a:ext cx="3078876" cy="55403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69A42E-CDE4-00BB-6BDA-0C6F15EB3A2A}"/>
                </a:ext>
              </a:extLst>
            </p:cNvPr>
            <p:cNvSpPr txBox="1"/>
            <p:nvPr/>
          </p:nvSpPr>
          <p:spPr>
            <a:xfrm rot="20700000">
              <a:off x="3680616" y="1253821"/>
              <a:ext cx="2145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3376D4-5E83-A13D-08FF-F7D19F829FBA}"/>
              </a:ext>
            </a:extLst>
          </p:cNvPr>
          <p:cNvSpPr/>
          <p:nvPr/>
        </p:nvSpPr>
        <p:spPr>
          <a:xfrm>
            <a:off x="6583680" y="3401569"/>
            <a:ext cx="5468112" cy="946404"/>
          </a:xfrm>
          <a:custGeom>
            <a:avLst/>
            <a:gdLst>
              <a:gd name="connsiteX0" fmla="*/ 0 w 5468112"/>
              <a:gd name="connsiteY0" fmla="*/ 213840 h 946404"/>
              <a:gd name="connsiteX1" fmla="*/ 213840 w 5468112"/>
              <a:gd name="connsiteY1" fmla="*/ 0 h 946404"/>
              <a:gd name="connsiteX2" fmla="*/ 894298 w 5468112"/>
              <a:gd name="connsiteY2" fmla="*/ 0 h 946404"/>
              <a:gd name="connsiteX3" fmla="*/ 1373139 w 5468112"/>
              <a:gd name="connsiteY3" fmla="*/ 0 h 946404"/>
              <a:gd name="connsiteX4" fmla="*/ 1902385 w 5468112"/>
              <a:gd name="connsiteY4" fmla="*/ 0 h 946404"/>
              <a:gd name="connsiteX5" fmla="*/ 2532439 w 5468112"/>
              <a:gd name="connsiteY5" fmla="*/ 0 h 946404"/>
              <a:gd name="connsiteX6" fmla="*/ 3011280 w 5468112"/>
              <a:gd name="connsiteY6" fmla="*/ 0 h 946404"/>
              <a:gd name="connsiteX7" fmla="*/ 3490121 w 5468112"/>
              <a:gd name="connsiteY7" fmla="*/ 0 h 946404"/>
              <a:gd name="connsiteX8" fmla="*/ 4019366 w 5468112"/>
              <a:gd name="connsiteY8" fmla="*/ 0 h 946404"/>
              <a:gd name="connsiteX9" fmla="*/ 4649420 w 5468112"/>
              <a:gd name="connsiteY9" fmla="*/ 0 h 946404"/>
              <a:gd name="connsiteX10" fmla="*/ 5254272 w 5468112"/>
              <a:gd name="connsiteY10" fmla="*/ 0 h 946404"/>
              <a:gd name="connsiteX11" fmla="*/ 5468112 w 5468112"/>
              <a:gd name="connsiteY11" fmla="*/ 213840 h 946404"/>
              <a:gd name="connsiteX12" fmla="*/ 5468112 w 5468112"/>
              <a:gd name="connsiteY12" fmla="*/ 732564 h 946404"/>
              <a:gd name="connsiteX13" fmla="*/ 5254272 w 5468112"/>
              <a:gd name="connsiteY13" fmla="*/ 946404 h 946404"/>
              <a:gd name="connsiteX14" fmla="*/ 4523409 w 5468112"/>
              <a:gd name="connsiteY14" fmla="*/ 946404 h 946404"/>
              <a:gd name="connsiteX15" fmla="*/ 3893355 w 5468112"/>
              <a:gd name="connsiteY15" fmla="*/ 946404 h 946404"/>
              <a:gd name="connsiteX16" fmla="*/ 3162493 w 5468112"/>
              <a:gd name="connsiteY16" fmla="*/ 946404 h 946404"/>
              <a:gd name="connsiteX17" fmla="*/ 2633247 w 5468112"/>
              <a:gd name="connsiteY17" fmla="*/ 946404 h 946404"/>
              <a:gd name="connsiteX18" fmla="*/ 1902385 w 5468112"/>
              <a:gd name="connsiteY18" fmla="*/ 946404 h 946404"/>
              <a:gd name="connsiteX19" fmla="*/ 1272331 w 5468112"/>
              <a:gd name="connsiteY19" fmla="*/ 946404 h 946404"/>
              <a:gd name="connsiteX20" fmla="*/ 213840 w 5468112"/>
              <a:gd name="connsiteY20" fmla="*/ 946404 h 946404"/>
              <a:gd name="connsiteX21" fmla="*/ 0 w 5468112"/>
              <a:gd name="connsiteY21" fmla="*/ 732564 h 946404"/>
              <a:gd name="connsiteX22" fmla="*/ 0 w 5468112"/>
              <a:gd name="connsiteY22" fmla="*/ 213840 h 9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68112" h="946404" fill="none" extrusionOk="0">
                <a:moveTo>
                  <a:pt x="0" y="213840"/>
                </a:moveTo>
                <a:cubicBezTo>
                  <a:pt x="-12928" y="94606"/>
                  <a:pt x="86893" y="21333"/>
                  <a:pt x="213840" y="0"/>
                </a:cubicBezTo>
                <a:cubicBezTo>
                  <a:pt x="519794" y="30608"/>
                  <a:pt x="558231" y="-15354"/>
                  <a:pt x="894298" y="0"/>
                </a:cubicBezTo>
                <a:cubicBezTo>
                  <a:pt x="1230365" y="15354"/>
                  <a:pt x="1191760" y="20940"/>
                  <a:pt x="1373139" y="0"/>
                </a:cubicBezTo>
                <a:cubicBezTo>
                  <a:pt x="1554518" y="-20940"/>
                  <a:pt x="1744660" y="-11280"/>
                  <a:pt x="1902385" y="0"/>
                </a:cubicBezTo>
                <a:cubicBezTo>
                  <a:pt x="2060110" y="11280"/>
                  <a:pt x="2386803" y="23425"/>
                  <a:pt x="2532439" y="0"/>
                </a:cubicBezTo>
                <a:cubicBezTo>
                  <a:pt x="2678075" y="-23425"/>
                  <a:pt x="2803711" y="-16092"/>
                  <a:pt x="3011280" y="0"/>
                </a:cubicBezTo>
                <a:cubicBezTo>
                  <a:pt x="3218849" y="16092"/>
                  <a:pt x="3365586" y="18597"/>
                  <a:pt x="3490121" y="0"/>
                </a:cubicBezTo>
                <a:cubicBezTo>
                  <a:pt x="3614656" y="-18597"/>
                  <a:pt x="3802131" y="25231"/>
                  <a:pt x="4019366" y="0"/>
                </a:cubicBezTo>
                <a:cubicBezTo>
                  <a:pt x="4236602" y="-25231"/>
                  <a:pt x="4474323" y="-2136"/>
                  <a:pt x="4649420" y="0"/>
                </a:cubicBezTo>
                <a:cubicBezTo>
                  <a:pt x="4824517" y="2136"/>
                  <a:pt x="4964678" y="21912"/>
                  <a:pt x="5254272" y="0"/>
                </a:cubicBezTo>
                <a:cubicBezTo>
                  <a:pt x="5385504" y="1346"/>
                  <a:pt x="5450238" y="73505"/>
                  <a:pt x="5468112" y="213840"/>
                </a:cubicBezTo>
                <a:cubicBezTo>
                  <a:pt x="5445565" y="461227"/>
                  <a:pt x="5461921" y="516176"/>
                  <a:pt x="5468112" y="732564"/>
                </a:cubicBezTo>
                <a:cubicBezTo>
                  <a:pt x="5461948" y="837529"/>
                  <a:pt x="5384549" y="922998"/>
                  <a:pt x="5254272" y="946404"/>
                </a:cubicBezTo>
                <a:cubicBezTo>
                  <a:pt x="5068642" y="965680"/>
                  <a:pt x="4733948" y="912558"/>
                  <a:pt x="4523409" y="946404"/>
                </a:cubicBezTo>
                <a:cubicBezTo>
                  <a:pt x="4312870" y="980250"/>
                  <a:pt x="4099834" y="957003"/>
                  <a:pt x="3893355" y="946404"/>
                </a:cubicBezTo>
                <a:cubicBezTo>
                  <a:pt x="3686876" y="935805"/>
                  <a:pt x="3476130" y="958651"/>
                  <a:pt x="3162493" y="946404"/>
                </a:cubicBezTo>
                <a:cubicBezTo>
                  <a:pt x="2848856" y="934157"/>
                  <a:pt x="2844485" y="947064"/>
                  <a:pt x="2633247" y="946404"/>
                </a:cubicBezTo>
                <a:cubicBezTo>
                  <a:pt x="2422009" y="945744"/>
                  <a:pt x="2133967" y="955348"/>
                  <a:pt x="1902385" y="946404"/>
                </a:cubicBezTo>
                <a:cubicBezTo>
                  <a:pt x="1670803" y="937460"/>
                  <a:pt x="1564339" y="936336"/>
                  <a:pt x="1272331" y="946404"/>
                </a:cubicBezTo>
                <a:cubicBezTo>
                  <a:pt x="980323" y="956472"/>
                  <a:pt x="623869" y="981504"/>
                  <a:pt x="213840" y="946404"/>
                </a:cubicBezTo>
                <a:cubicBezTo>
                  <a:pt x="110360" y="937698"/>
                  <a:pt x="-25912" y="863572"/>
                  <a:pt x="0" y="732564"/>
                </a:cubicBezTo>
                <a:cubicBezTo>
                  <a:pt x="8521" y="611365"/>
                  <a:pt x="10921" y="436621"/>
                  <a:pt x="0" y="213840"/>
                </a:cubicBezTo>
                <a:close/>
              </a:path>
              <a:path w="5468112" h="946404" stroke="0" extrusionOk="0">
                <a:moveTo>
                  <a:pt x="0" y="213840"/>
                </a:moveTo>
                <a:cubicBezTo>
                  <a:pt x="-15937" y="112465"/>
                  <a:pt x="96607" y="3670"/>
                  <a:pt x="213840" y="0"/>
                </a:cubicBezTo>
                <a:cubicBezTo>
                  <a:pt x="465367" y="23458"/>
                  <a:pt x="506968" y="-4544"/>
                  <a:pt x="743085" y="0"/>
                </a:cubicBezTo>
                <a:cubicBezTo>
                  <a:pt x="979203" y="4544"/>
                  <a:pt x="1040732" y="11491"/>
                  <a:pt x="1322735" y="0"/>
                </a:cubicBezTo>
                <a:cubicBezTo>
                  <a:pt x="1604738" y="-11491"/>
                  <a:pt x="1591493" y="6219"/>
                  <a:pt x="1801576" y="0"/>
                </a:cubicBezTo>
                <a:cubicBezTo>
                  <a:pt x="2011659" y="-6219"/>
                  <a:pt x="2229652" y="11963"/>
                  <a:pt x="2482034" y="0"/>
                </a:cubicBezTo>
                <a:cubicBezTo>
                  <a:pt x="2734416" y="-11963"/>
                  <a:pt x="2822903" y="-14011"/>
                  <a:pt x="2960875" y="0"/>
                </a:cubicBezTo>
                <a:cubicBezTo>
                  <a:pt x="3098847" y="14011"/>
                  <a:pt x="3359494" y="-13215"/>
                  <a:pt x="3590929" y="0"/>
                </a:cubicBezTo>
                <a:cubicBezTo>
                  <a:pt x="3822364" y="13215"/>
                  <a:pt x="3867137" y="-10135"/>
                  <a:pt x="4120175" y="0"/>
                </a:cubicBezTo>
                <a:cubicBezTo>
                  <a:pt x="4373213" y="10135"/>
                  <a:pt x="4447403" y="-10661"/>
                  <a:pt x="4649420" y="0"/>
                </a:cubicBezTo>
                <a:cubicBezTo>
                  <a:pt x="4851437" y="10661"/>
                  <a:pt x="5068471" y="15625"/>
                  <a:pt x="5254272" y="0"/>
                </a:cubicBezTo>
                <a:cubicBezTo>
                  <a:pt x="5365354" y="-18476"/>
                  <a:pt x="5478175" y="98679"/>
                  <a:pt x="5468112" y="213840"/>
                </a:cubicBezTo>
                <a:cubicBezTo>
                  <a:pt x="5479507" y="388100"/>
                  <a:pt x="5476094" y="568911"/>
                  <a:pt x="5468112" y="732564"/>
                </a:cubicBezTo>
                <a:cubicBezTo>
                  <a:pt x="5458882" y="851940"/>
                  <a:pt x="5381532" y="948012"/>
                  <a:pt x="5254272" y="946404"/>
                </a:cubicBezTo>
                <a:cubicBezTo>
                  <a:pt x="5090991" y="941360"/>
                  <a:pt x="4876036" y="937577"/>
                  <a:pt x="4674622" y="946404"/>
                </a:cubicBezTo>
                <a:cubicBezTo>
                  <a:pt x="4473208" y="955232"/>
                  <a:pt x="4316732" y="966882"/>
                  <a:pt x="4094973" y="946404"/>
                </a:cubicBezTo>
                <a:cubicBezTo>
                  <a:pt x="3873214" y="925926"/>
                  <a:pt x="3782677" y="935497"/>
                  <a:pt x="3565727" y="946404"/>
                </a:cubicBezTo>
                <a:cubicBezTo>
                  <a:pt x="3348777" y="957311"/>
                  <a:pt x="3182360" y="958916"/>
                  <a:pt x="2986078" y="946404"/>
                </a:cubicBezTo>
                <a:cubicBezTo>
                  <a:pt x="2789796" y="933892"/>
                  <a:pt x="2482366" y="947162"/>
                  <a:pt x="2305619" y="946404"/>
                </a:cubicBezTo>
                <a:cubicBezTo>
                  <a:pt x="2128872" y="945646"/>
                  <a:pt x="1988204" y="949521"/>
                  <a:pt x="1776374" y="946404"/>
                </a:cubicBezTo>
                <a:cubicBezTo>
                  <a:pt x="1564545" y="943287"/>
                  <a:pt x="1224996" y="910671"/>
                  <a:pt x="1045511" y="946404"/>
                </a:cubicBezTo>
                <a:cubicBezTo>
                  <a:pt x="866026" y="982137"/>
                  <a:pt x="605858" y="925848"/>
                  <a:pt x="213840" y="946404"/>
                </a:cubicBezTo>
                <a:cubicBezTo>
                  <a:pt x="92636" y="944943"/>
                  <a:pt x="27248" y="856688"/>
                  <a:pt x="0" y="732564"/>
                </a:cubicBezTo>
                <a:cubicBezTo>
                  <a:pt x="-21717" y="522423"/>
                  <a:pt x="-5642" y="419541"/>
                  <a:pt x="0" y="2138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DC1BA4-A924-40A8-E267-4402A3569F92}"/>
              </a:ext>
            </a:extLst>
          </p:cNvPr>
          <p:cNvGrpSpPr/>
          <p:nvPr/>
        </p:nvGrpSpPr>
        <p:grpSpPr>
          <a:xfrm rot="1723190">
            <a:off x="3116540" y="4065608"/>
            <a:ext cx="4614426" cy="1161510"/>
            <a:chOff x="2889384" y="1112830"/>
            <a:chExt cx="3871466" cy="116151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137D25A-8601-B7B5-62D1-83141D934E91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213798-00A2-FD4A-6161-74C762C93768}"/>
                </a:ext>
              </a:extLst>
            </p:cNvPr>
            <p:cNvSpPr txBox="1"/>
            <p:nvPr/>
          </p:nvSpPr>
          <p:spPr>
            <a:xfrm rot="20700000">
              <a:off x="3661323" y="1112830"/>
              <a:ext cx="3099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5AE75C-2536-506C-4435-653BA24A2EE8}"/>
              </a:ext>
            </a:extLst>
          </p:cNvPr>
          <p:cNvSpPr/>
          <p:nvPr/>
        </p:nvSpPr>
        <p:spPr>
          <a:xfrm>
            <a:off x="7149464" y="4538472"/>
            <a:ext cx="4911472" cy="1114425"/>
          </a:xfrm>
          <a:custGeom>
            <a:avLst/>
            <a:gdLst>
              <a:gd name="connsiteX0" fmla="*/ 0 w 4911472"/>
              <a:gd name="connsiteY0" fmla="*/ 251804 h 1114425"/>
              <a:gd name="connsiteX1" fmla="*/ 251804 w 4911472"/>
              <a:gd name="connsiteY1" fmla="*/ 0 h 1114425"/>
              <a:gd name="connsiteX2" fmla="*/ 969656 w 4911472"/>
              <a:gd name="connsiteY2" fmla="*/ 0 h 1114425"/>
              <a:gd name="connsiteX3" fmla="*/ 1555272 w 4911472"/>
              <a:gd name="connsiteY3" fmla="*/ 0 h 1114425"/>
              <a:gd name="connsiteX4" fmla="*/ 2140889 w 4911472"/>
              <a:gd name="connsiteY4" fmla="*/ 0 h 1114425"/>
              <a:gd name="connsiteX5" fmla="*/ 2682426 w 4911472"/>
              <a:gd name="connsiteY5" fmla="*/ 0 h 1114425"/>
              <a:gd name="connsiteX6" fmla="*/ 3179885 w 4911472"/>
              <a:gd name="connsiteY6" fmla="*/ 0 h 1114425"/>
              <a:gd name="connsiteX7" fmla="*/ 3721423 w 4911472"/>
              <a:gd name="connsiteY7" fmla="*/ 0 h 1114425"/>
              <a:gd name="connsiteX8" fmla="*/ 4659668 w 4911472"/>
              <a:gd name="connsiteY8" fmla="*/ 0 h 1114425"/>
              <a:gd name="connsiteX9" fmla="*/ 4911472 w 4911472"/>
              <a:gd name="connsiteY9" fmla="*/ 251804 h 1114425"/>
              <a:gd name="connsiteX10" fmla="*/ 4911472 w 4911472"/>
              <a:gd name="connsiteY10" fmla="*/ 862621 h 1114425"/>
              <a:gd name="connsiteX11" fmla="*/ 4659668 w 4911472"/>
              <a:gd name="connsiteY11" fmla="*/ 1114425 h 1114425"/>
              <a:gd name="connsiteX12" fmla="*/ 4162209 w 4911472"/>
              <a:gd name="connsiteY12" fmla="*/ 1114425 h 1114425"/>
              <a:gd name="connsiteX13" fmla="*/ 3576593 w 4911472"/>
              <a:gd name="connsiteY13" fmla="*/ 1114425 h 1114425"/>
              <a:gd name="connsiteX14" fmla="*/ 2946898 w 4911472"/>
              <a:gd name="connsiteY14" fmla="*/ 1114425 h 1114425"/>
              <a:gd name="connsiteX15" fmla="*/ 2229046 w 4911472"/>
              <a:gd name="connsiteY15" fmla="*/ 1114425 h 1114425"/>
              <a:gd name="connsiteX16" fmla="*/ 1687508 w 4911472"/>
              <a:gd name="connsiteY16" fmla="*/ 1114425 h 1114425"/>
              <a:gd name="connsiteX17" fmla="*/ 969656 w 4911472"/>
              <a:gd name="connsiteY17" fmla="*/ 1114425 h 1114425"/>
              <a:gd name="connsiteX18" fmla="*/ 251804 w 4911472"/>
              <a:gd name="connsiteY18" fmla="*/ 1114425 h 1114425"/>
              <a:gd name="connsiteX19" fmla="*/ 0 w 4911472"/>
              <a:gd name="connsiteY19" fmla="*/ 862621 h 1114425"/>
              <a:gd name="connsiteX20" fmla="*/ 0 w 4911472"/>
              <a:gd name="connsiteY20" fmla="*/ 251804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11472" h="1114425" fill="none" extrusionOk="0">
                <a:moveTo>
                  <a:pt x="0" y="251804"/>
                </a:moveTo>
                <a:cubicBezTo>
                  <a:pt x="-11597" y="107276"/>
                  <a:pt x="121897" y="2025"/>
                  <a:pt x="251804" y="0"/>
                </a:cubicBezTo>
                <a:cubicBezTo>
                  <a:pt x="508060" y="31951"/>
                  <a:pt x="623002" y="-6516"/>
                  <a:pt x="969656" y="0"/>
                </a:cubicBezTo>
                <a:cubicBezTo>
                  <a:pt x="1316310" y="6516"/>
                  <a:pt x="1279065" y="-48"/>
                  <a:pt x="1555272" y="0"/>
                </a:cubicBezTo>
                <a:cubicBezTo>
                  <a:pt x="1831479" y="48"/>
                  <a:pt x="2001188" y="-10616"/>
                  <a:pt x="2140889" y="0"/>
                </a:cubicBezTo>
                <a:cubicBezTo>
                  <a:pt x="2280590" y="10616"/>
                  <a:pt x="2467575" y="-11824"/>
                  <a:pt x="2682426" y="0"/>
                </a:cubicBezTo>
                <a:cubicBezTo>
                  <a:pt x="2897277" y="11824"/>
                  <a:pt x="3009653" y="9439"/>
                  <a:pt x="3179885" y="0"/>
                </a:cubicBezTo>
                <a:cubicBezTo>
                  <a:pt x="3350117" y="-9439"/>
                  <a:pt x="3542096" y="19525"/>
                  <a:pt x="3721423" y="0"/>
                </a:cubicBezTo>
                <a:cubicBezTo>
                  <a:pt x="3900750" y="-19525"/>
                  <a:pt x="4269552" y="20807"/>
                  <a:pt x="4659668" y="0"/>
                </a:cubicBezTo>
                <a:cubicBezTo>
                  <a:pt x="4800859" y="22828"/>
                  <a:pt x="4919553" y="129494"/>
                  <a:pt x="4911472" y="251804"/>
                </a:cubicBezTo>
                <a:cubicBezTo>
                  <a:pt x="4911816" y="415424"/>
                  <a:pt x="4891893" y="567194"/>
                  <a:pt x="4911472" y="862621"/>
                </a:cubicBezTo>
                <a:cubicBezTo>
                  <a:pt x="4915899" y="1001544"/>
                  <a:pt x="4782760" y="1136905"/>
                  <a:pt x="4659668" y="1114425"/>
                </a:cubicBezTo>
                <a:cubicBezTo>
                  <a:pt x="4450206" y="1115751"/>
                  <a:pt x="4359401" y="1109876"/>
                  <a:pt x="4162209" y="1114425"/>
                </a:cubicBezTo>
                <a:cubicBezTo>
                  <a:pt x="3965017" y="1118974"/>
                  <a:pt x="3754322" y="1101607"/>
                  <a:pt x="3576593" y="1114425"/>
                </a:cubicBezTo>
                <a:cubicBezTo>
                  <a:pt x="3398864" y="1127243"/>
                  <a:pt x="3097867" y="1107207"/>
                  <a:pt x="2946898" y="1114425"/>
                </a:cubicBezTo>
                <a:cubicBezTo>
                  <a:pt x="2795930" y="1121643"/>
                  <a:pt x="2461612" y="1080328"/>
                  <a:pt x="2229046" y="1114425"/>
                </a:cubicBezTo>
                <a:cubicBezTo>
                  <a:pt x="1996480" y="1148522"/>
                  <a:pt x="1901320" y="1117465"/>
                  <a:pt x="1687508" y="1114425"/>
                </a:cubicBezTo>
                <a:cubicBezTo>
                  <a:pt x="1473696" y="1111385"/>
                  <a:pt x="1146195" y="1123389"/>
                  <a:pt x="969656" y="1114425"/>
                </a:cubicBezTo>
                <a:cubicBezTo>
                  <a:pt x="793117" y="1105461"/>
                  <a:pt x="463869" y="1119365"/>
                  <a:pt x="251804" y="1114425"/>
                </a:cubicBezTo>
                <a:cubicBezTo>
                  <a:pt x="97094" y="1104014"/>
                  <a:pt x="25506" y="1005576"/>
                  <a:pt x="0" y="862621"/>
                </a:cubicBezTo>
                <a:cubicBezTo>
                  <a:pt x="10918" y="665599"/>
                  <a:pt x="-23971" y="390724"/>
                  <a:pt x="0" y="251804"/>
                </a:cubicBezTo>
                <a:close/>
              </a:path>
              <a:path w="4911472" h="1114425" stroke="0" extrusionOk="0">
                <a:moveTo>
                  <a:pt x="0" y="251804"/>
                </a:moveTo>
                <a:cubicBezTo>
                  <a:pt x="-21200" y="134986"/>
                  <a:pt x="119818" y="29959"/>
                  <a:pt x="251804" y="0"/>
                </a:cubicBezTo>
                <a:cubicBezTo>
                  <a:pt x="522077" y="-15814"/>
                  <a:pt x="682222" y="22044"/>
                  <a:pt x="793342" y="0"/>
                </a:cubicBezTo>
                <a:cubicBezTo>
                  <a:pt x="904462" y="-22044"/>
                  <a:pt x="1171054" y="18859"/>
                  <a:pt x="1378958" y="0"/>
                </a:cubicBezTo>
                <a:cubicBezTo>
                  <a:pt x="1586862" y="-18859"/>
                  <a:pt x="1710830" y="-2619"/>
                  <a:pt x="1876417" y="0"/>
                </a:cubicBezTo>
                <a:cubicBezTo>
                  <a:pt x="2042004" y="2619"/>
                  <a:pt x="2365564" y="18194"/>
                  <a:pt x="2550190" y="0"/>
                </a:cubicBezTo>
                <a:cubicBezTo>
                  <a:pt x="2734816" y="-18194"/>
                  <a:pt x="2925289" y="20680"/>
                  <a:pt x="3047649" y="0"/>
                </a:cubicBezTo>
                <a:cubicBezTo>
                  <a:pt x="3170009" y="-20680"/>
                  <a:pt x="3540100" y="6917"/>
                  <a:pt x="3677344" y="0"/>
                </a:cubicBezTo>
                <a:cubicBezTo>
                  <a:pt x="3814589" y="-6917"/>
                  <a:pt x="4461967" y="-38600"/>
                  <a:pt x="4659668" y="0"/>
                </a:cubicBezTo>
                <a:cubicBezTo>
                  <a:pt x="4784591" y="19253"/>
                  <a:pt x="4900248" y="143952"/>
                  <a:pt x="4911472" y="251804"/>
                </a:cubicBezTo>
                <a:cubicBezTo>
                  <a:pt x="4923718" y="553274"/>
                  <a:pt x="4887584" y="569628"/>
                  <a:pt x="4911472" y="862621"/>
                </a:cubicBezTo>
                <a:cubicBezTo>
                  <a:pt x="4936006" y="984046"/>
                  <a:pt x="4819363" y="1140444"/>
                  <a:pt x="4659668" y="1114425"/>
                </a:cubicBezTo>
                <a:cubicBezTo>
                  <a:pt x="4462991" y="1138509"/>
                  <a:pt x="4306265" y="1120936"/>
                  <a:pt x="4118130" y="1114425"/>
                </a:cubicBezTo>
                <a:cubicBezTo>
                  <a:pt x="3929995" y="1107914"/>
                  <a:pt x="3721411" y="1119338"/>
                  <a:pt x="3488436" y="1114425"/>
                </a:cubicBezTo>
                <a:cubicBezTo>
                  <a:pt x="3255461" y="1109512"/>
                  <a:pt x="3103272" y="1134889"/>
                  <a:pt x="2902819" y="1114425"/>
                </a:cubicBezTo>
                <a:cubicBezTo>
                  <a:pt x="2702366" y="1093961"/>
                  <a:pt x="2499938" y="1142964"/>
                  <a:pt x="2317203" y="1114425"/>
                </a:cubicBezTo>
                <a:cubicBezTo>
                  <a:pt x="2134468" y="1085886"/>
                  <a:pt x="2038046" y="1105799"/>
                  <a:pt x="1775666" y="1114425"/>
                </a:cubicBezTo>
                <a:cubicBezTo>
                  <a:pt x="1513286" y="1123051"/>
                  <a:pt x="1467720" y="1138672"/>
                  <a:pt x="1190049" y="1114425"/>
                </a:cubicBezTo>
                <a:cubicBezTo>
                  <a:pt x="912378" y="1090178"/>
                  <a:pt x="454926" y="1123780"/>
                  <a:pt x="251804" y="1114425"/>
                </a:cubicBezTo>
                <a:cubicBezTo>
                  <a:pt x="117945" y="1116454"/>
                  <a:pt x="-882" y="1005683"/>
                  <a:pt x="0" y="862621"/>
                </a:cubicBezTo>
                <a:cubicBezTo>
                  <a:pt x="-17898" y="730844"/>
                  <a:pt x="11294" y="484665"/>
                  <a:pt x="0" y="2518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iúp bạn học, cho bạn mượn đồ dùng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B4FCC2-EAF9-4F0B-D078-18936FC43552}"/>
              </a:ext>
            </a:extLst>
          </p:cNvPr>
          <p:cNvGrpSpPr/>
          <p:nvPr/>
        </p:nvGrpSpPr>
        <p:grpSpPr>
          <a:xfrm rot="2830069">
            <a:off x="2722430" y="4959057"/>
            <a:ext cx="4879219" cy="1161510"/>
            <a:chOff x="2889384" y="1112830"/>
            <a:chExt cx="3871466" cy="116151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78E7BC5-0F97-7D79-659E-FD3C4027A260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FF0ADA-E222-4F35-CDC9-9E412601BF56}"/>
                </a:ext>
              </a:extLst>
            </p:cNvPr>
            <p:cNvSpPr txBox="1"/>
            <p:nvPr/>
          </p:nvSpPr>
          <p:spPr>
            <a:xfrm rot="20700000">
              <a:off x="3661323" y="1112830"/>
              <a:ext cx="3099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7E1281-5C10-E6D3-3097-A29E7B64FB4F}"/>
              </a:ext>
            </a:extLst>
          </p:cNvPr>
          <p:cNvSpPr/>
          <p:nvPr/>
        </p:nvSpPr>
        <p:spPr>
          <a:xfrm>
            <a:off x="6756272" y="5943600"/>
            <a:ext cx="4097656" cy="813816"/>
          </a:xfrm>
          <a:custGeom>
            <a:avLst/>
            <a:gdLst>
              <a:gd name="connsiteX0" fmla="*/ 0 w 4097656"/>
              <a:gd name="connsiteY0" fmla="*/ 183882 h 813816"/>
              <a:gd name="connsiteX1" fmla="*/ 183882 w 4097656"/>
              <a:gd name="connsiteY1" fmla="*/ 0 h 813816"/>
              <a:gd name="connsiteX2" fmla="*/ 880129 w 4097656"/>
              <a:gd name="connsiteY2" fmla="*/ 0 h 813816"/>
              <a:gd name="connsiteX3" fmla="*/ 1576375 w 4097656"/>
              <a:gd name="connsiteY3" fmla="*/ 0 h 813816"/>
              <a:gd name="connsiteX4" fmla="*/ 2160725 w 4097656"/>
              <a:gd name="connsiteY4" fmla="*/ 0 h 813816"/>
              <a:gd name="connsiteX5" fmla="*/ 2745075 w 4097656"/>
              <a:gd name="connsiteY5" fmla="*/ 0 h 813816"/>
              <a:gd name="connsiteX6" fmla="*/ 3329424 w 4097656"/>
              <a:gd name="connsiteY6" fmla="*/ 0 h 813816"/>
              <a:gd name="connsiteX7" fmla="*/ 3913774 w 4097656"/>
              <a:gd name="connsiteY7" fmla="*/ 0 h 813816"/>
              <a:gd name="connsiteX8" fmla="*/ 4097656 w 4097656"/>
              <a:gd name="connsiteY8" fmla="*/ 183882 h 813816"/>
              <a:gd name="connsiteX9" fmla="*/ 4097656 w 4097656"/>
              <a:gd name="connsiteY9" fmla="*/ 629934 h 813816"/>
              <a:gd name="connsiteX10" fmla="*/ 3913774 w 4097656"/>
              <a:gd name="connsiteY10" fmla="*/ 813816 h 813816"/>
              <a:gd name="connsiteX11" fmla="*/ 3329424 w 4097656"/>
              <a:gd name="connsiteY11" fmla="*/ 813816 h 813816"/>
              <a:gd name="connsiteX12" fmla="*/ 2707776 w 4097656"/>
              <a:gd name="connsiteY12" fmla="*/ 813816 h 813816"/>
              <a:gd name="connsiteX13" fmla="*/ 2123426 w 4097656"/>
              <a:gd name="connsiteY13" fmla="*/ 813816 h 813816"/>
              <a:gd name="connsiteX14" fmla="*/ 1539076 w 4097656"/>
              <a:gd name="connsiteY14" fmla="*/ 813816 h 813816"/>
              <a:gd name="connsiteX15" fmla="*/ 954726 w 4097656"/>
              <a:gd name="connsiteY15" fmla="*/ 813816 h 813816"/>
              <a:gd name="connsiteX16" fmla="*/ 183882 w 4097656"/>
              <a:gd name="connsiteY16" fmla="*/ 813816 h 813816"/>
              <a:gd name="connsiteX17" fmla="*/ 0 w 4097656"/>
              <a:gd name="connsiteY17" fmla="*/ 629934 h 813816"/>
              <a:gd name="connsiteX18" fmla="*/ 0 w 4097656"/>
              <a:gd name="connsiteY18" fmla="*/ 183882 h 81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97656" h="813816" fill="none" extrusionOk="0">
                <a:moveTo>
                  <a:pt x="0" y="183882"/>
                </a:moveTo>
                <a:cubicBezTo>
                  <a:pt x="1430" y="84810"/>
                  <a:pt x="91691" y="12024"/>
                  <a:pt x="183882" y="0"/>
                </a:cubicBezTo>
                <a:cubicBezTo>
                  <a:pt x="369151" y="33597"/>
                  <a:pt x="539750" y="3431"/>
                  <a:pt x="880129" y="0"/>
                </a:cubicBezTo>
                <a:cubicBezTo>
                  <a:pt x="1220508" y="-3431"/>
                  <a:pt x="1415461" y="8376"/>
                  <a:pt x="1576375" y="0"/>
                </a:cubicBezTo>
                <a:cubicBezTo>
                  <a:pt x="1737289" y="-8376"/>
                  <a:pt x="1923711" y="17971"/>
                  <a:pt x="2160725" y="0"/>
                </a:cubicBezTo>
                <a:cubicBezTo>
                  <a:pt x="2397739" y="-17971"/>
                  <a:pt x="2543562" y="13741"/>
                  <a:pt x="2745075" y="0"/>
                </a:cubicBezTo>
                <a:cubicBezTo>
                  <a:pt x="2946588" y="-13741"/>
                  <a:pt x="3086040" y="27419"/>
                  <a:pt x="3329424" y="0"/>
                </a:cubicBezTo>
                <a:cubicBezTo>
                  <a:pt x="3572808" y="-27419"/>
                  <a:pt x="3699421" y="13413"/>
                  <a:pt x="3913774" y="0"/>
                </a:cubicBezTo>
                <a:cubicBezTo>
                  <a:pt x="4012417" y="923"/>
                  <a:pt x="4098102" y="67885"/>
                  <a:pt x="4097656" y="183882"/>
                </a:cubicBezTo>
                <a:cubicBezTo>
                  <a:pt x="4094398" y="306061"/>
                  <a:pt x="4118920" y="527502"/>
                  <a:pt x="4097656" y="629934"/>
                </a:cubicBezTo>
                <a:cubicBezTo>
                  <a:pt x="4098015" y="735354"/>
                  <a:pt x="4017441" y="818196"/>
                  <a:pt x="3913774" y="813816"/>
                </a:cubicBezTo>
                <a:cubicBezTo>
                  <a:pt x="3789417" y="788610"/>
                  <a:pt x="3451024" y="801869"/>
                  <a:pt x="3329424" y="813816"/>
                </a:cubicBezTo>
                <a:cubicBezTo>
                  <a:pt x="3207824" y="825764"/>
                  <a:pt x="2899839" y="811325"/>
                  <a:pt x="2707776" y="813816"/>
                </a:cubicBezTo>
                <a:cubicBezTo>
                  <a:pt x="2515713" y="816307"/>
                  <a:pt x="2368503" y="829279"/>
                  <a:pt x="2123426" y="813816"/>
                </a:cubicBezTo>
                <a:cubicBezTo>
                  <a:pt x="1878349" y="798354"/>
                  <a:pt x="1680170" y="794977"/>
                  <a:pt x="1539076" y="813816"/>
                </a:cubicBezTo>
                <a:cubicBezTo>
                  <a:pt x="1397982" y="832656"/>
                  <a:pt x="1086860" y="816800"/>
                  <a:pt x="954726" y="813816"/>
                </a:cubicBezTo>
                <a:cubicBezTo>
                  <a:pt x="822592" y="810833"/>
                  <a:pt x="367097" y="783717"/>
                  <a:pt x="183882" y="813816"/>
                </a:cubicBezTo>
                <a:cubicBezTo>
                  <a:pt x="79416" y="807612"/>
                  <a:pt x="10098" y="712078"/>
                  <a:pt x="0" y="629934"/>
                </a:cubicBezTo>
                <a:cubicBezTo>
                  <a:pt x="15396" y="468927"/>
                  <a:pt x="-14016" y="384609"/>
                  <a:pt x="0" y="183882"/>
                </a:cubicBezTo>
                <a:close/>
              </a:path>
              <a:path w="4097656" h="813816" stroke="0" extrusionOk="0">
                <a:moveTo>
                  <a:pt x="0" y="183882"/>
                </a:moveTo>
                <a:cubicBezTo>
                  <a:pt x="-6313" y="88953"/>
                  <a:pt x="86816" y="18990"/>
                  <a:pt x="183882" y="0"/>
                </a:cubicBezTo>
                <a:cubicBezTo>
                  <a:pt x="429270" y="359"/>
                  <a:pt x="588826" y="-1153"/>
                  <a:pt x="730933" y="0"/>
                </a:cubicBezTo>
                <a:cubicBezTo>
                  <a:pt x="873040" y="1153"/>
                  <a:pt x="1191834" y="10381"/>
                  <a:pt x="1315283" y="0"/>
                </a:cubicBezTo>
                <a:cubicBezTo>
                  <a:pt x="1438732" y="-10381"/>
                  <a:pt x="1621193" y="-1393"/>
                  <a:pt x="1825034" y="0"/>
                </a:cubicBezTo>
                <a:cubicBezTo>
                  <a:pt x="2028875" y="1393"/>
                  <a:pt x="2337487" y="-5656"/>
                  <a:pt x="2483982" y="0"/>
                </a:cubicBezTo>
                <a:cubicBezTo>
                  <a:pt x="2630477" y="5656"/>
                  <a:pt x="2803104" y="-9529"/>
                  <a:pt x="2993734" y="0"/>
                </a:cubicBezTo>
                <a:cubicBezTo>
                  <a:pt x="3184364" y="9529"/>
                  <a:pt x="3627255" y="-45880"/>
                  <a:pt x="3913774" y="0"/>
                </a:cubicBezTo>
                <a:cubicBezTo>
                  <a:pt x="4012906" y="-272"/>
                  <a:pt x="4102077" y="87646"/>
                  <a:pt x="4097656" y="183882"/>
                </a:cubicBezTo>
                <a:cubicBezTo>
                  <a:pt x="4103853" y="402509"/>
                  <a:pt x="4106186" y="451809"/>
                  <a:pt x="4097656" y="629934"/>
                </a:cubicBezTo>
                <a:cubicBezTo>
                  <a:pt x="4089577" y="710222"/>
                  <a:pt x="4038456" y="820572"/>
                  <a:pt x="3913774" y="813816"/>
                </a:cubicBezTo>
                <a:cubicBezTo>
                  <a:pt x="3731130" y="826847"/>
                  <a:pt x="3574037" y="808580"/>
                  <a:pt x="3404022" y="813816"/>
                </a:cubicBezTo>
                <a:cubicBezTo>
                  <a:pt x="3234007" y="819052"/>
                  <a:pt x="2889341" y="828467"/>
                  <a:pt x="2745075" y="813816"/>
                </a:cubicBezTo>
                <a:cubicBezTo>
                  <a:pt x="2600809" y="799165"/>
                  <a:pt x="2276470" y="811934"/>
                  <a:pt x="2123426" y="813816"/>
                </a:cubicBezTo>
                <a:cubicBezTo>
                  <a:pt x="1970382" y="815698"/>
                  <a:pt x="1736390" y="833364"/>
                  <a:pt x="1539076" y="813816"/>
                </a:cubicBezTo>
                <a:cubicBezTo>
                  <a:pt x="1341762" y="794269"/>
                  <a:pt x="1111714" y="823632"/>
                  <a:pt x="954726" y="813816"/>
                </a:cubicBezTo>
                <a:cubicBezTo>
                  <a:pt x="797738" y="804001"/>
                  <a:pt x="467923" y="843552"/>
                  <a:pt x="183882" y="813816"/>
                </a:cubicBezTo>
                <a:cubicBezTo>
                  <a:pt x="60344" y="824292"/>
                  <a:pt x="679" y="726989"/>
                  <a:pt x="0" y="629934"/>
                </a:cubicBezTo>
                <a:cubicBezTo>
                  <a:pt x="2662" y="447334"/>
                  <a:pt x="14302" y="303998"/>
                  <a:pt x="0" y="1838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756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4" grpId="0" animBg="1"/>
      <p:bldP spid="28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9" y="250576"/>
            <a:ext cx="12192847" cy="7406640"/>
            <a:chOff x="0" y="929"/>
            <a:chExt cx="14401" cy="874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" y="929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6" name="图片 53" descr="D:\项目\图层 1.png图层 1">
            <a:extLst>
              <a:ext uri="{FF2B5EF4-FFF2-40B4-BE49-F238E27FC236}">
                <a16:creationId xmlns:a16="http://schemas.microsoft.com/office/drawing/2014/main" id="{7AB7ED80-971E-4CD6-BBE2-58D1F5A3F2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44618" y="4161623"/>
            <a:ext cx="7532293" cy="2939885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FAC230F0-6E81-A353-6845-2631A45B2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65" y="1675452"/>
            <a:ext cx="3871024" cy="31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0501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231</Words>
  <Application>Microsoft Macintosh PowerPoint</Application>
  <PresentationFormat>Widescreen</PresentationFormat>
  <Paragraphs>38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.黑体-??</vt:lpstr>
      <vt:lpstr>#9Slide07 HoneyCream</vt:lpstr>
      <vt:lpstr>Arial</vt:lpstr>
      <vt:lpstr>Calibri</vt:lpstr>
      <vt:lpstr>Calibri Light</vt:lpstr>
      <vt:lpstr>Cambria</vt:lpstr>
      <vt:lpstr>Tahoma</vt:lpstr>
      <vt:lpstr>Times New Roman</vt:lpstr>
      <vt:lpstr>office</vt:lpstr>
      <vt:lpstr>5_Office 主题​​</vt:lpstr>
      <vt:lpstr>Office Theme</vt:lpstr>
      <vt:lpstr>1_AAAAAAAAAAAAAAAAAAAAAAAAAAA</vt:lpstr>
      <vt:lpstr>2_AAAAAAAAAAAAAAAAAAAAAAAAAAA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39</cp:revision>
  <dcterms:created xsi:type="dcterms:W3CDTF">2023-07-31T06:19:41Z</dcterms:created>
  <dcterms:modified xsi:type="dcterms:W3CDTF">2025-12-21T15:47:23Z</dcterms:modified>
</cp:coreProperties>
</file>