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2" r:id="rId1"/>
    <p:sldMasterId id="2147483761" r:id="rId2"/>
    <p:sldMasterId id="2147483773" r:id="rId3"/>
    <p:sldMasterId id="2147483814" r:id="rId4"/>
    <p:sldMasterId id="2147483820" r:id="rId5"/>
  </p:sldMasterIdLst>
  <p:notesMasterIdLst>
    <p:notesMasterId r:id="rId13"/>
  </p:notesMasterIdLst>
  <p:sldIdLst>
    <p:sldId id="341" r:id="rId6"/>
    <p:sldId id="3405" r:id="rId7"/>
    <p:sldId id="292" r:id="rId8"/>
    <p:sldId id="295" r:id="rId9"/>
    <p:sldId id="294" r:id="rId10"/>
    <p:sldId id="290" r:id="rId11"/>
    <p:sldId id="3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5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815321A0-3C3A-FC47-725C-97A9213925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1A6FC15D-CAF1-28B6-5B85-B774B828E7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71C28EEC-FA57-5B63-D0B2-2A1841AA9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AFF520-B803-4D65-B6D9-0BCC9298F308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4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66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8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8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7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25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8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52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0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9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2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9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941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5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9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04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9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6070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3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90072C-D7D8-7B79-2A3C-78D7D7816F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08FA7BE-22A6-37F2-9478-7734348AA7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CD49D7-57BB-8F34-13C4-AE1C33F07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1D9092-9BB5-44A3-9FC7-B8AEE3842D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3" y="6480927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0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7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4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0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24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7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4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0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3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7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16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4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4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1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0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9513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6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6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0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4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4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9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Hương Tháo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CFAE8ED-1E0C-E975-FBE5-273B7395D6F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9FFD31-F450-6D06-EF2D-F59CA17C5D0B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CBDF969-BD33-207B-5B74-283868B3A93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4DE79-268F-4C1A-8933-263129D2AF90}" type="datetimeFigureOut">
              <a:rPr lang="en-US" smtClean="0"/>
              <a:pPr/>
              <a:t>21/12/2025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A9F9F31-025D-854D-89B1-137558AA424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6A7C29AA-2701-8784-3DD3-E6B1B2A58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43B4CC-D199-2A6C-5183-D982474E27E5}"/>
              </a:ext>
            </a:extLst>
          </p:cNvPr>
          <p:cNvSpPr/>
          <p:nvPr userDrawn="1"/>
        </p:nvSpPr>
        <p:spPr>
          <a:xfrm>
            <a:off x="378372" y="273270"/>
            <a:ext cx="11393213" cy="6274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7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011E8C36-45F8-79E4-3DC8-01F62179B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38A6A6-3D2C-C4B1-E1DE-A64FE241B938}"/>
              </a:ext>
            </a:extLst>
          </p:cNvPr>
          <p:cNvSpPr/>
          <p:nvPr userDrawn="1"/>
        </p:nvSpPr>
        <p:spPr>
          <a:xfrm>
            <a:off x="378372" y="273270"/>
            <a:ext cx="11393213" cy="62746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26" r:id="rId12"/>
    <p:sldLayoutId id="2147483727" r:id="rId13"/>
    <p:sldLayoutId id="2147483728" r:id="rId14"/>
    <p:sldLayoutId id="2147483729" r:id="rId15"/>
    <p:sldLayoutId id="2147483732" r:id="rId16"/>
    <p:sldLayoutId id="2147483734" r:id="rId17"/>
    <p:sldLayoutId id="2147483736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4A8F55-2A03-24C0-2A5B-E97F578E66A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566530-EB83-B0F1-984F-BE8A6F902E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81C843-70AF-A78E-8B7D-4F37099CB2E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5A9094-02AE-FED2-4616-8A407799A1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576" y="5056165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173D1C-6EC4-51E0-829E-FCD3D26F4CB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8D8E85-B934-2EFE-DB6A-2EA4AEF6F41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83" y="-4640729"/>
            <a:ext cx="1572718" cy="1572718"/>
          </a:xfrm>
          <a:prstGeom prst="rect">
            <a:avLst/>
          </a:prstGeom>
        </p:spPr>
      </p:pic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4CBC01-9469-4FD9-78A4-D072B050C59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51" y="8522378"/>
            <a:ext cx="1572718" cy="1572718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478CD1-DC5D-2F44-5F3E-FC7A25C2CB8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613" y="6480927"/>
            <a:ext cx="1572718" cy="157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2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2.jpeg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50872"/>
            <a:ext cx="9144003" cy="515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1" y="820588"/>
            <a:ext cx="8534401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24: ua ưa (Tiết 1)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8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8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>
            <a:extLst>
              <a:ext uri="{FF2B5EF4-FFF2-40B4-BE49-F238E27FC236}">
                <a16:creationId xmlns:a16="http://schemas.microsoft.com/office/drawing/2014/main" id="{D35D43FE-083E-3925-A145-CB816FA64B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6425" y="161925"/>
            <a:ext cx="5029200" cy="876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ÔN VÀ KHỞI ĐỘNG</a:t>
            </a:r>
          </a:p>
        </p:txBody>
      </p:sp>
      <p:grpSp>
        <p:nvGrpSpPr>
          <p:cNvPr id="5123" name="Group 23">
            <a:extLst>
              <a:ext uri="{FF2B5EF4-FFF2-40B4-BE49-F238E27FC236}">
                <a16:creationId xmlns:a16="http://schemas.microsoft.com/office/drawing/2014/main" id="{7CC5A22E-AA83-0583-5A84-B362E12EE19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6324600"/>
            <a:ext cx="4953000" cy="533400"/>
            <a:chOff x="1056" y="2208"/>
            <a:chExt cx="3648" cy="1014"/>
          </a:xfrm>
        </p:grpSpPr>
        <p:pic>
          <p:nvPicPr>
            <p:cNvPr id="5132" name="Picture 24" descr="flowers_209">
              <a:extLst>
                <a:ext uri="{FF2B5EF4-FFF2-40B4-BE49-F238E27FC236}">
                  <a16:creationId xmlns:a16="http://schemas.microsoft.com/office/drawing/2014/main" id="{53700A13-216B-AF99-7FA2-A96B520F227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25" descr="002-3">
              <a:extLst>
                <a:ext uri="{FF2B5EF4-FFF2-40B4-BE49-F238E27FC236}">
                  <a16:creationId xmlns:a16="http://schemas.microsoft.com/office/drawing/2014/main" id="{47FDEEE8-FE3E-6185-F4D0-5EF232E30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208"/>
              <a:ext cx="3648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26" descr="flowers_209">
              <a:extLst>
                <a:ext uri="{FF2B5EF4-FFF2-40B4-BE49-F238E27FC236}">
                  <a16:creationId xmlns:a16="http://schemas.microsoft.com/office/drawing/2014/main" id="{F17A2CA9-43E8-546D-688C-12B8A0405E3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27" descr="flowers_209">
              <a:extLst>
                <a:ext uri="{FF2B5EF4-FFF2-40B4-BE49-F238E27FC236}">
                  <a16:creationId xmlns:a16="http://schemas.microsoft.com/office/drawing/2014/main" id="{FF1E797B-848A-7775-7937-F1DAA1618C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56"/>
              <a:ext cx="660" cy="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Picture 28" descr="hoa ve">
            <a:extLst>
              <a:ext uri="{FF2B5EF4-FFF2-40B4-BE49-F238E27FC236}">
                <a16:creationId xmlns:a16="http://schemas.microsoft.com/office/drawing/2014/main" id="{522AC358-4178-116F-63B7-9FA5B0F5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9436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 descr="hoa ve">
            <a:extLst>
              <a:ext uri="{FF2B5EF4-FFF2-40B4-BE49-F238E27FC236}">
                <a16:creationId xmlns:a16="http://schemas.microsoft.com/office/drawing/2014/main" id="{988E38AE-3701-8D49-5DBD-727671EC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678988" y="5868988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6">
            <a:extLst>
              <a:ext uri="{FF2B5EF4-FFF2-40B4-BE49-F238E27FC236}">
                <a16:creationId xmlns:a16="http://schemas.microsoft.com/office/drawing/2014/main" id="{C2F6FA8C-DD9C-9670-2FED-CE0F3C61F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25" y="777875"/>
            <a:ext cx="175260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vi-VN" altLang="en-US" sz="3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785012-C73B-6F1A-748C-2D2A09DC5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2" t="57813" r="15137" b="37823"/>
          <a:stretch>
            <a:fillRect/>
          </a:stretch>
        </p:blipFill>
        <p:spPr bwMode="auto">
          <a:xfrm>
            <a:off x="1495425" y="2228850"/>
            <a:ext cx="92964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9">
            <a:extLst>
              <a:ext uri="{FF2B5EF4-FFF2-40B4-BE49-F238E27FC236}">
                <a16:creationId xmlns:a16="http://schemas.microsoft.com/office/drawing/2014/main" id="{FD67D389-F4B0-68A0-7D6F-3AFE14AE8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4" y="3778250"/>
            <a:ext cx="30178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thủ đô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E94811BC-AE33-7CBC-4889-B144F3E3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864" y="3706814"/>
            <a:ext cx="30178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lá thư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59F33045-1035-07D9-24EF-786DE4E47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5032375"/>
            <a:ext cx="301783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thìa dĩa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6F155696-2DF1-7FAF-9A4D-B5CCB2EA9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016500"/>
            <a:ext cx="301783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lá tía tô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17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BA4C5E6-5B8D-298F-6FB5-A09D67062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E7EA64-BC38-8E2F-730C-1187AA5E0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9"/>
          <a:stretch/>
        </p:blipFill>
        <p:spPr>
          <a:xfrm>
            <a:off x="475184" y="-141515"/>
            <a:ext cx="11165114" cy="58517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B69AF0-04CC-C584-D908-D80D3D8939EF}"/>
              </a:ext>
            </a:extLst>
          </p:cNvPr>
          <p:cNvGrpSpPr/>
          <p:nvPr/>
        </p:nvGrpSpPr>
        <p:grpSpPr>
          <a:xfrm>
            <a:off x="927248" y="1859165"/>
            <a:ext cx="3448696" cy="941185"/>
            <a:chOff x="63500" y="1429216"/>
            <a:chExt cx="2592937" cy="705889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29891B62-3592-875D-407D-49B8D83B6282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671462-3E5A-B0E3-6F33-F9DB0ABCBD5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666F8C-8BF7-F941-DCB7-822CACB1A10C}"/>
              </a:ext>
            </a:extLst>
          </p:cNvPr>
          <p:cNvGrpSpPr/>
          <p:nvPr/>
        </p:nvGrpSpPr>
        <p:grpSpPr>
          <a:xfrm>
            <a:off x="-65406" y="5410200"/>
            <a:ext cx="12246294" cy="1598612"/>
            <a:chOff x="695008" y="5406639"/>
            <a:chExt cx="10717370" cy="1598612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A0BAE3A2-6043-D638-188D-72BBA7D26FDA}"/>
                </a:ext>
              </a:extLst>
            </p:cNvPr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 đ</a:t>
              </a:r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ưa</a:t>
              </a: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Hà đến lớp học m</a:t>
              </a:r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ua</a:t>
              </a: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074D0758-CCD4-18E0-F265-E54834A48EA9}"/>
                </a:ext>
              </a:extLst>
            </p:cNvPr>
            <p:cNvSpPr txBox="1">
              <a:spLocks/>
            </p:cNvSpPr>
            <p:nvPr/>
          </p:nvSpPr>
          <p:spPr>
            <a:xfrm>
              <a:off x="9017535" y="5504163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697" y="100957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54F799-2FA5-A439-F113-8A65D1F4A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478" y="849198"/>
            <a:ext cx="3450635" cy="1481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471855-338B-4D3B-16D8-ADEB0E39CF6C}"/>
              </a:ext>
            </a:extLst>
          </p:cNvPr>
          <p:cNvSpPr txBox="1"/>
          <p:nvPr/>
        </p:nvSpPr>
        <p:spPr>
          <a:xfrm>
            <a:off x="1938129" y="2315818"/>
            <a:ext cx="67424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r>
              <a:rPr lang="en-US" sz="13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ưa </a:t>
            </a:r>
            <a:endParaRPr lang="en-US" sz="13800" dirty="0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D769DA-C991-E641-8691-302C88848E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703" y="143922"/>
            <a:ext cx="1572718" cy="1572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EE88FD-8BE0-9A39-3720-F523D39A5A16}"/>
              </a:ext>
            </a:extLst>
          </p:cNvPr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0F5316-C676-4E78-FD92-E030FA24F9F7}"/>
              </a:ext>
            </a:extLst>
          </p:cNvPr>
          <p:cNvSpPr txBox="1">
            <a:spLocks/>
          </p:cNvSpPr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B42EDE-9F18-45E8-1496-6C93B833651E}"/>
              </a:ext>
            </a:extLst>
          </p:cNvPr>
          <p:cNvSpPr txBox="1">
            <a:spLocks/>
          </p:cNvSpPr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ACEFE5-8404-D75E-E267-085D5F88E857}"/>
              </a:ext>
            </a:extLst>
          </p:cNvPr>
          <p:cNvSpPr txBox="1">
            <a:spLocks/>
          </p:cNvSpPr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53596F-CD27-9D82-4559-306570F572DB}"/>
              </a:ext>
            </a:extLst>
          </p:cNvPr>
          <p:cNvSpPr txBox="1">
            <a:spLocks/>
          </p:cNvSpPr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B92FD6-1074-C6C1-18B4-8F584C3D6CF0}"/>
              </a:ext>
            </a:extLst>
          </p:cNvPr>
          <p:cNvSpPr txBox="1">
            <a:spLocks/>
          </p:cNvSpPr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EF8722-7EE2-9FE5-369D-A884D592D76C}"/>
              </a:ext>
            </a:extLst>
          </p:cNvPr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D3CB94-F974-992E-AB59-551344FDFC28}"/>
              </a:ext>
            </a:extLst>
          </p:cNvPr>
          <p:cNvSpPr txBox="1">
            <a:spLocks/>
          </p:cNvSpPr>
          <p:nvPr/>
        </p:nvSpPr>
        <p:spPr>
          <a:xfrm>
            <a:off x="204231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D093BD-60E8-3405-F9B5-AB672BE643B0}"/>
              </a:ext>
            </a:extLst>
          </p:cNvPr>
          <p:cNvSpPr txBox="1">
            <a:spLocks/>
          </p:cNvSpPr>
          <p:nvPr/>
        </p:nvSpPr>
        <p:spPr>
          <a:xfrm>
            <a:off x="4099719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CEF8C4-6452-7BC4-5039-607CC71C5D54}"/>
              </a:ext>
            </a:extLst>
          </p:cNvPr>
          <p:cNvSpPr txBox="1">
            <a:spLocks/>
          </p:cNvSpPr>
          <p:nvPr/>
        </p:nvSpPr>
        <p:spPr>
          <a:xfrm>
            <a:off x="577611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7F3A2C-EE87-50C1-A3F0-80023783B6D2}"/>
              </a:ext>
            </a:extLst>
          </p:cNvPr>
          <p:cNvSpPr txBox="1">
            <a:spLocks/>
          </p:cNvSpPr>
          <p:nvPr/>
        </p:nvSpPr>
        <p:spPr>
          <a:xfrm>
            <a:off x="760491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1E7D206-1C59-528C-C5B5-968811808A39}"/>
              </a:ext>
            </a:extLst>
          </p:cNvPr>
          <p:cNvSpPr txBox="1">
            <a:spLocks/>
          </p:cNvSpPr>
          <p:nvPr/>
        </p:nvSpPr>
        <p:spPr>
          <a:xfrm>
            <a:off x="9586118" y="5592534"/>
            <a:ext cx="260588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nhựa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D5D8BC2-B599-C8E4-796C-53EEE317B468}"/>
              </a:ext>
            </a:extLst>
          </p:cNvPr>
          <p:cNvSpPr txBox="1">
            <a:spLocks/>
          </p:cNvSpPr>
          <p:nvPr/>
        </p:nvSpPr>
        <p:spPr>
          <a:xfrm>
            <a:off x="55578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B4B3C51-E13A-515F-4B83-202590E540F0}"/>
              </a:ext>
            </a:extLst>
          </p:cNvPr>
          <p:cNvSpPr txBox="1">
            <a:spLocks/>
          </p:cNvSpPr>
          <p:nvPr/>
        </p:nvSpPr>
        <p:spPr>
          <a:xfrm>
            <a:off x="2584908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B3E11FE-B6DA-0931-574A-26B1117A8DF8}"/>
              </a:ext>
            </a:extLst>
          </p:cNvPr>
          <p:cNvSpPr txBox="1">
            <a:spLocks/>
          </p:cNvSpPr>
          <p:nvPr/>
        </p:nvSpPr>
        <p:spPr>
          <a:xfrm>
            <a:off x="434533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14D5F2-E4AA-3C1D-E290-77B36F0BA99E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0" name="Rounded Rectangle 34">
              <a:extLst>
                <a:ext uri="{FF2B5EF4-FFF2-40B4-BE49-F238E27FC236}">
                  <a16:creationId xmlns:a16="http://schemas.microsoft.com/office/drawing/2014/main" id="{EF023A06-7024-478C-6BE6-6519D34A988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8477BF-EA6A-030E-3FC0-22ABA70060D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62E8984-9155-3C80-AC9D-E10E434574F4}"/>
              </a:ext>
            </a:extLst>
          </p:cNvPr>
          <p:cNvSpPr txBox="1">
            <a:spLocks/>
          </p:cNvSpPr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E17E0C-D0C6-94AE-9D36-FE4F0EEC36BE}"/>
              </a:ext>
            </a:extLst>
          </p:cNvPr>
          <p:cNvGrpSpPr/>
          <p:nvPr/>
        </p:nvGrpSpPr>
        <p:grpSpPr>
          <a:xfrm>
            <a:off x="1032884" y="3682085"/>
            <a:ext cx="4295089" cy="1273647"/>
            <a:chOff x="1032884" y="3682085"/>
            <a:chExt cx="4295089" cy="1273647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9E6E77AD-CB11-78C4-6225-7AC597DAFB12}"/>
                </a:ext>
              </a:extLst>
            </p:cNvPr>
            <p:cNvSpPr txBox="1">
              <a:spLocks/>
            </p:cNvSpPr>
            <p:nvPr/>
          </p:nvSpPr>
          <p:spPr>
            <a:xfrm>
              <a:off x="1032884" y="3682085"/>
              <a:ext cx="4295089" cy="127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múa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925E7C26-F69E-8A87-0844-2390EF3B9235}"/>
                </a:ext>
              </a:extLst>
            </p:cNvPr>
            <p:cNvSpPr txBox="1">
              <a:spLocks/>
            </p:cNvSpPr>
            <p:nvPr/>
          </p:nvSpPr>
          <p:spPr>
            <a:xfrm>
              <a:off x="2585590" y="3684816"/>
              <a:ext cx="2123468" cy="1270916"/>
            </a:xfrm>
            <a:prstGeom prst="rect">
              <a:avLst/>
            </a:prstGeom>
            <a:noFill/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  <a:spcBef>
                  <a:spcPts val="799"/>
                </a:spcBef>
              </a:pPr>
              <a:r>
                <a:rPr lang="en-US" sz="88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ua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A71FBFA2-29F4-6AAC-DC9E-A24D3EEC54A1}"/>
              </a:ext>
            </a:extLst>
          </p:cNvPr>
          <p:cNvSpPr txBox="1">
            <a:spLocks/>
          </p:cNvSpPr>
          <p:nvPr/>
        </p:nvSpPr>
        <p:spPr>
          <a:xfrm>
            <a:off x="6263414" y="5410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9642646-3C2D-55E0-C7E8-B3BA9B3FFFAB}"/>
              </a:ext>
            </a:extLst>
          </p:cNvPr>
          <p:cNvSpPr txBox="1">
            <a:spLocks/>
          </p:cNvSpPr>
          <p:nvPr/>
        </p:nvSpPr>
        <p:spPr>
          <a:xfrm>
            <a:off x="8152467" y="540763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CBFC48FF-F058-315A-1C7B-DC45A3899ADA}"/>
              </a:ext>
            </a:extLst>
          </p:cNvPr>
          <p:cNvSpPr txBox="1">
            <a:spLocks/>
          </p:cNvSpPr>
          <p:nvPr/>
        </p:nvSpPr>
        <p:spPr>
          <a:xfrm>
            <a:off x="9586119" y="5419582"/>
            <a:ext cx="367930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4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24F92A8-D91F-3A89-58C4-FB33AD45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0"/>
            <a:ext cx="2943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9">
            <a:extLst>
              <a:ext uri="{FF2B5EF4-FFF2-40B4-BE49-F238E27FC236}">
                <a16:creationId xmlns:a16="http://schemas.microsoft.com/office/drawing/2014/main" id="{F6623FD8-4D4F-4676-BC68-D33AB9C8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9" y="2590801"/>
            <a:ext cx="30178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cà chua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E5C7DB98-20DD-B69D-7FE8-586D52D9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2514601"/>
            <a:ext cx="3017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múa ô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456F604A-47C2-7921-698F-A14135B48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9" y="5638800"/>
            <a:ext cx="3017837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dưa lê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B6B688B6-FD3F-84FF-144A-AAF0211D5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900" y="5638800"/>
            <a:ext cx="3017838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66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cửa sổ</a:t>
            </a:r>
          </a:p>
        </p:txBody>
      </p:sp>
      <p:pic>
        <p:nvPicPr>
          <p:cNvPr id="12295" name="Picture 13">
            <a:extLst>
              <a:ext uri="{FF2B5EF4-FFF2-40B4-BE49-F238E27FC236}">
                <a16:creationId xmlns:a16="http://schemas.microsoft.com/office/drawing/2014/main" id="{5AF9121F-B499-5511-D4C8-D9776FA9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t="62222" r="45712" b="24445"/>
          <a:stretch>
            <a:fillRect/>
          </a:stretch>
        </p:blipFill>
        <p:spPr bwMode="auto">
          <a:xfrm>
            <a:off x="6840539" y="801688"/>
            <a:ext cx="2789237" cy="17891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5">
            <a:extLst>
              <a:ext uri="{FF2B5EF4-FFF2-40B4-BE49-F238E27FC236}">
                <a16:creationId xmlns:a16="http://schemas.microsoft.com/office/drawing/2014/main" id="{E7B0C30D-3F9D-B7A4-E672-CF5615A29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0" t="62222" r="26312" b="24182"/>
          <a:stretch>
            <a:fillRect/>
          </a:stretch>
        </p:blipFill>
        <p:spPr bwMode="auto">
          <a:xfrm>
            <a:off x="1735138" y="3838576"/>
            <a:ext cx="26844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6">
            <a:extLst>
              <a:ext uri="{FF2B5EF4-FFF2-40B4-BE49-F238E27FC236}">
                <a16:creationId xmlns:a16="http://schemas.microsoft.com/office/drawing/2014/main" id="{C2EAF8CF-A00A-E18B-6B42-3279BA47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65807" r="65154" b="24419"/>
          <a:stretch>
            <a:fillRect/>
          </a:stretch>
        </p:blipFill>
        <p:spPr bwMode="auto">
          <a:xfrm>
            <a:off x="1831975" y="971550"/>
            <a:ext cx="2730500" cy="16192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7">
            <a:extLst>
              <a:ext uri="{FF2B5EF4-FFF2-40B4-BE49-F238E27FC236}">
                <a16:creationId xmlns:a16="http://schemas.microsoft.com/office/drawing/2014/main" id="{567BB86A-1DFE-4390-0794-DE0E236CB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1" t="62305" r="3600" b="24445"/>
          <a:stretch>
            <a:fillRect/>
          </a:stretch>
        </p:blipFill>
        <p:spPr bwMode="auto">
          <a:xfrm>
            <a:off x="6800851" y="3838575"/>
            <a:ext cx="282892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a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7450" y="827088"/>
            <a:ext cx="7337425" cy="5349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221107-B9B1-EC14-1819-CEA078D5D35E}"/>
              </a:ext>
            </a:extLst>
          </p:cNvPr>
          <p:cNvGrpSpPr/>
          <p:nvPr/>
        </p:nvGrpSpPr>
        <p:grpSpPr>
          <a:xfrm>
            <a:off x="230478" y="203423"/>
            <a:ext cx="3844565" cy="941185"/>
            <a:chOff x="63500" y="1429216"/>
            <a:chExt cx="2890573" cy="705889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7980BC03-2247-DE95-BA43-3BC0D84FFE62}"/>
                </a:ext>
              </a:extLst>
            </p:cNvPr>
            <p:cNvSpPr/>
            <p:nvPr/>
          </p:nvSpPr>
          <p:spPr>
            <a:xfrm>
              <a:off x="384357" y="1429216"/>
              <a:ext cx="2569716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AC76A36-4406-25B8-6834-C320001BF7E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533</TotalTime>
  <Words>96</Words>
  <Application>Microsoft Office PowerPoint</Application>
  <PresentationFormat>Widescreen</PresentationFormat>
  <Paragraphs>51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#9Slide02 Noi dung dai</vt:lpstr>
      <vt:lpstr>Arial</vt:lpstr>
      <vt:lpstr>Arial Rounded MT Bold</vt:lpstr>
      <vt:lpstr>Arial-Rounded</vt:lpstr>
      <vt:lpstr>Calibri</vt:lpstr>
      <vt:lpstr>Calibri Light</vt:lpstr>
      <vt:lpstr>Century Gothic</vt:lpstr>
      <vt:lpstr>Times New Roman</vt:lpstr>
      <vt:lpstr>Office 主题</vt:lpstr>
      <vt:lpstr>1_Office Theme</vt:lpstr>
      <vt:lpstr>2_Office Theme</vt:lpstr>
      <vt:lpstr>4_Office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LC</cp:lastModifiedBy>
  <cp:revision>120</cp:revision>
  <dcterms:created xsi:type="dcterms:W3CDTF">2019-07-27T13:25:00Z</dcterms:created>
  <dcterms:modified xsi:type="dcterms:W3CDTF">2025-12-21T00:55:52Z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