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  <p:sldMasterId id="2147483773" r:id="rId2"/>
    <p:sldMasterId id="2147483788" r:id="rId3"/>
    <p:sldMasterId id="2147483800" r:id="rId4"/>
    <p:sldMasterId id="2147483814" r:id="rId5"/>
    <p:sldMasterId id="2147483840" r:id="rId6"/>
  </p:sldMasterIdLst>
  <p:notesMasterIdLst>
    <p:notesMasterId r:id="rId21"/>
  </p:notesMasterIdLst>
  <p:sldIdLst>
    <p:sldId id="341" r:id="rId7"/>
    <p:sldId id="298" r:id="rId8"/>
    <p:sldId id="3405" r:id="rId9"/>
    <p:sldId id="297" r:id="rId10"/>
    <p:sldId id="279" r:id="rId11"/>
    <p:sldId id="286" r:id="rId12"/>
    <p:sldId id="3401" r:id="rId13"/>
    <p:sldId id="305" r:id="rId14"/>
    <p:sldId id="307" r:id="rId15"/>
    <p:sldId id="3409" r:id="rId16"/>
    <p:sldId id="311" r:id="rId17"/>
    <p:sldId id="3403" r:id="rId18"/>
    <p:sldId id="257" r:id="rId19"/>
    <p:sldId id="4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2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2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8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7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9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941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5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9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4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070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9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7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7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8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2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3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90072C-D7D8-7B79-2A3C-78D7D7816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8FA7BE-22A6-37F2-9478-7734348AA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CD49D7-57BB-8F34-13C4-AE1C33F07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1D9092-9BB5-44A3-9FC7-B8AEE3842D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3" y="6480927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1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E3759B-E947-7AFD-7154-664801301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509453-836D-711F-D232-270AAF053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4AE1FB-5ED9-51DE-9961-4D2D1E7D6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E31AF7-EB90-2A46-57C8-EDD6F9881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3" y="6480927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8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0A4A67-27CA-8A22-74BB-5F09C5FB0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218785-2333-0B9F-3206-D08E4ACEF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466D74-9FAC-F980-220C-986EE04E7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F7E238-3212-0C94-1CAE-60D0A2E3D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3" y="6480927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9.xml"/><Relationship Id="rId9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011E8C36-45F8-79E4-3DC8-01F62179B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38A6A6-3D2C-C4B1-E1DE-A64FE241B938}"/>
              </a:ext>
            </a:extLst>
          </p:cNvPr>
          <p:cNvSpPr/>
          <p:nvPr userDrawn="1"/>
        </p:nvSpPr>
        <p:spPr>
          <a:xfrm>
            <a:off x="378372" y="273270"/>
            <a:ext cx="11393213" cy="6274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26" r:id="rId13"/>
    <p:sldLayoutId id="2147483727" r:id="rId14"/>
    <p:sldLayoutId id="2147483728" r:id="rId15"/>
    <p:sldLayoutId id="2147483729" r:id="rId16"/>
    <p:sldLayoutId id="2147483732" r:id="rId17"/>
    <p:sldLayoutId id="2147483734" r:id="rId18"/>
    <p:sldLayoutId id="2147483736" r:id="rId19"/>
    <p:sldLayoutId id="2147483787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CFA6474-AECB-C431-466E-BD8F8BE39E3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C2FD426-DD60-D52A-975E-661D0F5ED2C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950A09D-30A1-822E-B257-D535DDA23AA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/>
              <a:pPr/>
              <a:t>21/12/2025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9B7A119-CF97-99AF-95AC-66098ECAD98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ABA8FC69-53F7-4A53-283A-7210F2CEC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E32028-5BD5-A5FC-287E-368C6AB50BE8}"/>
              </a:ext>
            </a:extLst>
          </p:cNvPr>
          <p:cNvSpPr/>
          <p:nvPr userDrawn="1"/>
        </p:nvSpPr>
        <p:spPr>
          <a:xfrm>
            <a:off x="378372" y="273270"/>
            <a:ext cx="11393213" cy="6274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4F3F94-FC14-44B8-DC13-DD44CF5072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34A5647-BDAC-7FAA-267A-428441AEEA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D803CF-3070-D170-4D66-6C7D971ED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871FD2-8F6F-B2A1-452A-FA8D873AB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720" y="5232119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1951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4A8F55-2A03-24C0-2A5B-E97F578E66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566530-EB83-B0F1-984F-BE8A6F902E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81C843-70AF-A78E-8B7D-4F37099CB2E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5A9094-02AE-FED2-4616-8A407799A1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576" y="5056165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99B6A-6174-42EE-8FFF-F318C9189B9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A5D2-E3EE-485B-8CF0-4A78963C4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66BA2A-0D72-7AF2-AC72-11EBFCC506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9AA91D-2ECC-B934-36BB-3E71F71190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72D79D-213D-006D-4C4E-31F20505E5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6068EC-94B5-9DBD-3ED9-AB0613DDDB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3" y="6480927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333251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24: ua ưa (Tiết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id="{C5CA1A24-985F-3399-5D55-2AC961CDC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62" y="552893"/>
            <a:ext cx="3066234" cy="6018028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2C547AC9-080A-BC24-96E4-3A70FE289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9386" y="259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1"/>
            <a:ext cx="12192000" cy="68586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0B3FCF-278B-2FAF-2D0A-7EDC46AE0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29824BE-6E9D-FFCC-7D27-7D5B53A82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3" y="1243014"/>
            <a:ext cx="7368277" cy="247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00" y="1171845"/>
            <a:ext cx="5469201" cy="46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32748" y="4981213"/>
            <a:ext cx="3625052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110429" y="4981213"/>
            <a:ext cx="3673299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83309" y="2318855"/>
            <a:ext cx="712492" cy="785498"/>
            <a:chOff x="1559230" y="2459387"/>
            <a:chExt cx="1167507" cy="10917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 TÁO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724400" y="1675184"/>
            <a:ext cx="712492" cy="785498"/>
            <a:chOff x="1559230" y="2459387"/>
            <a:chExt cx="1167507" cy="109179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98578" y="2611242"/>
            <a:ext cx="712492" cy="785498"/>
            <a:chOff x="1559230" y="2459387"/>
            <a:chExt cx="1167507" cy="109179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43849" y="1370783"/>
            <a:ext cx="712492" cy="785498"/>
            <a:chOff x="1559230" y="2459387"/>
            <a:chExt cx="1167507" cy="109179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15200" y="2479668"/>
            <a:ext cx="712492" cy="785498"/>
            <a:chOff x="1559230" y="2459387"/>
            <a:chExt cx="1167507" cy="109179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04225" y="1683254"/>
            <a:ext cx="712492" cy="785498"/>
            <a:chOff x="1559230" y="2459387"/>
            <a:chExt cx="1167507" cy="109179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397936" y="2253500"/>
            <a:ext cx="712492" cy="785498"/>
            <a:chOff x="1559230" y="2459387"/>
            <a:chExt cx="1167507" cy="109179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435476" y="2701819"/>
            <a:ext cx="712492" cy="785498"/>
            <a:chOff x="1559230" y="2459387"/>
            <a:chExt cx="1167507" cy="109179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" y="3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43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99" y="72766"/>
            <a:ext cx="6019800" cy="57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32748" y="4981213"/>
            <a:ext cx="3625052" cy="1924774"/>
            <a:chOff x="48421" y="4981213"/>
            <a:chExt cx="3318067" cy="1924774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8421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85689" y="5471468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10429" y="4981213"/>
            <a:ext cx="3673299" cy="1924774"/>
            <a:chOff x="5941660" y="4981213"/>
            <a:chExt cx="3318067" cy="1924774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941660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10400" y="5439975"/>
              <a:ext cx="1883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ưa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83309" y="2039863"/>
            <a:ext cx="1167507" cy="994477"/>
            <a:chOff x="1559230" y="2459387"/>
            <a:chExt cx="1167507" cy="994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rùa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9127" y="829981"/>
            <a:ext cx="1167507" cy="994477"/>
            <a:chOff x="1559230" y="2459387"/>
            <a:chExt cx="1167507" cy="99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77525" y="207819"/>
            <a:ext cx="1167507" cy="994477"/>
            <a:chOff x="1559230" y="2459387"/>
            <a:chExt cx="1167507" cy="9944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7845" y="1714670"/>
            <a:ext cx="1167507" cy="994477"/>
            <a:chOff x="1559230" y="2459387"/>
            <a:chExt cx="1167507" cy="9944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70756" y="881888"/>
            <a:ext cx="1167507" cy="994477"/>
            <a:chOff x="1559230" y="2459387"/>
            <a:chExt cx="1167507" cy="9944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đũa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10429" y="2537102"/>
            <a:ext cx="1167507" cy="994477"/>
            <a:chOff x="1559230" y="2459387"/>
            <a:chExt cx="1167507" cy="994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nhựa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436795"/>
            <a:ext cx="304800" cy="304800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72343" y="856933"/>
            <a:ext cx="304800" cy="3048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3486" y="2384700"/>
            <a:ext cx="304800" cy="3048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816074"/>
            <a:ext cx="304800" cy="304800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87715" y="3657600"/>
            <a:ext cx="304800" cy="304800"/>
          </a:xfrm>
          <a:prstGeom prst="rect">
            <a:avLst/>
          </a:prstGeom>
        </p:spPr>
      </p:pic>
      <p:pic>
        <p:nvPicPr>
          <p:cNvPr id="3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C -0.00299 0.00185 -0.00599 0.0037 -0.00885 0.00671 C -0.01185 0.00949 -0.01302 0.01759 -0.01601 0.0206 C -0.0207 0.0331 -0.02513 0.04467 -0.02968 0.0574 C -0.03034 0.05926 -0.0306 0.0625 -0.03125 0.06412 C -0.03398 0.07361 -0.03789 0.08565 -0.04088 0.09467 C -0.04192 0.10324 -0.04323 0.11018 -0.04492 0.11759 C -0.04596 0.12731 -0.0483 0.13541 -0.05052 0.14305 C -0.05247 0.14977 -0.05325 0.15787 -0.05534 0.16412 C -0.05638 0.17361 -0.05859 0.18217 -0.06093 0.18958 C -0.06211 0.19352 -0.06497 0.20092 -0.06497 0.20115 C -0.06614 0.21203 -0.06966 0.22014 -0.07226 0.22893 C -0.07526 0.23958 -0.07747 0.25092 -0.08177 0.25879 C -0.08333 0.27199 -0.08606 0.27639 -0.08906 0.28657 C -0.09023 0.29097 -0.09153 0.29537 -0.09218 0.30092 C -0.09244 0.30324 -0.09244 0.30578 -0.09297 0.30764 C -0.09583 0.32106 -0.09349 0.30162 -0.09622 0.31898 C -0.09843 0.33356 -0.1 0.3493 -0.1026 0.36319 C -0.10351 0.36805 -0.10494 0.37222 -0.10586 0.37731 C -0.10755 0.38727 -0.10937 0.39676 -0.11224 0.40486 C -0.1138 0.41898 -0.11744 0.43356 -0.12109 0.44467 C -0.12317 0.43773 -0.12265 0.44166 -0.12265 0.43264 L -0.11784 0.42569 " pathEditMode="relative" rAng="0" ptsTypes="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-0.00677 0.00903 -0.0138 0.0162 -0.02031 0.02592 C -0.02539 0.03379 -0.0302 0.04421 -0.03528 0.05185 C -0.03619 0.05393 -0.03672 0.05671 -0.03724 0.05856 C -0.03854 0.06134 -0.03997 0.06389 -0.04114 0.06713 C -0.04583 0.08217 -0.03984 0.0706 -0.04583 0.08032 C -0.0483 0.0956 -0.05312 0.10995 -0.05833 0.12176 C -0.06028 0.1375 -0.06666 0.15254 -0.07057 0.16736 C -0.07148 0.17454 -0.072 0.18217 -0.0733 0.18912 C -0.07656 0.20324 -0.07461 0.18634 -0.07734 0.20648 C -0.07903 0.22037 -0.08007 0.23079 -0.08294 0.24352 C -0.08476 0.25162 -0.08502 0.25856 -0.08763 0.26551 C -0.08932 0.27639 -0.09192 0.28565 -0.09414 0.29606 C -0.09739 0.30995 -0.09895 0.32569 -0.10286 0.33912 C -0.10325 0.34167 -0.10364 0.34375 -0.10377 0.34583 C -0.10442 0.35023 -0.10442 0.35463 -0.10468 0.35879 C -0.10859 0.39375 -0.10468 0.3544 -0.10859 0.38055 C -0.11093 0.39699 -0.11211 0.41296 -0.1151 0.42847 C -0.11614 0.44028 -0.1177 0.45 -0.11901 0.46134 C -0.12031 0.4706 -0.12044 0.48055 -0.12187 0.48981 C -0.12343 0.5 -0.12539 0.51065 -0.12539 0.52245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C 0.00234 0.00694 0.00546 0.01065 0.00807 0.01736 C 0.01093 0.02477 0.01354 0.03194 0.01627 0.03935 C 0.01953 0.04791 0.02421 0.05324 0.02747 0.06134 C 0.03372 0.07546 0.04101 0.09467 0.047 0.10764 C 0.04987 0.11366 0.05768 0.1287 0.06041 0.13842 C 0.06132 0.1419 0.06145 0.14629 0.0625 0.1493 C 0.06354 0.15231 0.06536 0.1537 0.06653 0.15602 C 0.07109 0.16574 0.07903 0.19028 0.08203 0.20231 C 0.08463 0.2331 0.09362 0.2618 0.1013 0.28796 C 0.10781 0.30879 0.1125 0.32963 0.12083 0.34745 C 0.12382 0.36273 0.12877 0.37453 0.13216 0.38935 C 0.13567 0.4037 0.13815 0.41898 0.1414 0.43333 C 0.14218 0.43657 0.14362 0.43866 0.1444 0.44213 C 0.14869 0.45833 0.14987 0.47916 0.15273 0.49699 C 0.15312 0.525 0.15273 0.56319 0.1569 0.59166 C 0.1582 0.60231 0.16067 0.6118 0.16184 0.62268 C 0.1621 0.63217 0.16224 0.6419 0.16289 0.65116 C 0.16289 0.65324 0.16406 0.65764 0.16406 0.6581 " pathEditMode="relative" rAng="0" ptsTypes="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C 0.00247 0.01482 -0.00065 0.00047 0.00599 0.01204 C 0.01341 0.02477 0.00325 0.01574 0.01185 0.02176 C 0.01901 0.03542 0.00924 0.01783 0.01784 0.02917 C 0.01875 0.03033 0.01914 0.03311 0.02018 0.03426 C 0.02148 0.03565 0.02916 0.03866 0.02955 0.03889 C 0.0414 0.05579 0.05573 0.06343 0.06862 0.07547 C 0.08138 0.08727 0.09284 0.10394 0.10534 0.1169 C 0.11588 0.12778 0.12773 0.13658 0.13724 0.15116 C 0.13932 0.15486 0.14114 0.15949 0.1431 0.16343 C 0.1444 0.16574 0.14674 0.17037 0.14674 0.17084 C 0.1487 0.18311 0.15312 0.18635 0.15742 0.19514 C 0.16263 0.20602 0.15625 0.2 0.16328 0.2051 C 0.17122 0.2213 0.18021 0.23658 0.18919 0.25116 C 0.19219 0.25579 0.19375 0.26274 0.19635 0.26806 C 0.20013 0.28426 0.20885 0.29746 0.21172 0.31436 C 0.21458 0.33241 0.21458 0.3507 0.21875 0.36829 C 0.22161 0.40301 0.22252 0.4 0.22252 0.44422 " pathEditMode="relative" rAng="0" ptsTypes="AAAAAAAAAAAAAAAA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1237 0.01204 -0.00117 -1.11111E-6 0.03385 0.00394 C 0.03763 0.0044 0.04284 0.00972 0.04661 0.01065 C 0.0582 0.01783 0.07018 0.02153 0.08216 0.02732 C 0.08607 0.03195 0.08997 0.03357 0.09401 0.03611 C 0.097 0.04236 0.09987 0.04537 0.10339 0.04792 C 0.11172 0.06227 0.10325 0.04931 0.11133 0.05718 C 0.11589 0.06158 0.11953 0.07014 0.12409 0.07338 C 0.12917 0.08843 0.1237 0.07408 0.12891 0.08287 C 0.13789 0.09722 0.13177 0.09213 0.13815 0.09653 C 0.14089 0.1044 0.14297 0.1081 0.14609 0.1125 C 0.14948 0.12292 0.14583 0.1125 0.15013 0.11968 C 0.15417 0.12616 0.15911 0.13495 0.16276 0.14306 C 0.16628 0.15023 0.16823 0.15625 0.1724 0.16134 C 0.17604 0.17292 0.18034 0.18241 0.1849 0.19144 C 0.18932 0.20995 0.18359 0.1875 0.18893 0.2037 C 0.19271 0.21435 0.19622 0.2257 0.20078 0.23565 C 0.20208 0.25046 0.19948 0.26088 0.19922 0.27477 C 0.19909 0.28472 0.19922 0.29491 0.19922 0.30556 " pathEditMode="relative" rAng="0" ptsTypes="AAAAAAAAAAAAAAAAA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-0.03607 0.03588 -0.07591 0.04028 -0.11263 0.07083 C -0.12175 0.07847 -0.1293 0.0912 -0.13789 0.10115 C -0.14193 0.11435 -0.14753 0.11944 -0.15287 0.12963 C -0.1556 0.13541 -0.15795 0.14305 -0.16081 0.14884 C -0.16485 0.15648 -0.16953 0.1625 -0.17279 0.17222 C -0.17604 0.18194 -0.17787 0.18796 -0.18203 0.19583 C -0.19167 0.21435 -0.20235 0.23102 -0.21198 0.25046 C -0.22097 0.26828 -0.2293 0.28819 -0.23802 0.30717 C -0.24154 0.31528 -0.24623 0.32083 -0.24896 0.33055 C -0.25326 0.34537 -0.25677 0.36065 -0.26211 0.37315 C -0.26406 0.38264 -0.26511 0.39213 -0.26693 0.40185 C -0.26888 0.43171 -0.27396 0.45555 -0.28021 0.48171 C -0.28203 0.48935 -0.28503 0.49514 -0.2862 0.50324 C -0.28737 0.51134 -0.2892 0.51921 -0.29128 0.52685 C -0.29545 0.54328 -0.30091 0.56111 -0.30091 0.58148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5AE92053-27A3-BC95-03C9-191BAD3E0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923"/>
            <a:ext cx="9510584" cy="288975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AE45E2-87D8-1886-DD86-47DE5C5391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57" y="527809"/>
            <a:ext cx="7230677" cy="47152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678538" y="3130826"/>
            <a:ext cx="3493435" cy="2893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6080" y="2919027"/>
            <a:ext cx="2728825" cy="58262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37543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Ďa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88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Ďa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34175" y="3124199"/>
            <a:ext cx="520065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Ŕa </a:t>
            </a:r>
            <a:endParaRPr lang="en-US" sz="17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825" y="3124198"/>
            <a:ext cx="5029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Ŕa </a:t>
            </a:r>
            <a:endParaRPr lang="en-US" sz="177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76352" y="3126898"/>
            <a:ext cx="906779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cà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ua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699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dưa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Δ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32937" r="34519" b="25991"/>
          <a:stretch/>
        </p:blipFill>
        <p:spPr bwMode="auto">
          <a:xfrm>
            <a:off x="2514600" y="533400"/>
            <a:ext cx="770282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3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683E-A79E-1964-6FC5-139BDEBB7834}"/>
              </a:ext>
            </a:extLst>
          </p:cNvPr>
          <p:cNvSpPr txBox="1">
            <a:spLocks/>
          </p:cNvSpPr>
          <p:nvPr/>
        </p:nvSpPr>
        <p:spPr>
          <a:xfrm>
            <a:off x="229792" y="5237628"/>
            <a:ext cx="116423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9B85C4-DB1D-C4CF-C19E-702235EBDAEB}"/>
              </a:ext>
            </a:extLst>
          </p:cNvPr>
          <p:cNvCxnSpPr/>
          <p:nvPr/>
        </p:nvCxnSpPr>
        <p:spPr>
          <a:xfrm flipH="1">
            <a:off x="10590574" y="478349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6C4772C-CD1D-8819-E465-6B10C5D5A48E}"/>
              </a:ext>
            </a:extLst>
          </p:cNvPr>
          <p:cNvSpPr/>
          <p:nvPr/>
        </p:nvSpPr>
        <p:spPr>
          <a:xfrm>
            <a:off x="1068902" y="4340989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79B695-DDD9-A5D6-437F-8EC7E46258EB}"/>
              </a:ext>
            </a:extLst>
          </p:cNvPr>
          <p:cNvSpPr/>
          <p:nvPr/>
        </p:nvSpPr>
        <p:spPr>
          <a:xfrm>
            <a:off x="10729119" y="4290101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E88E6F-C6AD-65F8-5A0D-6F109AF255C1}"/>
              </a:ext>
            </a:extLst>
          </p:cNvPr>
          <p:cNvCxnSpPr/>
          <p:nvPr/>
        </p:nvCxnSpPr>
        <p:spPr>
          <a:xfrm flipH="1">
            <a:off x="8443119" y="5565875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1B6D5552-75CF-89E4-6546-E575B9196C1A}"/>
              </a:ext>
            </a:extLst>
          </p:cNvPr>
          <p:cNvSpPr txBox="1">
            <a:spLocks/>
          </p:cNvSpPr>
          <p:nvPr/>
        </p:nvSpPr>
        <p:spPr>
          <a:xfrm>
            <a:off x="4938921" y="4279215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53CC422-8DD9-4E65-A31C-6C47B83E0542}"/>
              </a:ext>
            </a:extLst>
          </p:cNvPr>
          <p:cNvSpPr txBox="1">
            <a:spLocks/>
          </p:cNvSpPr>
          <p:nvPr/>
        </p:nvSpPr>
        <p:spPr>
          <a:xfrm>
            <a:off x="7787349" y="4279409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FEEF2A-3030-5B70-DE7F-6279CD733C31}"/>
              </a:ext>
            </a:extLst>
          </p:cNvPr>
          <p:cNvSpPr txBox="1">
            <a:spLocks/>
          </p:cNvSpPr>
          <p:nvPr/>
        </p:nvSpPr>
        <p:spPr>
          <a:xfrm>
            <a:off x="9150693" y="427960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72A4E6-8A27-295A-1D23-2770CFD227FF}"/>
              </a:ext>
            </a:extLst>
          </p:cNvPr>
          <p:cNvSpPr txBox="1">
            <a:spLocks/>
          </p:cNvSpPr>
          <p:nvPr/>
        </p:nvSpPr>
        <p:spPr>
          <a:xfrm>
            <a:off x="638935" y="5098341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CE652E6-A13A-E4B9-8935-79982B79BFE3}"/>
              </a:ext>
            </a:extLst>
          </p:cNvPr>
          <p:cNvSpPr txBox="1">
            <a:spLocks/>
          </p:cNvSpPr>
          <p:nvPr/>
        </p:nvSpPr>
        <p:spPr>
          <a:xfrm>
            <a:off x="4671960" y="510441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76C5440-AE7C-9250-F1A3-ADBC63A1DEFB}"/>
              </a:ext>
            </a:extLst>
          </p:cNvPr>
          <p:cNvSpPr txBox="1">
            <a:spLocks/>
          </p:cNvSpPr>
          <p:nvPr/>
        </p:nvSpPr>
        <p:spPr>
          <a:xfrm>
            <a:off x="2916807" y="5102108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D5C4037-8F77-B933-5219-EDF8B8C778B9}"/>
              </a:ext>
            </a:extLst>
          </p:cNvPr>
          <p:cNvSpPr txBox="1">
            <a:spLocks/>
          </p:cNvSpPr>
          <p:nvPr/>
        </p:nvSpPr>
        <p:spPr>
          <a:xfrm>
            <a:off x="6285555" y="510441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pic>
        <p:nvPicPr>
          <p:cNvPr id="3" name="[hanhtrangso.nxbgd.vn] Audio_ Mẹ đi chợ mua cá, mua cua..._HTS">
            <a:hlinkClick r:id="" action="ppaction://media"/>
            <a:extLst>
              <a:ext uri="{FF2B5EF4-FFF2-40B4-BE49-F238E27FC236}">
                <a16:creationId xmlns:a16="http://schemas.microsoft.com/office/drawing/2014/main" id="{D0A0CFC3-2786-6D4F-D592-B5B063A9D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7574" y="254000"/>
            <a:ext cx="406400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7CA9A4-EA68-86F9-4E40-F8F85B2D0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023" y="248647"/>
            <a:ext cx="8562975" cy="4276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622114" y="5358809"/>
            <a:ext cx="7233728" cy="10048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2E4268-4C49-07C1-E69A-176EEB736663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" name="Rounded Rectangle 7">
              <a:extLst>
                <a:ext uri="{FF2B5EF4-FFF2-40B4-BE49-F238E27FC236}">
                  <a16:creationId xmlns:a16="http://schemas.microsoft.com/office/drawing/2014/main" id="{3DE0E0DD-4D04-18B3-F306-31C2048D5A5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DA0C10-23A5-95B2-33DC-B3F44737DCF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5102B0B-1CF2-85C3-20EF-580540C6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364" y="797885"/>
            <a:ext cx="7667625" cy="430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103</Words>
  <Application>Microsoft Office PowerPoint</Application>
  <PresentationFormat>Widescreen</PresentationFormat>
  <Paragraphs>45</Paragraphs>
  <Slides>14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#9Slide02 Noi dung dai</vt:lpstr>
      <vt:lpstr>.VnArial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TD 4H</vt:lpstr>
      <vt:lpstr>Times New Roman</vt:lpstr>
      <vt:lpstr>思源黑体 CN Regular</vt:lpstr>
      <vt:lpstr>Office 主题</vt:lpstr>
      <vt:lpstr>2_Office Theme</vt:lpstr>
      <vt:lpstr>3_Office Theme</vt:lpstr>
      <vt:lpstr>2_Office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LC</cp:lastModifiedBy>
  <cp:revision>118</cp:revision>
  <dcterms:created xsi:type="dcterms:W3CDTF">2019-07-27T13:25:00Z</dcterms:created>
  <dcterms:modified xsi:type="dcterms:W3CDTF">2025-12-20T17:03:35Z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