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19"/>
  </p:notesMasterIdLst>
  <p:sldIdLst>
    <p:sldId id="4412" r:id="rId8"/>
    <p:sldId id="279" r:id="rId9"/>
    <p:sldId id="276" r:id="rId10"/>
    <p:sldId id="327" r:id="rId11"/>
    <p:sldId id="329" r:id="rId12"/>
    <p:sldId id="259" r:id="rId13"/>
    <p:sldId id="260" r:id="rId14"/>
    <p:sldId id="319" r:id="rId15"/>
    <p:sldId id="320" r:id="rId16"/>
    <p:sldId id="321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1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50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81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1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0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5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02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70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9E84-EEEA-481B-9F4B-C63CCD11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9719B-2AD1-499E-B0F6-A2FF68EE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41BA-6E2B-4279-9D41-AB2BE76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FEEF-05A9-4FF2-9A99-4852DD45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74BB-7202-4DA8-80E0-E0EF3854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25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E8D7-8DF2-42CB-A62E-8CF15663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CC11-93DE-4011-A729-677589E3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8B15-A801-406E-9F29-1D4D752B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0348-12CF-401F-BE29-7308994B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14BC-5FE6-4DB1-87C7-ABB511FA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98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7102-3FF9-4C4D-AE24-BDC0A46E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7500-6E95-49C8-B7EC-647A70FE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985C5-EA12-4656-8C94-6B0501F2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344C-DFFF-400D-919C-833839FC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7E21-6FBB-4953-9B35-8611C797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8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768F-782C-413B-8C55-13D65378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274F-7EA6-48DC-A9C2-759360CC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A37B-9BAA-4A42-86B8-CA93F40B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4C970-642C-4307-8D2C-569E109E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92695-D5B8-4A76-8322-517264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F20E-661A-4497-9946-EFF316B9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14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942D-AF2E-4BD5-ACCE-48D7E12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9DA49-8380-410A-83CB-957A60006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021CA-BBC9-45B3-9EAF-6D8EA060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2A57-BF88-49F1-A1C8-1048906E8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BA6D-4374-4AE3-9916-56943580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4352A-4AD3-4E3B-99D9-22DEC9C9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9EE36-6DB1-4EF0-9EE9-49CE7836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B27F0-92AF-4B3D-A120-7BA4A32F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56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7836-A115-4CA5-B438-A7A8EEF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EE7B9-283B-43C8-A4E1-595F8B4D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5728B-9F17-4367-919C-5D6404C9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D8103-8F47-4728-A318-3B126C5E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4A30D-DC9B-4B5C-B807-5A635B53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FE381-C8A7-43B0-AE49-EFD42F23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76190-4E07-4D48-8218-1CF97B4B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9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CBA-8D00-4450-B67A-B7F714F8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8D46-F69C-4703-9712-69A648C00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B72D2-19BD-49C2-8D62-8D6F6C8F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92C1-8AB9-4B07-A660-052079C2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2F64-CCB9-46F2-8CED-E08CCAE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90B77-0ABA-4B30-A6E5-A9E1411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91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E1FB-AC08-4FBE-9DA1-37F25DD9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4AC40-F310-4F70-BCB0-A5C6F5A23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1B97-C04E-4ECF-A8D3-2A99B974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99BB3-606F-43D1-A14F-9D7F2F6E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A8AD-1EDF-4054-8DFD-E5D806FB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3944F-C4AC-4C59-9D06-32A6EF29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E0B9-6A3F-44F1-AFA2-41A0C4D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1A288-CC9A-4143-84CD-3C573CE71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BFEC-F00F-4820-B2AB-C29883C4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AD0F-F609-460A-8DA2-7D1EF56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04B0-8129-40FA-A8FA-938BBB5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65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B86DF-7E65-4115-A1F5-F264135D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0EEA-3ADA-4386-8768-D545058E6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77D20-C4D0-4281-ADBB-71FCBD80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94779-17D5-4DE0-8BF3-6C9267CF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B00A-D88D-47A9-9EE0-9295C4CA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8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9E84-EEEA-481B-9F4B-C63CCD11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9719B-2AD1-499E-B0F6-A2FF68EE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41BA-6E2B-4279-9D41-AB2BE76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FEEF-05A9-4FF2-9A99-4852DD45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74BB-7202-4DA8-80E0-E0EF3854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2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E8D7-8DF2-42CB-A62E-8CF15663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CC11-93DE-4011-A729-677589E3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8B15-A801-406E-9F29-1D4D752B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0348-12CF-401F-BE29-7308994B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14BC-5FE6-4DB1-87C7-ABB511FA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9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7102-3FF9-4C4D-AE24-BDC0A46E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7500-6E95-49C8-B7EC-647A70FE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985C5-EA12-4656-8C94-6B0501F2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344C-DFFF-400D-919C-833839FC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7E21-6FBB-4953-9B35-8611C797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26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768F-782C-413B-8C55-13D65378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274F-7EA6-48DC-A9C2-759360CC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A37B-9BAA-4A42-86B8-CA93F40B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4C970-642C-4307-8D2C-569E109E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92695-D5B8-4A76-8322-517264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F20E-661A-4497-9946-EFF316B9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81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942D-AF2E-4BD5-ACCE-48D7E12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9DA49-8380-410A-83CB-957A60006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021CA-BBC9-45B3-9EAF-6D8EA060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2A57-BF88-49F1-A1C8-1048906E8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BA6D-4374-4AE3-9916-56943580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4352A-4AD3-4E3B-99D9-22DEC9C9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9EE36-6DB1-4EF0-9EE9-49CE7836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B27F0-92AF-4B3D-A120-7BA4A32F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3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7836-A115-4CA5-B438-A7A8EEF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EE7B9-283B-43C8-A4E1-595F8B4D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5728B-9F17-4367-919C-5D6404C9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D8103-8F47-4728-A318-3B126C5E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4A30D-DC9B-4B5C-B807-5A635B53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FE381-C8A7-43B0-AE49-EFD42F23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76190-4E07-4D48-8218-1CF97B4B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5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CBA-8D00-4450-B67A-B7F714F8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8D46-F69C-4703-9712-69A648C00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B72D2-19BD-49C2-8D62-8D6F6C8F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92C1-8AB9-4B07-A660-052079C2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2F64-CCB9-46F2-8CED-E08CCAE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90B77-0ABA-4B30-A6E5-A9E1411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95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E1FB-AC08-4FBE-9DA1-37F25DD9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4AC40-F310-4F70-BCB0-A5C6F5A23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1B97-C04E-4ECF-A8D3-2A99B974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99BB3-606F-43D1-A14F-9D7F2F6E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A8AD-1EDF-4054-8DFD-E5D806FB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3944F-C4AC-4C59-9D06-32A6EF29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55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E0B9-6A3F-44F1-AFA2-41A0C4D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1A288-CC9A-4143-84CD-3C573CE71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BFEC-F00F-4820-B2AB-C29883C4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AD0F-F609-460A-8DA2-7D1EF56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04B0-8129-40FA-A8FA-938BBB5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66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B86DF-7E65-4115-A1F5-F264135D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0EEA-3ADA-4386-8768-D545058E6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77D20-C4D0-4281-ADBB-71FCBD80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94779-17D5-4DE0-8BF3-6C9267CF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B00A-D88D-47A9-9EE0-9295C4CA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3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9E84-EEEA-481B-9F4B-C63CCD11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9719B-2AD1-499E-B0F6-A2FF68EE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41BA-6E2B-4279-9D41-AB2BE76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FEEF-05A9-4FF2-9A99-4852DD45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74BB-7202-4DA8-80E0-E0EF3854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29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E8D7-8DF2-42CB-A62E-8CF15663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CC11-93DE-4011-A729-677589E3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8B15-A801-406E-9F29-1D4D752B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0348-12CF-401F-BE29-7308994B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14BC-5FE6-4DB1-87C7-ABB511FA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76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7102-3FF9-4C4D-AE24-BDC0A46E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7500-6E95-49C8-B7EC-647A70FE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985C5-EA12-4656-8C94-6B0501F2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344C-DFFF-400D-919C-833839FC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7E21-6FBB-4953-9B35-8611C797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17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768F-782C-413B-8C55-13D65378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274F-7EA6-48DC-A9C2-759360CC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A37B-9BAA-4A42-86B8-CA93F40B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4C970-642C-4307-8D2C-569E109E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92695-D5B8-4A76-8322-517264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F20E-661A-4497-9946-EFF316B9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35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942D-AF2E-4BD5-ACCE-48D7E12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9DA49-8380-410A-83CB-957A60006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021CA-BBC9-45B3-9EAF-6D8EA060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2A57-BF88-49F1-A1C8-1048906E8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BA6D-4374-4AE3-9916-56943580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4352A-4AD3-4E3B-99D9-22DEC9C9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9EE36-6DB1-4EF0-9EE9-49CE7836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B27F0-92AF-4B3D-A120-7BA4A32F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4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7836-A115-4CA5-B438-A7A8EEF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EE7B9-283B-43C8-A4E1-595F8B4D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5728B-9F17-4367-919C-5D6404C9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D8103-8F47-4728-A318-3B126C5E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52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4A30D-DC9B-4B5C-B807-5A635B53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FE381-C8A7-43B0-AE49-EFD42F23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76190-4E07-4D48-8218-1CF97B4B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31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CBA-8D00-4450-B67A-B7F714F8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8D46-F69C-4703-9712-69A648C00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B72D2-19BD-49C2-8D62-8D6F6C8F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92C1-8AB9-4B07-A660-052079C2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2F64-CCB9-46F2-8CED-E08CCAE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90B77-0ABA-4B30-A6E5-A9E1411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63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E1FB-AC08-4FBE-9DA1-37F25DD9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4AC40-F310-4F70-BCB0-A5C6F5A23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1B97-C04E-4ECF-A8D3-2A99B974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99BB3-606F-43D1-A14F-9D7F2F6E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A8AD-1EDF-4054-8DFD-E5D806FB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3944F-C4AC-4C59-9D06-32A6EF29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029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E0B9-6A3F-44F1-AFA2-41A0C4D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1A288-CC9A-4143-84CD-3C573CE71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BFEC-F00F-4820-B2AB-C29883C4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AD0F-F609-460A-8DA2-7D1EF56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04B0-8129-40FA-A8FA-938BBB5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24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B86DF-7E65-4115-A1F5-F264135D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0EEA-3ADA-4386-8768-D545058E6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77D20-C4D0-4281-ADBB-71FCBD80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94779-17D5-4DE0-8BF3-6C9267CF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B00A-D88D-47A9-9EE0-9295C4CA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6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9E84-EEEA-481B-9F4B-C63CCD11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9719B-2AD1-499E-B0F6-A2FF68EE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41BA-6E2B-4279-9D41-AB2BE76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FEEF-05A9-4FF2-9A99-4852DD45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74BB-7202-4DA8-80E0-E0EF3854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E8D7-8DF2-42CB-A62E-8CF15663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CC11-93DE-4011-A729-677589E3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8B15-A801-406E-9F29-1D4D752B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0348-12CF-401F-BE29-7308994B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14BC-5FE6-4DB1-87C7-ABB511FA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21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7102-3FF9-4C4D-AE24-BDC0A46E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7500-6E95-49C8-B7EC-647A70FE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985C5-EA12-4656-8C94-6B0501F2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344C-DFFF-400D-919C-833839FC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7E21-6FBB-4953-9B35-8611C797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21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768F-782C-413B-8C55-13D65378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274F-7EA6-48DC-A9C2-759360CC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A37B-9BAA-4A42-86B8-CA93F40B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4C970-642C-4307-8D2C-569E109E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92695-D5B8-4A76-8322-517264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F20E-661A-4497-9946-EFF316B9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942D-AF2E-4BD5-ACCE-48D7E12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9DA49-8380-410A-83CB-957A60006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021CA-BBC9-45B3-9EAF-6D8EA060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2A57-BF88-49F1-A1C8-1048906E8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BA6D-4374-4AE3-9916-56943580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4352A-4AD3-4E3B-99D9-22DEC9C9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9EE36-6DB1-4EF0-9EE9-49CE7836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B27F0-92AF-4B3D-A120-7BA4A32F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2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7836-A115-4CA5-B438-A7A8EEF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EE7B9-283B-43C8-A4E1-595F8B4D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5728B-9F17-4367-919C-5D6404C9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D8103-8F47-4728-A318-3B126C5E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43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4A30D-DC9B-4B5C-B807-5A635B53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FE381-C8A7-43B0-AE49-EFD42F23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76190-4E07-4D48-8218-1CF97B4B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94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CBA-8D00-4450-B67A-B7F714F8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8D46-F69C-4703-9712-69A648C00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B72D2-19BD-49C2-8D62-8D6F6C8F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92C1-8AB9-4B07-A660-052079C2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2F64-CCB9-46F2-8CED-E08CCAE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90B77-0ABA-4B30-A6E5-A9E1411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E1FB-AC08-4FBE-9DA1-37F25DD9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4AC40-F310-4F70-BCB0-A5C6F5A23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1B97-C04E-4ECF-A8D3-2A99B974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99BB3-606F-43D1-A14F-9D7F2F6E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A8AD-1EDF-4054-8DFD-E5D806FB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3944F-C4AC-4C59-9D06-32A6EF29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69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E0B9-6A3F-44F1-AFA2-41A0C4D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1A288-CC9A-4143-84CD-3C573CE71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BFEC-F00F-4820-B2AB-C29883C4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AD0F-F609-460A-8DA2-7D1EF56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04B0-8129-40FA-A8FA-938BBB5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66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B86DF-7E65-4115-A1F5-F264135D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0EEA-3ADA-4386-8768-D545058E6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77D20-C4D0-4281-ADBB-71FCBD80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94779-17D5-4DE0-8BF3-6C9267CF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B00A-D88D-47A9-9EE0-9295C4CA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933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9E84-EEEA-481B-9F4B-C63CCD11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9719B-2AD1-499E-B0F6-A2FF68EE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41BA-6E2B-4279-9D41-AB2BE76A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FEEF-05A9-4FF2-9A99-4852DD45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74BB-7202-4DA8-80E0-E0EF3854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4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E8D7-8DF2-42CB-A62E-8CF15663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CC11-93DE-4011-A729-677589E3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8B15-A801-406E-9F29-1D4D752B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0348-12CF-401F-BE29-7308994B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14BC-5FE6-4DB1-87C7-ABB511FA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04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7102-3FF9-4C4D-AE24-BDC0A46E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7500-6E95-49C8-B7EC-647A70FE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985C5-EA12-4656-8C94-6B0501F2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344C-DFFF-400D-919C-833839FC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7E21-6FBB-4953-9B35-8611C797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9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768F-782C-413B-8C55-13D65378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274F-7EA6-48DC-A9C2-759360CC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A37B-9BAA-4A42-86B8-CA93F40B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4C970-642C-4307-8D2C-569E109E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92695-D5B8-4A76-8322-517264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F20E-661A-4497-9946-EFF316B9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54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942D-AF2E-4BD5-ACCE-48D7E12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9DA49-8380-410A-83CB-957A60006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021CA-BBC9-45B3-9EAF-6D8EA060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2A57-BF88-49F1-A1C8-1048906E8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BA6D-4374-4AE3-9916-56943580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4352A-4AD3-4E3B-99D9-22DEC9C9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9EE36-6DB1-4EF0-9EE9-49CE7836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B27F0-92AF-4B3D-A120-7BA4A32F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93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7836-A115-4CA5-B438-A7A8EEF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EE7B9-283B-43C8-A4E1-595F8B4D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5728B-9F17-4367-919C-5D6404C9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D8103-8F47-4728-A318-3B126C5E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73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4A30D-DC9B-4B5C-B807-5A635B53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FE381-C8A7-43B0-AE49-EFD42F23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76190-4E07-4D48-8218-1CF97B4B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56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CBA-8D00-4450-B67A-B7F714F8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8D46-F69C-4703-9712-69A648C00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B72D2-19BD-49C2-8D62-8D6F6C8F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92C1-8AB9-4B07-A660-052079C2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2F64-CCB9-46F2-8CED-E08CCAE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90B77-0ABA-4B30-A6E5-A9E1411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48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E1FB-AC08-4FBE-9DA1-37F25DD9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4AC40-F310-4F70-BCB0-A5C6F5A23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1B97-C04E-4ECF-A8D3-2A99B974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99BB3-606F-43D1-A14F-9D7F2F6E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A8AD-1EDF-4054-8DFD-E5D806FB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3944F-C4AC-4C59-9D06-32A6EF29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61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E0B9-6A3F-44F1-AFA2-41A0C4D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1A288-CC9A-4143-84CD-3C573CE71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BFEC-F00F-4820-B2AB-C29883C4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AD0F-F609-460A-8DA2-7D1EF56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04B0-8129-40FA-A8FA-938BBB5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32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B86DF-7E65-4115-A1F5-F264135D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0EEA-3ADA-4386-8768-D545058E6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77D20-C4D0-4281-ADBB-71FCBD80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94779-17D5-4DE0-8BF3-6C9267CF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B00A-D88D-47A9-9EE0-9295C4CA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21/12/2025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B135D0-80E7-A0AB-02A3-29E6D36A2DC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172977"/>
            <a:ext cx="1370688" cy="13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6F3A37-1008-4F72-BB7F-6AF0802DEC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717C71A1-A753-2152-322C-5C23798B89E4}"/>
              </a:ext>
            </a:extLst>
          </p:cNvPr>
          <p:cNvSpPr/>
          <p:nvPr userDrawn="1"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92CE69-63DD-EB95-FD40-0809CDBCA4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172977"/>
            <a:ext cx="1370688" cy="13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9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258787-356F-2C2F-FA34-0FA7A97AC4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F4A968F3-A80B-DC4C-19B4-B4D9AD8C59E5}"/>
              </a:ext>
            </a:extLst>
          </p:cNvPr>
          <p:cNvSpPr/>
          <p:nvPr userDrawn="1"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F2E926E-4373-79AA-0828-A56FD476D0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172977"/>
            <a:ext cx="1370688" cy="13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3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7C4D0B-12D9-73AB-48CD-660E38E108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4D86E6C6-9FBD-F2E6-1A09-6B8821254B2A}"/>
              </a:ext>
            </a:extLst>
          </p:cNvPr>
          <p:cNvSpPr/>
          <p:nvPr userDrawn="1"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13CEE8-10C2-0389-1018-896AF0A4D9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172977"/>
            <a:ext cx="1370688" cy="13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3DCDCA-E500-992D-E54D-3FB489B5D2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5EE6DB1E-AC64-E0C1-19B1-6F7EEF178676}"/>
              </a:ext>
            </a:extLst>
          </p:cNvPr>
          <p:cNvSpPr/>
          <p:nvPr userDrawn="1"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99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94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79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3" y="857250"/>
            <a:ext cx="91213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87337" y="1371603"/>
            <a:ext cx="8513287" cy="3324270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29: Luyện tập chính tả (Tiết 1)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09462" y="685801"/>
            <a:ext cx="4346168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Thực hành</a:t>
            </a:r>
            <a:endParaRPr lang="en-US" sz="4000" b="1" i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61796" y="2216182"/>
            <a:ext cx="9295427" cy="2355818"/>
            <a:chOff x="1444162" y="2290314"/>
            <a:chExt cx="10351757" cy="3729486"/>
          </a:xfrm>
        </p:grpSpPr>
        <p:sp>
          <p:nvSpPr>
            <p:cNvPr id="29" name="Rounded Rectangle 28"/>
            <p:cNvSpPr/>
            <p:nvPr/>
          </p:nvSpPr>
          <p:spPr>
            <a:xfrm>
              <a:off x="1560153" y="2290315"/>
              <a:ext cx="10235766" cy="3729485"/>
            </a:xfrm>
            <a:prstGeom prst="roundRect">
              <a:avLst/>
            </a:prstGeom>
            <a:solidFill>
              <a:srgbClr val="F55DB4"/>
            </a:solidFill>
            <a:ln>
              <a:solidFill>
                <a:srgbClr val="F55DB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444162" y="2290314"/>
              <a:ext cx="10235766" cy="35584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55DB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2362200" y="2743200"/>
            <a:ext cx="777240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just">
              <a:buFont typeface="Arial" pitchFamily="34" charset="0"/>
              <a:buChar char="•"/>
            </a:pP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tiếng bắt đầu bằng </a:t>
            </a:r>
            <a:r>
              <a:rPr lang="en-US" sz="4800" b="1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en-US" sz="4800" b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362200" y="3496042"/>
            <a:ext cx="777240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just">
              <a:buFont typeface="Arial" pitchFamily="34" charset="0"/>
              <a:buChar char="•"/>
            </a:pP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tiếng bắt đầu bằng </a:t>
            </a:r>
            <a:r>
              <a:rPr lang="en-US" sz="4800" b="1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9"/>
          <p:cNvCxnSpPr>
            <a:stCxn id="4" idx="4"/>
          </p:cNvCxnSpPr>
          <p:nvPr/>
        </p:nvCxnSpPr>
        <p:spPr>
          <a:xfrm>
            <a:off x="3706575" y="2112223"/>
            <a:ext cx="6024" cy="229880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3377254" y="1440359"/>
            <a:ext cx="658642" cy="671865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3376108" y="2358114"/>
            <a:ext cx="671865" cy="671865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6"/>
          <p:cNvSpPr/>
          <p:nvPr/>
        </p:nvSpPr>
        <p:spPr>
          <a:xfrm>
            <a:off x="3376108" y="3168118"/>
            <a:ext cx="671865" cy="671865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椭圆 7"/>
          <p:cNvSpPr/>
          <p:nvPr/>
        </p:nvSpPr>
        <p:spPr>
          <a:xfrm>
            <a:off x="3378763" y="4128736"/>
            <a:ext cx="671865" cy="671865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11"/>
          <p:cNvSpPr txBox="1"/>
          <p:nvPr/>
        </p:nvSpPr>
        <p:spPr>
          <a:xfrm>
            <a:off x="3989164" y="1447800"/>
            <a:ext cx="2945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 dirty="0" err="1">
                <a:solidFill>
                  <a:srgbClr val="F29A5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zh-CN" altLang="en-US" sz="4400" b="1" dirty="0">
              <a:solidFill>
                <a:srgbClr val="F29A5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文本框 13"/>
          <p:cNvSpPr txBox="1"/>
          <p:nvPr/>
        </p:nvSpPr>
        <p:spPr>
          <a:xfrm>
            <a:off x="3989164" y="3157697"/>
            <a:ext cx="261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endParaRPr lang="zh-CN" altLang="en-US" sz="4400" b="1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5"/>
          <p:cNvSpPr txBox="1"/>
          <p:nvPr/>
        </p:nvSpPr>
        <p:spPr>
          <a:xfrm>
            <a:off x="762000" y="4110645"/>
            <a:ext cx="2614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gừ</a:t>
            </a:r>
            <a:endParaRPr lang="zh-CN" alt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-228500" y="2347692"/>
            <a:ext cx="3604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zh-CN" alt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-1039232" y="-30571"/>
            <a:ext cx="5239685" cy="1705837"/>
            <a:chOff x="370847" y="2785417"/>
            <a:chExt cx="6314382" cy="2522129"/>
          </a:xfrm>
        </p:grpSpPr>
        <p:sp>
          <p:nvSpPr>
            <p:cNvPr id="13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423344" y="4999768"/>
              <a:ext cx="1261885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914400"/>
              <a:r>
                <a:rPr lang="en-US" altLang="zh-CN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endParaRPr lang="zh-CN" alt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5" name="直接连接符 9"/>
          <p:cNvCxnSpPr>
            <a:stCxn id="16" idx="4"/>
            <a:endCxn id="19" idx="0"/>
          </p:cNvCxnSpPr>
          <p:nvPr/>
        </p:nvCxnSpPr>
        <p:spPr>
          <a:xfrm>
            <a:off x="8386202" y="2101803"/>
            <a:ext cx="5465" cy="201651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3"/>
          <p:cNvSpPr/>
          <p:nvPr/>
        </p:nvSpPr>
        <p:spPr>
          <a:xfrm>
            <a:off x="8056880" y="1429939"/>
            <a:ext cx="658642" cy="671865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椭圆 5"/>
          <p:cNvSpPr/>
          <p:nvPr/>
        </p:nvSpPr>
        <p:spPr>
          <a:xfrm>
            <a:off x="8055734" y="2347694"/>
            <a:ext cx="671865" cy="671865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椭圆 6"/>
          <p:cNvSpPr/>
          <p:nvPr/>
        </p:nvSpPr>
        <p:spPr>
          <a:xfrm>
            <a:off x="8055734" y="3157698"/>
            <a:ext cx="671865" cy="671865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椭圆 7"/>
          <p:cNvSpPr/>
          <p:nvPr/>
        </p:nvSpPr>
        <p:spPr>
          <a:xfrm>
            <a:off x="8055734" y="4118316"/>
            <a:ext cx="671865" cy="671865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zh-CN" alt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文本框 11"/>
          <p:cNvSpPr txBox="1"/>
          <p:nvPr/>
        </p:nvSpPr>
        <p:spPr>
          <a:xfrm>
            <a:off x="8698110" y="1447800"/>
            <a:ext cx="2198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>
                <a:solidFill>
                  <a:srgbClr val="F29A5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zh-CN" altLang="en-US" sz="4400" b="1" dirty="0">
              <a:solidFill>
                <a:srgbClr val="F29A5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6884902" y="4100225"/>
            <a:ext cx="1219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4400" b="1">
                <a:solidFill>
                  <a:srgbClr val="C8D85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zh-CN" altLang="en-US" sz="4400" b="1" dirty="0">
              <a:solidFill>
                <a:srgbClr val="C8D85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文本框 17"/>
          <p:cNvSpPr txBox="1"/>
          <p:nvPr/>
        </p:nvSpPr>
        <p:spPr>
          <a:xfrm>
            <a:off x="6858001" y="2347691"/>
            <a:ext cx="1200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4400" b="1" dirty="0" err="1">
                <a:solidFill>
                  <a:srgbClr val="A5C0A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zh-CN" altLang="en-US" sz="4400" b="1" dirty="0">
              <a:solidFill>
                <a:srgbClr val="A5C0A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3652820" y="-87122"/>
            <a:ext cx="5409992" cy="1787467"/>
            <a:chOff x="370847" y="2785417"/>
            <a:chExt cx="6519621" cy="2642820"/>
          </a:xfrm>
        </p:grpSpPr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628584" y="5120459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914400"/>
              <a:r>
                <a:rPr lang="en-US" altLang="zh-CN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lang="zh-CN" alt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文本框 13"/>
          <p:cNvSpPr txBox="1"/>
          <p:nvPr/>
        </p:nvSpPr>
        <p:spPr>
          <a:xfrm>
            <a:off x="8686800" y="3173096"/>
            <a:ext cx="252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 dirty="0" err="1">
                <a:solidFill>
                  <a:srgbClr val="B092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zh-CN" altLang="en-US" sz="4400" b="1" dirty="0">
              <a:solidFill>
                <a:srgbClr val="B0927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43703-6599-4B12-94EA-960599DD3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281"/>
            <a:ext cx="12192000" cy="8953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AD79DF-366D-99FB-BCB7-7BA7C6E5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345" y="185617"/>
            <a:ext cx="7669433" cy="177409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0786E0-B471-9386-58AF-302C57B72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671" y="5273834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193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2EBC37F-F5EC-E9E8-64D4-667830A034E9}"/>
              </a:ext>
            </a:extLst>
          </p:cNvPr>
          <p:cNvSpPr/>
          <p:nvPr/>
        </p:nvSpPr>
        <p:spPr>
          <a:xfrm>
            <a:off x="1356519" y="3886200"/>
            <a:ext cx="1676400" cy="6096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8EBBE-7399-FE48-1517-3644187ECE56}"/>
              </a:ext>
            </a:extLst>
          </p:cNvPr>
          <p:cNvSpPr txBox="1"/>
          <p:nvPr/>
        </p:nvSpPr>
        <p:spPr>
          <a:xfrm>
            <a:off x="3109119" y="3828144"/>
            <a:ext cx="4648200" cy="70788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từ bắt đầu bằng: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6034CC-EA40-1545-CA0A-6BCC225BFF33}"/>
              </a:ext>
            </a:extLst>
          </p:cNvPr>
          <p:cNvCxnSpPr/>
          <p:nvPr/>
        </p:nvCxnSpPr>
        <p:spPr>
          <a:xfrm flipV="1">
            <a:off x="7792188" y="2971800"/>
            <a:ext cx="661249" cy="117763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698ABF-1F03-7771-E53A-2744A02E16CE}"/>
              </a:ext>
            </a:extLst>
          </p:cNvPr>
          <p:cNvSpPr txBox="1"/>
          <p:nvPr/>
        </p:nvSpPr>
        <p:spPr>
          <a:xfrm>
            <a:off x="8562861" y="2510879"/>
            <a:ext cx="1175658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B3B893-77E4-8B23-314F-46948634FF61}"/>
              </a:ext>
            </a:extLst>
          </p:cNvPr>
          <p:cNvCxnSpPr/>
          <p:nvPr/>
        </p:nvCxnSpPr>
        <p:spPr>
          <a:xfrm flipV="1">
            <a:off x="7777674" y="3793737"/>
            <a:ext cx="682454" cy="42629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00EEC30-6330-90B5-0908-7588B250B7EB}"/>
              </a:ext>
            </a:extLst>
          </p:cNvPr>
          <p:cNvSpPr txBox="1"/>
          <p:nvPr/>
        </p:nvSpPr>
        <p:spPr>
          <a:xfrm>
            <a:off x="8554222" y="3379989"/>
            <a:ext cx="1184297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A03862-A4BB-4BC3-196B-4E9FD9B2E0A1}"/>
              </a:ext>
            </a:extLst>
          </p:cNvPr>
          <p:cNvCxnSpPr/>
          <p:nvPr/>
        </p:nvCxnSpPr>
        <p:spPr>
          <a:xfrm>
            <a:off x="7770983" y="4265506"/>
            <a:ext cx="682454" cy="39017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8AA7CE-0818-088A-E159-B7862E0B926E}"/>
              </a:ext>
            </a:extLst>
          </p:cNvPr>
          <p:cNvSpPr txBox="1"/>
          <p:nvPr/>
        </p:nvSpPr>
        <p:spPr>
          <a:xfrm>
            <a:off x="8554222" y="4270960"/>
            <a:ext cx="1184297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5194A-00E6-C076-60DB-B992A458D4C8}"/>
              </a:ext>
            </a:extLst>
          </p:cNvPr>
          <p:cNvSpPr txBox="1"/>
          <p:nvPr/>
        </p:nvSpPr>
        <p:spPr>
          <a:xfrm>
            <a:off x="8562861" y="5145944"/>
            <a:ext cx="1175658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694C38-D3CF-C488-1E43-DEA8815398F6}"/>
              </a:ext>
            </a:extLst>
          </p:cNvPr>
          <p:cNvCxnSpPr/>
          <p:nvPr/>
        </p:nvCxnSpPr>
        <p:spPr>
          <a:xfrm>
            <a:off x="7792188" y="4343629"/>
            <a:ext cx="661249" cy="118703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Arrow 3">
            <a:extLst>
              <a:ext uri="{FF2B5EF4-FFF2-40B4-BE49-F238E27FC236}">
                <a16:creationId xmlns:a16="http://schemas.microsoft.com/office/drawing/2014/main" id="{943B034E-A0F1-4CD6-CE79-2032699D5706}"/>
              </a:ext>
            </a:extLst>
          </p:cNvPr>
          <p:cNvSpPr/>
          <p:nvPr/>
        </p:nvSpPr>
        <p:spPr>
          <a:xfrm>
            <a:off x="1377784" y="2908005"/>
            <a:ext cx="1676400" cy="6096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D47E9-CB1B-2FAA-0B20-011C3234B661}"/>
              </a:ext>
            </a:extLst>
          </p:cNvPr>
          <p:cNvSpPr txBox="1"/>
          <p:nvPr/>
        </p:nvSpPr>
        <p:spPr>
          <a:xfrm>
            <a:off x="3130384" y="2849949"/>
            <a:ext cx="4648200" cy="70788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từ bắt đầu bằng: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86D47E-E5B6-5E3A-2E76-AF002DE44E08}"/>
              </a:ext>
            </a:extLst>
          </p:cNvPr>
          <p:cNvCxnSpPr/>
          <p:nvPr/>
        </p:nvCxnSpPr>
        <p:spPr>
          <a:xfrm flipV="1">
            <a:off x="7813453" y="2465228"/>
            <a:ext cx="661249" cy="70600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0507B6-9C20-D564-FB72-3379C4A3FFA0}"/>
              </a:ext>
            </a:extLst>
          </p:cNvPr>
          <p:cNvSpPr txBox="1"/>
          <p:nvPr/>
        </p:nvSpPr>
        <p:spPr>
          <a:xfrm>
            <a:off x="8584126" y="2080508"/>
            <a:ext cx="1404258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A7AAE-EAD6-8921-E416-0852A7C6EAAA}"/>
              </a:ext>
            </a:extLst>
          </p:cNvPr>
          <p:cNvSpPr txBox="1"/>
          <p:nvPr/>
        </p:nvSpPr>
        <p:spPr>
          <a:xfrm>
            <a:off x="8584126" y="3574231"/>
            <a:ext cx="1404258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BF075B-77B3-CBAD-D22C-FE143AF9E521}"/>
              </a:ext>
            </a:extLst>
          </p:cNvPr>
          <p:cNvCxnSpPr/>
          <p:nvPr/>
        </p:nvCxnSpPr>
        <p:spPr>
          <a:xfrm>
            <a:off x="7813453" y="3365434"/>
            <a:ext cx="661249" cy="59351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647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1657D-723E-33C5-68A7-19A9897C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69" y="2130056"/>
            <a:ext cx="3438525" cy="1066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83A5C1-9907-9352-5632-193FB2525678}"/>
              </a:ext>
            </a:extLst>
          </p:cNvPr>
          <p:cNvSpPr txBox="1">
            <a:spLocks/>
          </p:cNvSpPr>
          <p:nvPr/>
        </p:nvSpPr>
        <p:spPr>
          <a:xfrm>
            <a:off x="-154745" y="3391901"/>
            <a:ext cx="11612977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29: LUYỆN TẬP </a:t>
            </a:r>
            <a:r>
              <a:rPr lang="en-US" sz="40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 TẢ (Tiết 1)</a:t>
            </a:r>
            <a:endParaRPr lang="en-US" sz="4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0786E0-B471-9386-58AF-302C57B72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470" y="284240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10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7620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679" y="278220"/>
            <a:ext cx="5212302" cy="941185"/>
            <a:chOff x="63500" y="1429216"/>
            <a:chExt cx="3918922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714712" y="1429216"/>
              <a:ext cx="3267710" cy="705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00"/>
              <a:r>
                <a:rPr lang="en-US" sz="4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 biệt</a:t>
              </a:r>
              <a:r>
                <a:rPr lang="en-US" sz="4000" b="1" i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</a:t>
              </a:r>
              <a:r>
                <a:rPr lang="en-US" sz="4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 </a:t>
              </a:r>
              <a:r>
                <a:rPr lang="en-US" sz="4000" b="1" i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64C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30601" y="2172006"/>
            <a:ext cx="10351757" cy="3676422"/>
            <a:chOff x="1444162" y="2702814"/>
            <a:chExt cx="10351757" cy="3316985"/>
          </a:xfrm>
        </p:grpSpPr>
        <p:sp>
          <p:nvSpPr>
            <p:cNvPr id="6" name="Rounded Rectangle 5"/>
            <p:cNvSpPr/>
            <p:nvPr/>
          </p:nvSpPr>
          <p:spPr>
            <a:xfrm>
              <a:off x="1560153" y="2873828"/>
              <a:ext cx="10235766" cy="314597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44162" y="2702814"/>
              <a:ext cx="10235766" cy="31459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7779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08252" y="901212"/>
            <a:ext cx="4346168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Đọc</a:t>
            </a:r>
            <a:endParaRPr lang="en-US" sz="4000" b="1" i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019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7497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975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7215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2455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617148" y="24366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79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3019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497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1975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7215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2455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617148" y="32229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3170703" y="4602884"/>
            <a:ext cx="25857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cờ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38" y="4044050"/>
            <a:ext cx="2027183" cy="1541801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8769180" y="4602884"/>
            <a:ext cx="25857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kí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26" y="3790950"/>
            <a:ext cx="23717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30" grpId="0"/>
      <p:bldP spid="31" grpId="0"/>
      <p:bldP spid="33" grpId="0"/>
      <p:bldP spid="36" grpId="0"/>
      <p:bldP spid="37" grpId="0"/>
      <p:bldP spid="38" grpId="0"/>
      <p:bldP spid="56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304800" y="29106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81000" y="381001"/>
            <a:ext cx="4346168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Ghi nhớ</a:t>
            </a:r>
            <a:endParaRPr lang="en-US" sz="4000" b="1" i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19834295">
            <a:off x="1041952" y="2487929"/>
            <a:ext cx="1439609" cy="240526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6906"/>
              <a:gd name="connsiteY0" fmla="*/ 180975 h 185554"/>
              <a:gd name="connsiteX1" fmla="*/ 1536903 w 1536906"/>
              <a:gd name="connsiteY1" fmla="*/ 0 h 185554"/>
              <a:gd name="connsiteX2" fmla="*/ 1439210 w 1536906"/>
              <a:gd name="connsiteY2" fmla="*/ 184130 h 185554"/>
              <a:gd name="connsiteX3" fmla="*/ 4762 w 1536906"/>
              <a:gd name="connsiteY3" fmla="*/ 185554 h 185554"/>
              <a:gd name="connsiteX4" fmla="*/ 0 w 1536906"/>
              <a:gd name="connsiteY4" fmla="*/ 180975 h 185554"/>
              <a:gd name="connsiteX0" fmla="*/ 0 w 1536911"/>
              <a:gd name="connsiteY0" fmla="*/ 180975 h 185554"/>
              <a:gd name="connsiteX1" fmla="*/ 1536903 w 1536911"/>
              <a:gd name="connsiteY1" fmla="*/ 0 h 185554"/>
              <a:gd name="connsiteX2" fmla="*/ 1439210 w 1536911"/>
              <a:gd name="connsiteY2" fmla="*/ 184130 h 185554"/>
              <a:gd name="connsiteX3" fmla="*/ 4762 w 1536911"/>
              <a:gd name="connsiteY3" fmla="*/ 185554 h 185554"/>
              <a:gd name="connsiteX4" fmla="*/ 0 w 1536911"/>
              <a:gd name="connsiteY4" fmla="*/ 180975 h 185554"/>
              <a:gd name="connsiteX0" fmla="*/ 0 w 1536904"/>
              <a:gd name="connsiteY0" fmla="*/ 180975 h 185554"/>
              <a:gd name="connsiteX1" fmla="*/ 1536903 w 1536904"/>
              <a:gd name="connsiteY1" fmla="*/ 0 h 185554"/>
              <a:gd name="connsiteX2" fmla="*/ 1439210 w 1536904"/>
              <a:gd name="connsiteY2" fmla="*/ 184130 h 185554"/>
              <a:gd name="connsiteX3" fmla="*/ 4762 w 1536904"/>
              <a:gd name="connsiteY3" fmla="*/ 185554 h 185554"/>
              <a:gd name="connsiteX4" fmla="*/ 0 w 1536904"/>
              <a:gd name="connsiteY4" fmla="*/ 180975 h 185554"/>
              <a:gd name="connsiteX0" fmla="*/ 0 w 1536903"/>
              <a:gd name="connsiteY0" fmla="*/ 180975 h 185554"/>
              <a:gd name="connsiteX1" fmla="*/ 1536903 w 1536903"/>
              <a:gd name="connsiteY1" fmla="*/ 0 h 185554"/>
              <a:gd name="connsiteX2" fmla="*/ 1407645 w 1536903"/>
              <a:gd name="connsiteY2" fmla="*/ 179699 h 185554"/>
              <a:gd name="connsiteX3" fmla="*/ 4762 w 1536903"/>
              <a:gd name="connsiteY3" fmla="*/ 185554 h 185554"/>
              <a:gd name="connsiteX4" fmla="*/ 0 w 1536903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903" h="185554">
                <a:moveTo>
                  <a:pt x="0" y="180975"/>
                </a:moveTo>
                <a:lnTo>
                  <a:pt x="1536903" y="0"/>
                </a:lnTo>
                <a:cubicBezTo>
                  <a:pt x="1485617" y="68742"/>
                  <a:pt x="1448939" y="123756"/>
                  <a:pt x="1407645" y="179699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1"/>
          <p:cNvSpPr/>
          <p:nvPr/>
        </p:nvSpPr>
        <p:spPr>
          <a:xfrm>
            <a:off x="1237147" y="3101887"/>
            <a:ext cx="1094391" cy="185554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284" h="185554">
                <a:moveTo>
                  <a:pt x="0" y="180975"/>
                </a:moveTo>
                <a:lnTo>
                  <a:pt x="1536903" y="0"/>
                </a:lnTo>
                <a:cubicBezTo>
                  <a:pt x="1537697" y="61851"/>
                  <a:pt x="1538490" y="123703"/>
                  <a:pt x="1539284" y="185554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1"/>
          <p:cNvSpPr/>
          <p:nvPr/>
        </p:nvSpPr>
        <p:spPr>
          <a:xfrm rot="1548600">
            <a:off x="1187803" y="3615241"/>
            <a:ext cx="1265810" cy="210210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24219"/>
              <a:gd name="connsiteY0" fmla="*/ 163394 h 171089"/>
              <a:gd name="connsiteX1" fmla="*/ 1432679 w 1524219"/>
              <a:gd name="connsiteY1" fmla="*/ 0 h 171089"/>
              <a:gd name="connsiteX2" fmla="*/ 1524219 w 1524219"/>
              <a:gd name="connsiteY2" fmla="*/ 171090 h 171089"/>
              <a:gd name="connsiteX3" fmla="*/ 4762 w 1524219"/>
              <a:gd name="connsiteY3" fmla="*/ 167973 h 171089"/>
              <a:gd name="connsiteX4" fmla="*/ 0 w 1524219"/>
              <a:gd name="connsiteY4" fmla="*/ 163394 h 171089"/>
              <a:gd name="connsiteX0" fmla="*/ 0 w 1524219"/>
              <a:gd name="connsiteY0" fmla="*/ 163394 h 171090"/>
              <a:gd name="connsiteX1" fmla="*/ 1432679 w 1524219"/>
              <a:gd name="connsiteY1" fmla="*/ 0 h 171090"/>
              <a:gd name="connsiteX2" fmla="*/ 1524219 w 1524219"/>
              <a:gd name="connsiteY2" fmla="*/ 171090 h 171090"/>
              <a:gd name="connsiteX3" fmla="*/ 4762 w 1524219"/>
              <a:gd name="connsiteY3" fmla="*/ 167973 h 171090"/>
              <a:gd name="connsiteX4" fmla="*/ 0 w 1524219"/>
              <a:gd name="connsiteY4" fmla="*/ 163394 h 17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219" h="171090">
                <a:moveTo>
                  <a:pt x="0" y="163394"/>
                </a:moveTo>
                <a:lnTo>
                  <a:pt x="1432679" y="0"/>
                </a:lnTo>
                <a:cubicBezTo>
                  <a:pt x="1467765" y="61225"/>
                  <a:pt x="1479344" y="107255"/>
                  <a:pt x="1524219" y="171090"/>
                </a:cubicBezTo>
                <a:lnTo>
                  <a:pt x="4762" y="167973"/>
                </a:lnTo>
                <a:lnTo>
                  <a:pt x="0" y="1633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051240" y="1884175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051240" y="2830608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051240" y="3819247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245937" y="1752600"/>
            <a:ext cx="1318506" cy="794360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245937" y="2704707"/>
            <a:ext cx="1318506" cy="794360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45937" y="3656814"/>
            <a:ext cx="1318506" cy="794360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4" t="42442" r="30012" b="46678"/>
          <a:stretch/>
        </p:blipFill>
        <p:spPr>
          <a:xfrm>
            <a:off x="4146697" y="4485271"/>
            <a:ext cx="4517066" cy="2008380"/>
          </a:xfrm>
          <a:prstGeom prst="rect">
            <a:avLst/>
          </a:prstGeom>
        </p:spPr>
      </p:pic>
      <p:sp>
        <p:nvSpPr>
          <p:cNvPr id="40" name="Rectangle 1"/>
          <p:cNvSpPr/>
          <p:nvPr/>
        </p:nvSpPr>
        <p:spPr>
          <a:xfrm rot="19834295">
            <a:off x="7907509" y="2487929"/>
            <a:ext cx="1439609" cy="240526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6906"/>
              <a:gd name="connsiteY0" fmla="*/ 180975 h 185554"/>
              <a:gd name="connsiteX1" fmla="*/ 1536903 w 1536906"/>
              <a:gd name="connsiteY1" fmla="*/ 0 h 185554"/>
              <a:gd name="connsiteX2" fmla="*/ 1439210 w 1536906"/>
              <a:gd name="connsiteY2" fmla="*/ 184130 h 185554"/>
              <a:gd name="connsiteX3" fmla="*/ 4762 w 1536906"/>
              <a:gd name="connsiteY3" fmla="*/ 185554 h 185554"/>
              <a:gd name="connsiteX4" fmla="*/ 0 w 1536906"/>
              <a:gd name="connsiteY4" fmla="*/ 180975 h 185554"/>
              <a:gd name="connsiteX0" fmla="*/ 0 w 1536911"/>
              <a:gd name="connsiteY0" fmla="*/ 180975 h 185554"/>
              <a:gd name="connsiteX1" fmla="*/ 1536903 w 1536911"/>
              <a:gd name="connsiteY1" fmla="*/ 0 h 185554"/>
              <a:gd name="connsiteX2" fmla="*/ 1439210 w 1536911"/>
              <a:gd name="connsiteY2" fmla="*/ 184130 h 185554"/>
              <a:gd name="connsiteX3" fmla="*/ 4762 w 1536911"/>
              <a:gd name="connsiteY3" fmla="*/ 185554 h 185554"/>
              <a:gd name="connsiteX4" fmla="*/ 0 w 1536911"/>
              <a:gd name="connsiteY4" fmla="*/ 180975 h 185554"/>
              <a:gd name="connsiteX0" fmla="*/ 0 w 1536904"/>
              <a:gd name="connsiteY0" fmla="*/ 180975 h 185554"/>
              <a:gd name="connsiteX1" fmla="*/ 1536903 w 1536904"/>
              <a:gd name="connsiteY1" fmla="*/ 0 h 185554"/>
              <a:gd name="connsiteX2" fmla="*/ 1439210 w 1536904"/>
              <a:gd name="connsiteY2" fmla="*/ 184130 h 185554"/>
              <a:gd name="connsiteX3" fmla="*/ 4762 w 1536904"/>
              <a:gd name="connsiteY3" fmla="*/ 185554 h 185554"/>
              <a:gd name="connsiteX4" fmla="*/ 0 w 1536904"/>
              <a:gd name="connsiteY4" fmla="*/ 180975 h 185554"/>
              <a:gd name="connsiteX0" fmla="*/ 0 w 1536903"/>
              <a:gd name="connsiteY0" fmla="*/ 180975 h 185554"/>
              <a:gd name="connsiteX1" fmla="*/ 1536903 w 1536903"/>
              <a:gd name="connsiteY1" fmla="*/ 0 h 185554"/>
              <a:gd name="connsiteX2" fmla="*/ 1407645 w 1536903"/>
              <a:gd name="connsiteY2" fmla="*/ 179699 h 185554"/>
              <a:gd name="connsiteX3" fmla="*/ 4762 w 1536903"/>
              <a:gd name="connsiteY3" fmla="*/ 185554 h 185554"/>
              <a:gd name="connsiteX4" fmla="*/ 0 w 1536903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903" h="185554">
                <a:moveTo>
                  <a:pt x="0" y="180975"/>
                </a:moveTo>
                <a:lnTo>
                  <a:pt x="1536903" y="0"/>
                </a:lnTo>
                <a:cubicBezTo>
                  <a:pt x="1485617" y="68742"/>
                  <a:pt x="1448939" y="123756"/>
                  <a:pt x="1407645" y="179699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1"/>
          <p:cNvSpPr/>
          <p:nvPr/>
        </p:nvSpPr>
        <p:spPr>
          <a:xfrm>
            <a:off x="8102704" y="3101887"/>
            <a:ext cx="1094391" cy="185554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284" h="185554">
                <a:moveTo>
                  <a:pt x="0" y="180975"/>
                </a:moveTo>
                <a:lnTo>
                  <a:pt x="1536903" y="0"/>
                </a:lnTo>
                <a:cubicBezTo>
                  <a:pt x="1537697" y="61851"/>
                  <a:pt x="1538490" y="123703"/>
                  <a:pt x="1539284" y="185554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 1"/>
          <p:cNvSpPr/>
          <p:nvPr/>
        </p:nvSpPr>
        <p:spPr>
          <a:xfrm rot="1548600">
            <a:off x="8053360" y="3615241"/>
            <a:ext cx="1265810" cy="210210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24219"/>
              <a:gd name="connsiteY0" fmla="*/ 163394 h 171089"/>
              <a:gd name="connsiteX1" fmla="*/ 1432679 w 1524219"/>
              <a:gd name="connsiteY1" fmla="*/ 0 h 171089"/>
              <a:gd name="connsiteX2" fmla="*/ 1524219 w 1524219"/>
              <a:gd name="connsiteY2" fmla="*/ 171090 h 171089"/>
              <a:gd name="connsiteX3" fmla="*/ 4762 w 1524219"/>
              <a:gd name="connsiteY3" fmla="*/ 167973 h 171089"/>
              <a:gd name="connsiteX4" fmla="*/ 0 w 1524219"/>
              <a:gd name="connsiteY4" fmla="*/ 163394 h 171089"/>
              <a:gd name="connsiteX0" fmla="*/ 0 w 1524219"/>
              <a:gd name="connsiteY0" fmla="*/ 163394 h 171090"/>
              <a:gd name="connsiteX1" fmla="*/ 1432679 w 1524219"/>
              <a:gd name="connsiteY1" fmla="*/ 0 h 171090"/>
              <a:gd name="connsiteX2" fmla="*/ 1524219 w 1524219"/>
              <a:gd name="connsiteY2" fmla="*/ 171090 h 171090"/>
              <a:gd name="connsiteX3" fmla="*/ 4762 w 1524219"/>
              <a:gd name="connsiteY3" fmla="*/ 167973 h 171090"/>
              <a:gd name="connsiteX4" fmla="*/ 0 w 1524219"/>
              <a:gd name="connsiteY4" fmla="*/ 163394 h 17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219" h="171090">
                <a:moveTo>
                  <a:pt x="0" y="163394"/>
                </a:moveTo>
                <a:lnTo>
                  <a:pt x="1432679" y="0"/>
                </a:lnTo>
                <a:cubicBezTo>
                  <a:pt x="1467765" y="61225"/>
                  <a:pt x="1479344" y="107255"/>
                  <a:pt x="1524219" y="171090"/>
                </a:cubicBezTo>
                <a:lnTo>
                  <a:pt x="4762" y="167973"/>
                </a:lnTo>
                <a:lnTo>
                  <a:pt x="0" y="1633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916797" y="1884175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916797" y="2830608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916797" y="3819247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0111494" y="1752600"/>
            <a:ext cx="1318506" cy="794360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0111494" y="2704707"/>
            <a:ext cx="1318506" cy="794360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11494" y="3656814"/>
            <a:ext cx="1318506" cy="794360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6487132" y="29233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26" grpId="0" animBg="1"/>
      <p:bldP spid="27" grpId="0" animBg="1"/>
      <p:bldP spid="28" grpId="0"/>
      <p:bldP spid="32" grpId="0"/>
      <p:bldP spid="33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02699" y="264624"/>
            <a:ext cx="5583169" cy="941185"/>
            <a:chOff x="63500" y="1429216"/>
            <a:chExt cx="4197762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714712" y="1429216"/>
              <a:ext cx="3546550" cy="7058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00"/>
              <a:r>
                <a:rPr lang="en-US" sz="4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 biệt</a:t>
              </a:r>
              <a:r>
                <a:rPr lang="en-US" sz="4000" b="1" i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g </a:t>
              </a:r>
              <a:r>
                <a:rPr lang="en-US" sz="4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 </a:t>
              </a:r>
              <a:r>
                <a:rPr lang="en-US" sz="4000" b="1" i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64C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5776" y="2038578"/>
            <a:ext cx="11247467" cy="4590822"/>
            <a:chOff x="1444162" y="2290314"/>
            <a:chExt cx="10351757" cy="3729486"/>
          </a:xfrm>
        </p:grpSpPr>
        <p:sp>
          <p:nvSpPr>
            <p:cNvPr id="6" name="Rounded Rectangle 5"/>
            <p:cNvSpPr/>
            <p:nvPr/>
          </p:nvSpPr>
          <p:spPr>
            <a:xfrm>
              <a:off x="1560153" y="2290315"/>
              <a:ext cx="10235766" cy="37294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44162" y="2290314"/>
              <a:ext cx="10235766" cy="35584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709456" y="2514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0271" y="887616"/>
            <a:ext cx="4346168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Đọc</a:t>
            </a:r>
            <a:endParaRPr lang="en-US" sz="4000" b="1" i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66374" y="2514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14656" y="2514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891056" y="2514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567456" y="2514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320056" y="2514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gừ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09456" y="351689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466374" y="351689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14656" y="351689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891056" y="351689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567456" y="351689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320056" y="351689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939679" y="4926655"/>
            <a:ext cx="25857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gô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629400" y="4724400"/>
            <a:ext cx="25857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 gỗ</a:t>
            </a:r>
          </a:p>
        </p:txBody>
      </p:sp>
      <p:pic>
        <p:nvPicPr>
          <p:cNvPr id="35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74" r="5311"/>
          <a:stretch/>
        </p:blipFill>
        <p:spPr bwMode="auto">
          <a:xfrm>
            <a:off x="1647096" y="4328275"/>
            <a:ext cx="1636578" cy="158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hế Học Sinh 1-Mẫu 1 – Giáo cụ Montessori - MVA - ISO 9002 và ISO 14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1" y="4606492"/>
            <a:ext cx="1725443" cy="1725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6" grpId="0"/>
      <p:bldP spid="30" grpId="0"/>
      <p:bldP spid="31" grpId="0"/>
      <p:bldP spid="33" grpId="0"/>
      <p:bldP spid="36" grpId="0"/>
      <p:bldP spid="37" grpId="0"/>
      <p:bldP spid="56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13334" r="30617" b="78836"/>
          <a:stretch/>
        </p:blipFill>
        <p:spPr>
          <a:xfrm>
            <a:off x="609600" y="4858657"/>
            <a:ext cx="4667384" cy="167639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0156" y="29106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81000" y="381001"/>
            <a:ext cx="4346168" cy="941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Ghi nhớ</a:t>
            </a:r>
            <a:endParaRPr lang="en-US" sz="4000" b="1" i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19834295">
            <a:off x="1825465" y="2487929"/>
            <a:ext cx="1439609" cy="240526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6906"/>
              <a:gd name="connsiteY0" fmla="*/ 180975 h 185554"/>
              <a:gd name="connsiteX1" fmla="*/ 1536903 w 1536906"/>
              <a:gd name="connsiteY1" fmla="*/ 0 h 185554"/>
              <a:gd name="connsiteX2" fmla="*/ 1439210 w 1536906"/>
              <a:gd name="connsiteY2" fmla="*/ 184130 h 185554"/>
              <a:gd name="connsiteX3" fmla="*/ 4762 w 1536906"/>
              <a:gd name="connsiteY3" fmla="*/ 185554 h 185554"/>
              <a:gd name="connsiteX4" fmla="*/ 0 w 1536906"/>
              <a:gd name="connsiteY4" fmla="*/ 180975 h 185554"/>
              <a:gd name="connsiteX0" fmla="*/ 0 w 1536911"/>
              <a:gd name="connsiteY0" fmla="*/ 180975 h 185554"/>
              <a:gd name="connsiteX1" fmla="*/ 1536903 w 1536911"/>
              <a:gd name="connsiteY1" fmla="*/ 0 h 185554"/>
              <a:gd name="connsiteX2" fmla="*/ 1439210 w 1536911"/>
              <a:gd name="connsiteY2" fmla="*/ 184130 h 185554"/>
              <a:gd name="connsiteX3" fmla="*/ 4762 w 1536911"/>
              <a:gd name="connsiteY3" fmla="*/ 185554 h 185554"/>
              <a:gd name="connsiteX4" fmla="*/ 0 w 1536911"/>
              <a:gd name="connsiteY4" fmla="*/ 180975 h 185554"/>
              <a:gd name="connsiteX0" fmla="*/ 0 w 1536904"/>
              <a:gd name="connsiteY0" fmla="*/ 180975 h 185554"/>
              <a:gd name="connsiteX1" fmla="*/ 1536903 w 1536904"/>
              <a:gd name="connsiteY1" fmla="*/ 0 h 185554"/>
              <a:gd name="connsiteX2" fmla="*/ 1439210 w 1536904"/>
              <a:gd name="connsiteY2" fmla="*/ 184130 h 185554"/>
              <a:gd name="connsiteX3" fmla="*/ 4762 w 1536904"/>
              <a:gd name="connsiteY3" fmla="*/ 185554 h 185554"/>
              <a:gd name="connsiteX4" fmla="*/ 0 w 1536904"/>
              <a:gd name="connsiteY4" fmla="*/ 180975 h 185554"/>
              <a:gd name="connsiteX0" fmla="*/ 0 w 1536903"/>
              <a:gd name="connsiteY0" fmla="*/ 180975 h 185554"/>
              <a:gd name="connsiteX1" fmla="*/ 1536903 w 1536903"/>
              <a:gd name="connsiteY1" fmla="*/ 0 h 185554"/>
              <a:gd name="connsiteX2" fmla="*/ 1407645 w 1536903"/>
              <a:gd name="connsiteY2" fmla="*/ 179699 h 185554"/>
              <a:gd name="connsiteX3" fmla="*/ 4762 w 1536903"/>
              <a:gd name="connsiteY3" fmla="*/ 185554 h 185554"/>
              <a:gd name="connsiteX4" fmla="*/ 0 w 1536903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903" h="185554">
                <a:moveTo>
                  <a:pt x="0" y="180975"/>
                </a:moveTo>
                <a:lnTo>
                  <a:pt x="1536903" y="0"/>
                </a:lnTo>
                <a:cubicBezTo>
                  <a:pt x="1485617" y="68742"/>
                  <a:pt x="1448939" y="123756"/>
                  <a:pt x="1407645" y="179699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1"/>
          <p:cNvSpPr/>
          <p:nvPr/>
        </p:nvSpPr>
        <p:spPr>
          <a:xfrm>
            <a:off x="2020660" y="3101887"/>
            <a:ext cx="1094391" cy="185554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284" h="185554">
                <a:moveTo>
                  <a:pt x="0" y="180975"/>
                </a:moveTo>
                <a:lnTo>
                  <a:pt x="1536903" y="0"/>
                </a:lnTo>
                <a:cubicBezTo>
                  <a:pt x="1537697" y="61851"/>
                  <a:pt x="1538490" y="123703"/>
                  <a:pt x="1539284" y="185554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1"/>
          <p:cNvSpPr/>
          <p:nvPr/>
        </p:nvSpPr>
        <p:spPr>
          <a:xfrm rot="1548600">
            <a:off x="1971316" y="3615241"/>
            <a:ext cx="1265810" cy="210210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24219"/>
              <a:gd name="connsiteY0" fmla="*/ 163394 h 171089"/>
              <a:gd name="connsiteX1" fmla="*/ 1432679 w 1524219"/>
              <a:gd name="connsiteY1" fmla="*/ 0 h 171089"/>
              <a:gd name="connsiteX2" fmla="*/ 1524219 w 1524219"/>
              <a:gd name="connsiteY2" fmla="*/ 171090 h 171089"/>
              <a:gd name="connsiteX3" fmla="*/ 4762 w 1524219"/>
              <a:gd name="connsiteY3" fmla="*/ 167973 h 171089"/>
              <a:gd name="connsiteX4" fmla="*/ 0 w 1524219"/>
              <a:gd name="connsiteY4" fmla="*/ 163394 h 171089"/>
              <a:gd name="connsiteX0" fmla="*/ 0 w 1524219"/>
              <a:gd name="connsiteY0" fmla="*/ 163394 h 171090"/>
              <a:gd name="connsiteX1" fmla="*/ 1432679 w 1524219"/>
              <a:gd name="connsiteY1" fmla="*/ 0 h 171090"/>
              <a:gd name="connsiteX2" fmla="*/ 1524219 w 1524219"/>
              <a:gd name="connsiteY2" fmla="*/ 171090 h 171090"/>
              <a:gd name="connsiteX3" fmla="*/ 4762 w 1524219"/>
              <a:gd name="connsiteY3" fmla="*/ 167973 h 171090"/>
              <a:gd name="connsiteX4" fmla="*/ 0 w 1524219"/>
              <a:gd name="connsiteY4" fmla="*/ 163394 h 17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219" h="171090">
                <a:moveTo>
                  <a:pt x="0" y="163394"/>
                </a:moveTo>
                <a:lnTo>
                  <a:pt x="1432679" y="0"/>
                </a:lnTo>
                <a:cubicBezTo>
                  <a:pt x="1467765" y="61225"/>
                  <a:pt x="1479344" y="107255"/>
                  <a:pt x="1524219" y="171090"/>
                </a:cubicBezTo>
                <a:lnTo>
                  <a:pt x="4762" y="167973"/>
                </a:lnTo>
                <a:lnTo>
                  <a:pt x="0" y="1633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34753" y="1884175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834753" y="2830608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834753" y="3819247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891008" y="1585833"/>
            <a:ext cx="1595393" cy="961176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891008" y="2621299"/>
            <a:ext cx="1595393" cy="961176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891008" y="3686606"/>
            <a:ext cx="1595393" cy="961176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</a:p>
        </p:txBody>
      </p:sp>
      <p:sp>
        <p:nvSpPr>
          <p:cNvPr id="40" name="Rectangle 1"/>
          <p:cNvSpPr/>
          <p:nvPr/>
        </p:nvSpPr>
        <p:spPr>
          <a:xfrm rot="19834295">
            <a:off x="7907509" y="2487929"/>
            <a:ext cx="1439609" cy="240526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6906"/>
              <a:gd name="connsiteY0" fmla="*/ 180975 h 185554"/>
              <a:gd name="connsiteX1" fmla="*/ 1536903 w 1536906"/>
              <a:gd name="connsiteY1" fmla="*/ 0 h 185554"/>
              <a:gd name="connsiteX2" fmla="*/ 1439210 w 1536906"/>
              <a:gd name="connsiteY2" fmla="*/ 184130 h 185554"/>
              <a:gd name="connsiteX3" fmla="*/ 4762 w 1536906"/>
              <a:gd name="connsiteY3" fmla="*/ 185554 h 185554"/>
              <a:gd name="connsiteX4" fmla="*/ 0 w 1536906"/>
              <a:gd name="connsiteY4" fmla="*/ 180975 h 185554"/>
              <a:gd name="connsiteX0" fmla="*/ 0 w 1536911"/>
              <a:gd name="connsiteY0" fmla="*/ 180975 h 185554"/>
              <a:gd name="connsiteX1" fmla="*/ 1536903 w 1536911"/>
              <a:gd name="connsiteY1" fmla="*/ 0 h 185554"/>
              <a:gd name="connsiteX2" fmla="*/ 1439210 w 1536911"/>
              <a:gd name="connsiteY2" fmla="*/ 184130 h 185554"/>
              <a:gd name="connsiteX3" fmla="*/ 4762 w 1536911"/>
              <a:gd name="connsiteY3" fmla="*/ 185554 h 185554"/>
              <a:gd name="connsiteX4" fmla="*/ 0 w 1536911"/>
              <a:gd name="connsiteY4" fmla="*/ 180975 h 185554"/>
              <a:gd name="connsiteX0" fmla="*/ 0 w 1536904"/>
              <a:gd name="connsiteY0" fmla="*/ 180975 h 185554"/>
              <a:gd name="connsiteX1" fmla="*/ 1536903 w 1536904"/>
              <a:gd name="connsiteY1" fmla="*/ 0 h 185554"/>
              <a:gd name="connsiteX2" fmla="*/ 1439210 w 1536904"/>
              <a:gd name="connsiteY2" fmla="*/ 184130 h 185554"/>
              <a:gd name="connsiteX3" fmla="*/ 4762 w 1536904"/>
              <a:gd name="connsiteY3" fmla="*/ 185554 h 185554"/>
              <a:gd name="connsiteX4" fmla="*/ 0 w 1536904"/>
              <a:gd name="connsiteY4" fmla="*/ 180975 h 185554"/>
              <a:gd name="connsiteX0" fmla="*/ 0 w 1536903"/>
              <a:gd name="connsiteY0" fmla="*/ 180975 h 185554"/>
              <a:gd name="connsiteX1" fmla="*/ 1536903 w 1536903"/>
              <a:gd name="connsiteY1" fmla="*/ 0 h 185554"/>
              <a:gd name="connsiteX2" fmla="*/ 1407645 w 1536903"/>
              <a:gd name="connsiteY2" fmla="*/ 179699 h 185554"/>
              <a:gd name="connsiteX3" fmla="*/ 4762 w 1536903"/>
              <a:gd name="connsiteY3" fmla="*/ 185554 h 185554"/>
              <a:gd name="connsiteX4" fmla="*/ 0 w 1536903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903" h="185554">
                <a:moveTo>
                  <a:pt x="0" y="180975"/>
                </a:moveTo>
                <a:lnTo>
                  <a:pt x="1536903" y="0"/>
                </a:lnTo>
                <a:cubicBezTo>
                  <a:pt x="1485617" y="68742"/>
                  <a:pt x="1448939" y="123756"/>
                  <a:pt x="1407645" y="179699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1"/>
          <p:cNvSpPr/>
          <p:nvPr/>
        </p:nvSpPr>
        <p:spPr>
          <a:xfrm>
            <a:off x="8102704" y="3101887"/>
            <a:ext cx="1094391" cy="185554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284" h="185554">
                <a:moveTo>
                  <a:pt x="0" y="180975"/>
                </a:moveTo>
                <a:lnTo>
                  <a:pt x="1536903" y="0"/>
                </a:lnTo>
                <a:cubicBezTo>
                  <a:pt x="1537697" y="61851"/>
                  <a:pt x="1538490" y="123703"/>
                  <a:pt x="1539284" y="185554"/>
                </a:cubicBezTo>
                <a:lnTo>
                  <a:pt x="4762" y="185554"/>
                </a:lnTo>
                <a:lnTo>
                  <a:pt x="0" y="1809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 1"/>
          <p:cNvSpPr/>
          <p:nvPr/>
        </p:nvSpPr>
        <p:spPr>
          <a:xfrm rot="1548600">
            <a:off x="8053360" y="3615241"/>
            <a:ext cx="1265810" cy="210210"/>
          </a:xfrm>
          <a:custGeom>
            <a:avLst/>
            <a:gdLst>
              <a:gd name="connsiteX0" fmla="*/ 0 w 2475116"/>
              <a:gd name="connsiteY0" fmla="*/ 0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0 w 2475116"/>
              <a:gd name="connsiteY4" fmla="*/ 0 h 271279"/>
              <a:gd name="connsiteX0" fmla="*/ 28575 w 2475116"/>
              <a:gd name="connsiteY0" fmla="*/ 219075 h 271279"/>
              <a:gd name="connsiteX1" fmla="*/ 2475116 w 2475116"/>
              <a:gd name="connsiteY1" fmla="*/ 0 h 271279"/>
              <a:gd name="connsiteX2" fmla="*/ 2475116 w 2475116"/>
              <a:gd name="connsiteY2" fmla="*/ 271279 h 271279"/>
              <a:gd name="connsiteX3" fmla="*/ 0 w 2475116"/>
              <a:gd name="connsiteY3" fmla="*/ 271279 h 271279"/>
              <a:gd name="connsiteX4" fmla="*/ 28575 w 2475116"/>
              <a:gd name="connsiteY4" fmla="*/ 219075 h 271279"/>
              <a:gd name="connsiteX0" fmla="*/ 28575 w 2475116"/>
              <a:gd name="connsiteY0" fmla="*/ 133350 h 185554"/>
              <a:gd name="connsiteX1" fmla="*/ 1532141 w 2475116"/>
              <a:gd name="connsiteY1" fmla="*/ 0 h 185554"/>
              <a:gd name="connsiteX2" fmla="*/ 2475116 w 2475116"/>
              <a:gd name="connsiteY2" fmla="*/ 185554 h 185554"/>
              <a:gd name="connsiteX3" fmla="*/ 0 w 2475116"/>
              <a:gd name="connsiteY3" fmla="*/ 185554 h 185554"/>
              <a:gd name="connsiteX4" fmla="*/ 28575 w 2475116"/>
              <a:gd name="connsiteY4" fmla="*/ 133350 h 185554"/>
              <a:gd name="connsiteX0" fmla="*/ 28575 w 1570241"/>
              <a:gd name="connsiteY0" fmla="*/ 133350 h 185554"/>
              <a:gd name="connsiteX1" fmla="*/ 1532141 w 1570241"/>
              <a:gd name="connsiteY1" fmla="*/ 0 h 185554"/>
              <a:gd name="connsiteX2" fmla="*/ 1570241 w 1570241"/>
              <a:gd name="connsiteY2" fmla="*/ 185554 h 185554"/>
              <a:gd name="connsiteX3" fmla="*/ 0 w 1570241"/>
              <a:gd name="connsiteY3" fmla="*/ 185554 h 185554"/>
              <a:gd name="connsiteX4" fmla="*/ 28575 w 1570241"/>
              <a:gd name="connsiteY4" fmla="*/ 133350 h 185554"/>
              <a:gd name="connsiteX0" fmla="*/ 28575 w 1541666"/>
              <a:gd name="connsiteY0" fmla="*/ 1333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28575 w 1541666"/>
              <a:gd name="connsiteY4" fmla="*/ 133350 h 185554"/>
              <a:gd name="connsiteX0" fmla="*/ 9525 w 1541666"/>
              <a:gd name="connsiteY0" fmla="*/ 171450 h 185554"/>
              <a:gd name="connsiteX1" fmla="*/ 1532141 w 1541666"/>
              <a:gd name="connsiteY1" fmla="*/ 0 h 185554"/>
              <a:gd name="connsiteX2" fmla="*/ 1541666 w 1541666"/>
              <a:gd name="connsiteY2" fmla="*/ 185554 h 185554"/>
              <a:gd name="connsiteX3" fmla="*/ 0 w 1541666"/>
              <a:gd name="connsiteY3" fmla="*/ 185554 h 185554"/>
              <a:gd name="connsiteX4" fmla="*/ 9525 w 1541666"/>
              <a:gd name="connsiteY4" fmla="*/ 171450 h 185554"/>
              <a:gd name="connsiteX0" fmla="*/ 0 w 1546428"/>
              <a:gd name="connsiteY0" fmla="*/ 180975 h 185554"/>
              <a:gd name="connsiteX1" fmla="*/ 1536903 w 1546428"/>
              <a:gd name="connsiteY1" fmla="*/ 0 h 185554"/>
              <a:gd name="connsiteX2" fmla="*/ 1546428 w 1546428"/>
              <a:gd name="connsiteY2" fmla="*/ 185554 h 185554"/>
              <a:gd name="connsiteX3" fmla="*/ 4762 w 1546428"/>
              <a:gd name="connsiteY3" fmla="*/ 185554 h 185554"/>
              <a:gd name="connsiteX4" fmla="*/ 0 w 1546428"/>
              <a:gd name="connsiteY4" fmla="*/ 180975 h 185554"/>
              <a:gd name="connsiteX0" fmla="*/ 0 w 1539284"/>
              <a:gd name="connsiteY0" fmla="*/ 180975 h 185554"/>
              <a:gd name="connsiteX1" fmla="*/ 1536903 w 1539284"/>
              <a:gd name="connsiteY1" fmla="*/ 0 h 185554"/>
              <a:gd name="connsiteX2" fmla="*/ 1539284 w 1539284"/>
              <a:gd name="connsiteY2" fmla="*/ 185554 h 185554"/>
              <a:gd name="connsiteX3" fmla="*/ 4762 w 1539284"/>
              <a:gd name="connsiteY3" fmla="*/ 185554 h 185554"/>
              <a:gd name="connsiteX4" fmla="*/ 0 w 1539284"/>
              <a:gd name="connsiteY4" fmla="*/ 180975 h 185554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39284"/>
              <a:gd name="connsiteY0" fmla="*/ 163394 h 167973"/>
              <a:gd name="connsiteX1" fmla="*/ 1432679 w 1539284"/>
              <a:gd name="connsiteY1" fmla="*/ 0 h 167973"/>
              <a:gd name="connsiteX2" fmla="*/ 1539284 w 1539284"/>
              <a:gd name="connsiteY2" fmla="*/ 167973 h 167973"/>
              <a:gd name="connsiteX3" fmla="*/ 4762 w 1539284"/>
              <a:gd name="connsiteY3" fmla="*/ 167973 h 167973"/>
              <a:gd name="connsiteX4" fmla="*/ 0 w 1539284"/>
              <a:gd name="connsiteY4" fmla="*/ 163394 h 167973"/>
              <a:gd name="connsiteX0" fmla="*/ 0 w 1524219"/>
              <a:gd name="connsiteY0" fmla="*/ 163394 h 171089"/>
              <a:gd name="connsiteX1" fmla="*/ 1432679 w 1524219"/>
              <a:gd name="connsiteY1" fmla="*/ 0 h 171089"/>
              <a:gd name="connsiteX2" fmla="*/ 1524219 w 1524219"/>
              <a:gd name="connsiteY2" fmla="*/ 171090 h 171089"/>
              <a:gd name="connsiteX3" fmla="*/ 4762 w 1524219"/>
              <a:gd name="connsiteY3" fmla="*/ 167973 h 171089"/>
              <a:gd name="connsiteX4" fmla="*/ 0 w 1524219"/>
              <a:gd name="connsiteY4" fmla="*/ 163394 h 171089"/>
              <a:gd name="connsiteX0" fmla="*/ 0 w 1524219"/>
              <a:gd name="connsiteY0" fmla="*/ 163394 h 171090"/>
              <a:gd name="connsiteX1" fmla="*/ 1432679 w 1524219"/>
              <a:gd name="connsiteY1" fmla="*/ 0 h 171090"/>
              <a:gd name="connsiteX2" fmla="*/ 1524219 w 1524219"/>
              <a:gd name="connsiteY2" fmla="*/ 171090 h 171090"/>
              <a:gd name="connsiteX3" fmla="*/ 4762 w 1524219"/>
              <a:gd name="connsiteY3" fmla="*/ 167973 h 171090"/>
              <a:gd name="connsiteX4" fmla="*/ 0 w 1524219"/>
              <a:gd name="connsiteY4" fmla="*/ 163394 h 17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219" h="171090">
                <a:moveTo>
                  <a:pt x="0" y="163394"/>
                </a:moveTo>
                <a:lnTo>
                  <a:pt x="1432679" y="0"/>
                </a:lnTo>
                <a:cubicBezTo>
                  <a:pt x="1467765" y="61225"/>
                  <a:pt x="1479344" y="107255"/>
                  <a:pt x="1524219" y="171090"/>
                </a:cubicBezTo>
                <a:lnTo>
                  <a:pt x="4762" y="167973"/>
                </a:lnTo>
                <a:lnTo>
                  <a:pt x="0" y="1633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916797" y="1884175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916797" y="2830608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916797" y="3819247"/>
            <a:ext cx="14503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339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0111494" y="1585833"/>
            <a:ext cx="1318506" cy="961176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0111494" y="2621299"/>
            <a:ext cx="1318506" cy="961176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11494" y="3686606"/>
            <a:ext cx="1318506" cy="961176"/>
          </a:xfrm>
          <a:prstGeom prst="rect">
            <a:avLst/>
          </a:prstGeom>
          <a:solidFill>
            <a:srgbClr val="F339A3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6487132" y="29233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766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26" grpId="0" animBg="1"/>
      <p:bldP spid="27" grpId="0" animBg="1"/>
      <p:bldP spid="28" grpId="0"/>
      <p:bldP spid="32" grpId="0"/>
      <p:bldP spid="33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50" grpId="0"/>
    </p:bldLst>
  </p:timing>
</p:sld>
</file>

<file path=ppt/theme/theme1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190</Words>
  <Application>Microsoft Office PowerPoint</Application>
  <PresentationFormat>Widescreen</PresentationFormat>
  <Paragraphs>109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Arial-Rounded</vt:lpstr>
      <vt:lpstr>Calibri</vt:lpstr>
      <vt:lpstr>Euphemia</vt:lpstr>
      <vt:lpstr>Tahoma</vt:lpstr>
      <vt:lpstr>Times New Roman</vt:lpstr>
      <vt:lpstr>Wingdings</vt:lpstr>
      <vt:lpstr>Trẻ em Vui vẻ 16x9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LC</cp:lastModifiedBy>
  <cp:revision>177</cp:revision>
  <dcterms:created xsi:type="dcterms:W3CDTF">2020-08-07T01:41:00Z</dcterms:created>
  <dcterms:modified xsi:type="dcterms:W3CDTF">2025-12-20T17:18:23Z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