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20"/>
  </p:notesMasterIdLst>
  <p:sldIdLst>
    <p:sldId id="4412" r:id="rId9"/>
    <p:sldId id="279" r:id="rId10"/>
    <p:sldId id="4413" r:id="rId11"/>
    <p:sldId id="322" r:id="rId12"/>
    <p:sldId id="323" r:id="rId13"/>
    <p:sldId id="324" r:id="rId14"/>
    <p:sldId id="325" r:id="rId15"/>
    <p:sldId id="330" r:id="rId16"/>
    <p:sldId id="295" r:id="rId17"/>
    <p:sldId id="328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138E"/>
    <a:srgbClr val="6E0C3F"/>
    <a:srgbClr val="ED5DA8"/>
    <a:srgbClr val="E93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6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</a:t>
            </a:r>
            <a:r>
              <a:rPr lang="en-US" baseline="0"/>
              <a:t> và nối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023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60A937-CCB1-4E1C-B936-FD9CD2E337BB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21/12/2025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1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20F76-9E09-43CF-92DF-1AD0B224A512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21/12/2025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0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5A2252-D2AD-48D1-AC58-782B0528B7D1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21/12/2025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8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1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50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81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12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04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0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6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5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3A219-E93E-4A57-8AB8-4746A4C196E5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21/12/2025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7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02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8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70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C9E84-EEEA-481B-9F4B-C63CCD113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E9719B-2AD1-499E-B0F6-A2FF68EEE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B41BA-6E2B-4279-9D41-AB2BE76A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DFEEF-05A9-4FF2-9A99-4852DD456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974BB-7202-4DA8-80E0-E0EF3854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25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8E8D7-8DF2-42CB-A62E-8CF156631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CCC11-93DE-4011-A729-677589E3E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C8B15-A801-406E-9F29-1D4D752BB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A0348-12CF-401F-BE29-7308994BB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A14BC-5FE6-4DB1-87C7-ABB511FA5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98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A7102-3FF9-4C4D-AE24-BDC0A46EA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07500-6E95-49C8-B7EC-647A70FE2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985C5-EA12-4656-8C94-6B0501F2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0344C-DFFF-400D-919C-833839FC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F7E21-6FBB-4953-9B35-8611C797C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78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E768F-782C-413B-8C55-13D653780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7274F-7EA6-48DC-A9C2-759360CC3C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5A37B-9BAA-4A42-86B8-CA93F40BC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4C970-642C-4307-8D2C-569E109ED3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92695-D5B8-4A76-8322-517264091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9F20E-661A-4497-9946-EFF316B9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14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5942D-AF2E-4BD5-ACCE-48D7E12BA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9DA49-8380-410A-83CB-957A60006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021CA-BBC9-45B3-9EAF-6D8EA060C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B2A57-BF88-49F1-A1C8-1048906E8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11BA6D-4374-4AE3-9916-56943580A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E4352A-4AD3-4E3B-99D9-22DEC9C90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99EE36-6DB1-4EF0-9EE9-49CE78368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CB27F0-92AF-4B3D-A120-7BA4A32F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562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77836-A115-4CA5-B438-A7A8EEFF6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4EE7B9-283B-43C8-A4E1-595F8B4D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5728B-9F17-4367-919C-5D6404C99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D8103-8F47-4728-A318-3B126C5E7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045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74A30D-DC9B-4B5C-B807-5A635B53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1FE381-C8A7-43B0-AE49-EFD42F23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76190-4E07-4D48-8218-1CF97B4B9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9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77E3-5E68-4C16-8BBB-55F20A1A8FB6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21/12/2025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7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7FCBA-8D00-4450-B67A-B7F714F8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A8D46-F69C-4703-9712-69A648C00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FB72D2-19BD-49C2-8D62-8D6F6C8F0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C92C1-8AB9-4B07-A660-052079C283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32F64-CCB9-46F2-8CED-E08CCAE2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90B77-0ABA-4B30-A6E5-A9E14111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91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8E1FB-AC08-4FBE-9DA1-37F25DD9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4AC40-F310-4F70-BCB0-A5C6F5A23C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31B97-C04E-4ECF-A8D3-2A99B974C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99BB3-606F-43D1-A14F-9D7F2F6EFC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9A8AD-1EDF-4054-8DFD-E5D806FBE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3944F-C4AC-4C59-9D06-32A6EF294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49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4E0B9-6A3F-44F1-AFA2-41A0C4D7D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1A288-CC9A-4143-84CD-3C573CE71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9BFEC-F00F-4820-B2AB-C29883C4A1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0AD0F-F609-460A-8DA2-7D1EF5622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504B0-8129-40FA-A8FA-938BBB51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65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DB86DF-7E65-4115-A1F5-F264135D30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9E0EEA-3ADA-4386-8768-D545058E6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77D20-C4D0-4281-ADBB-71FCBD8082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94779-17D5-4DE0-8BF3-6C9267CF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2B00A-D88D-47A9-9EE0-9295C4CA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58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C9E84-EEEA-481B-9F4B-C63CCD113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E9719B-2AD1-499E-B0F6-A2FF68EEE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B41BA-6E2B-4279-9D41-AB2BE76A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DFEEF-05A9-4FF2-9A99-4852DD456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974BB-7202-4DA8-80E0-E0EF3854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26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8E8D7-8DF2-42CB-A62E-8CF156631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CCC11-93DE-4011-A729-677589E3E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C8B15-A801-406E-9F29-1D4D752BB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A0348-12CF-401F-BE29-7308994BB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A14BC-5FE6-4DB1-87C7-ABB511FA5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97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A7102-3FF9-4C4D-AE24-BDC0A46EA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07500-6E95-49C8-B7EC-647A70FE2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985C5-EA12-4656-8C94-6B0501F2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0344C-DFFF-400D-919C-833839FC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F7E21-6FBB-4953-9B35-8611C797C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267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E768F-782C-413B-8C55-13D653780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7274F-7EA6-48DC-A9C2-759360CC3C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5A37B-9BAA-4A42-86B8-CA93F40BC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4C970-642C-4307-8D2C-569E109ED3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92695-D5B8-4A76-8322-517264091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9F20E-661A-4497-9946-EFF316B9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812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5942D-AF2E-4BD5-ACCE-48D7E12BA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9DA49-8380-410A-83CB-957A60006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021CA-BBC9-45B3-9EAF-6D8EA060C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B2A57-BF88-49F1-A1C8-1048906E8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11BA6D-4374-4AE3-9916-56943580A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E4352A-4AD3-4E3B-99D9-22DEC9C90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99EE36-6DB1-4EF0-9EE9-49CE78368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CB27F0-92AF-4B3D-A120-7BA4A32F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39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77836-A115-4CA5-B438-A7A8EEFF6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4EE7B9-283B-43C8-A4E1-595F8B4D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5728B-9F17-4367-919C-5D6404C99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D8103-8F47-4728-A318-3B126C5E7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27773-524D-45C8-A1FA-602C14602A3B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21/12/2025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92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74A30D-DC9B-4B5C-B807-5A635B53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1FE381-C8A7-43B0-AE49-EFD42F23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76190-4E07-4D48-8218-1CF97B4B9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159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7FCBA-8D00-4450-B67A-B7F714F8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A8D46-F69C-4703-9712-69A648C00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FB72D2-19BD-49C2-8D62-8D6F6C8F0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C92C1-8AB9-4B07-A660-052079C283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32F64-CCB9-46F2-8CED-E08CCAE2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90B77-0ABA-4B30-A6E5-A9E14111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95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8E1FB-AC08-4FBE-9DA1-37F25DD9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4AC40-F310-4F70-BCB0-A5C6F5A23C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31B97-C04E-4ECF-A8D3-2A99B974C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99BB3-606F-43D1-A14F-9D7F2F6EFC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9A8AD-1EDF-4054-8DFD-E5D806FBE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3944F-C4AC-4C59-9D06-32A6EF294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55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4E0B9-6A3F-44F1-AFA2-41A0C4D7D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1A288-CC9A-4143-84CD-3C573CE71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9BFEC-F00F-4820-B2AB-C29883C4A1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0AD0F-F609-460A-8DA2-7D1EF5622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504B0-8129-40FA-A8FA-938BBB51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664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DB86DF-7E65-4115-A1F5-F264135D30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9E0EEA-3ADA-4386-8768-D545058E6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77D20-C4D0-4281-ADBB-71FCBD8082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94779-17D5-4DE0-8BF3-6C9267CF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2B00A-D88D-47A9-9EE0-9295C4CA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934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C9E84-EEEA-481B-9F4B-C63CCD113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E9719B-2AD1-499E-B0F6-A2FF68EEE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B41BA-6E2B-4279-9D41-AB2BE76A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DFEEF-05A9-4FF2-9A99-4852DD456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974BB-7202-4DA8-80E0-E0EF3854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296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8E8D7-8DF2-42CB-A62E-8CF156631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CCC11-93DE-4011-A729-677589E3E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C8B15-A801-406E-9F29-1D4D752BB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A0348-12CF-401F-BE29-7308994BB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A14BC-5FE6-4DB1-87C7-ABB511FA5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765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A7102-3FF9-4C4D-AE24-BDC0A46EA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07500-6E95-49C8-B7EC-647A70FE2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985C5-EA12-4656-8C94-6B0501F2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0344C-DFFF-400D-919C-833839FC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F7E21-6FBB-4953-9B35-8611C797C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17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E768F-782C-413B-8C55-13D653780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7274F-7EA6-48DC-A9C2-759360CC3C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5A37B-9BAA-4A42-86B8-CA93F40BC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4C970-642C-4307-8D2C-569E109ED3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92695-D5B8-4A76-8322-517264091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9F20E-661A-4497-9946-EFF316B9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352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5942D-AF2E-4BD5-ACCE-48D7E12BA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9DA49-8380-410A-83CB-957A60006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021CA-BBC9-45B3-9EAF-6D8EA060C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B2A57-BF88-49F1-A1C8-1048906E8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11BA6D-4374-4AE3-9916-56943580A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E4352A-4AD3-4E3B-99D9-22DEC9C90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99EE36-6DB1-4EF0-9EE9-49CE78368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CB27F0-92AF-4B3D-A120-7BA4A32F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4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0A089F-08F3-472C-992E-D6619EBCE691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21/12/2025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77836-A115-4CA5-B438-A7A8EEFF6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4EE7B9-283B-43C8-A4E1-595F8B4D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5728B-9F17-4367-919C-5D6404C99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D8103-8F47-4728-A318-3B126C5E7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520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74A30D-DC9B-4B5C-B807-5A635B53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1FE381-C8A7-43B0-AE49-EFD42F23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76190-4E07-4D48-8218-1CF97B4B9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317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7FCBA-8D00-4450-B67A-B7F714F8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A8D46-F69C-4703-9712-69A648C00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FB72D2-19BD-49C2-8D62-8D6F6C8F0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C92C1-8AB9-4B07-A660-052079C283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32F64-CCB9-46F2-8CED-E08CCAE2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90B77-0ABA-4B30-A6E5-A9E14111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63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8E1FB-AC08-4FBE-9DA1-37F25DD9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4AC40-F310-4F70-BCB0-A5C6F5A23C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31B97-C04E-4ECF-A8D3-2A99B974C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99BB3-606F-43D1-A14F-9D7F2F6EFC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9A8AD-1EDF-4054-8DFD-E5D806FBE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3944F-C4AC-4C59-9D06-32A6EF294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029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4E0B9-6A3F-44F1-AFA2-41A0C4D7D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1A288-CC9A-4143-84CD-3C573CE71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9BFEC-F00F-4820-B2AB-C29883C4A1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0AD0F-F609-460A-8DA2-7D1EF5622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504B0-8129-40FA-A8FA-938BBB51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248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DB86DF-7E65-4115-A1F5-F264135D30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9E0EEA-3ADA-4386-8768-D545058E6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77D20-C4D0-4281-ADBB-71FCBD8082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94779-17D5-4DE0-8BF3-6C9267CF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2B00A-D88D-47A9-9EE0-9295C4CA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962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C9E84-EEEA-481B-9F4B-C63CCD113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E9719B-2AD1-499E-B0F6-A2FF68EEE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B41BA-6E2B-4279-9D41-AB2BE76A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DFEEF-05A9-4FF2-9A99-4852DD456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974BB-7202-4DA8-80E0-E0EF3854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582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8E8D7-8DF2-42CB-A62E-8CF156631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CCC11-93DE-4011-A729-677589E3E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C8B15-A801-406E-9F29-1D4D752BB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A0348-12CF-401F-BE29-7308994BB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A14BC-5FE6-4DB1-87C7-ABB511FA5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214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A7102-3FF9-4C4D-AE24-BDC0A46EA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07500-6E95-49C8-B7EC-647A70FE2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985C5-EA12-4656-8C94-6B0501F2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0344C-DFFF-400D-919C-833839FC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F7E21-6FBB-4953-9B35-8611C797C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213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E768F-782C-413B-8C55-13D653780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7274F-7EA6-48DC-A9C2-759360CC3C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5A37B-9BAA-4A42-86B8-CA93F40BC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4C970-642C-4307-8D2C-569E109ED3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92695-D5B8-4A76-8322-517264091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9F20E-661A-4497-9946-EFF316B9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5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092662-6564-412C-9392-266C7F9E7420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21/12/2025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3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5942D-AF2E-4BD5-ACCE-48D7E12BA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9DA49-8380-410A-83CB-957A60006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021CA-BBC9-45B3-9EAF-6D8EA060C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B2A57-BF88-49F1-A1C8-1048906E8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11BA6D-4374-4AE3-9916-56943580A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E4352A-4AD3-4E3B-99D9-22DEC9C90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99EE36-6DB1-4EF0-9EE9-49CE78368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CB27F0-92AF-4B3D-A120-7BA4A32F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628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77836-A115-4CA5-B438-A7A8EEFF6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4EE7B9-283B-43C8-A4E1-595F8B4D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5728B-9F17-4367-919C-5D6404C99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D8103-8F47-4728-A318-3B126C5E7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143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74A30D-DC9B-4B5C-B807-5A635B53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1FE381-C8A7-43B0-AE49-EFD42F23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76190-4E07-4D48-8218-1CF97B4B9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948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7FCBA-8D00-4450-B67A-B7F714F8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A8D46-F69C-4703-9712-69A648C00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FB72D2-19BD-49C2-8D62-8D6F6C8F0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C92C1-8AB9-4B07-A660-052079C283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32F64-CCB9-46F2-8CED-E08CCAE2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90B77-0ABA-4B30-A6E5-A9E14111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1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8E1FB-AC08-4FBE-9DA1-37F25DD9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4AC40-F310-4F70-BCB0-A5C6F5A23C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31B97-C04E-4ECF-A8D3-2A99B974C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99BB3-606F-43D1-A14F-9D7F2F6EFC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9A8AD-1EDF-4054-8DFD-E5D806FBE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3944F-C4AC-4C59-9D06-32A6EF294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691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4E0B9-6A3F-44F1-AFA2-41A0C4D7D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1A288-CC9A-4143-84CD-3C573CE71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9BFEC-F00F-4820-B2AB-C29883C4A1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0AD0F-F609-460A-8DA2-7D1EF5622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504B0-8129-40FA-A8FA-938BBB51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667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DB86DF-7E65-4115-A1F5-F264135D30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9E0EEA-3ADA-4386-8768-D545058E6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77D20-C4D0-4281-ADBB-71FCBD8082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94779-17D5-4DE0-8BF3-6C9267CF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2B00A-D88D-47A9-9EE0-9295C4CA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933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C9E84-EEEA-481B-9F4B-C63CCD113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E9719B-2AD1-499E-B0F6-A2FF68EEE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B41BA-6E2B-4279-9D41-AB2BE76A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DFEEF-05A9-4FF2-9A99-4852DD456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974BB-7202-4DA8-80E0-E0EF3854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418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8E8D7-8DF2-42CB-A62E-8CF156631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CCC11-93DE-4011-A729-677589E3E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C8B15-A801-406E-9F29-1D4D752BB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A0348-12CF-401F-BE29-7308994BB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A14BC-5FE6-4DB1-87C7-ABB511FA5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304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A7102-3FF9-4C4D-AE24-BDC0A46EA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07500-6E95-49C8-B7EC-647A70FE2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985C5-EA12-4656-8C94-6B0501F2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0344C-DFFF-400D-919C-833839FC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F7E21-6FBB-4953-9B35-8611C797C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9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FBD34-5AE3-4C91-B13A-0044E6640D70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21/12/2025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E768F-782C-413B-8C55-13D653780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7274F-7EA6-48DC-A9C2-759360CC3C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5A37B-9BAA-4A42-86B8-CA93F40BC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4C970-642C-4307-8D2C-569E109ED3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92695-D5B8-4A76-8322-517264091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9F20E-661A-4497-9946-EFF316B9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548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5942D-AF2E-4BD5-ACCE-48D7E12BA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9DA49-8380-410A-83CB-957A60006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021CA-BBC9-45B3-9EAF-6D8EA060C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B2A57-BF88-49F1-A1C8-1048906E8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11BA6D-4374-4AE3-9916-56943580A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E4352A-4AD3-4E3B-99D9-22DEC9C90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99EE36-6DB1-4EF0-9EE9-49CE78368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CB27F0-92AF-4B3D-A120-7BA4A32F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931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77836-A115-4CA5-B438-A7A8EEFF6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4EE7B9-283B-43C8-A4E1-595F8B4D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5728B-9F17-4367-919C-5D6404C99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D8103-8F47-4728-A318-3B126C5E7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731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74A30D-DC9B-4B5C-B807-5A635B53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1FE381-C8A7-43B0-AE49-EFD42F23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76190-4E07-4D48-8218-1CF97B4B9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565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7FCBA-8D00-4450-B67A-B7F714F8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A8D46-F69C-4703-9712-69A648C00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FB72D2-19BD-49C2-8D62-8D6F6C8F0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C92C1-8AB9-4B07-A660-052079C283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32F64-CCB9-46F2-8CED-E08CCAE2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90B77-0ABA-4B30-A6E5-A9E14111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480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8E1FB-AC08-4FBE-9DA1-37F25DD9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4AC40-F310-4F70-BCB0-A5C6F5A23C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31B97-C04E-4ECF-A8D3-2A99B974C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99BB3-606F-43D1-A14F-9D7F2F6EFC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9A8AD-1EDF-4054-8DFD-E5D806FBE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3944F-C4AC-4C59-9D06-32A6EF294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618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4E0B9-6A3F-44F1-AFA2-41A0C4D7D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1A288-CC9A-4143-84CD-3C573CE71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9BFEC-F00F-4820-B2AB-C29883C4A1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0AD0F-F609-460A-8DA2-7D1EF5622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504B0-8129-40FA-A8FA-938BBB51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032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DB86DF-7E65-4115-A1F5-F264135D30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9E0EEA-3ADA-4386-8768-D545058E6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77D20-C4D0-4281-ADBB-71FCBD8082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1172-AA8B-471E-A40D-D9F554FA889F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94779-17D5-4DE0-8BF3-6C9267CF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2B00A-D88D-47A9-9EE0-9295C4CA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83294-65D8-49B0-9048-9A33BC8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54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548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4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B1D4A-8458-4CC2-8BA4-421667826001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21/12/2025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0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923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998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945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585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229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37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273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72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6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EB4D7-FFE0-4612-A129-DD9A7DDC61EB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21/12/2025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0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4C8EA-7194-4619-9588-D81C9427E0FC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21/12/2025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 smtClean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2B135D0-80E7-A0AB-02A3-29E6D36A2DC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955" y="172977"/>
            <a:ext cx="1370688" cy="137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1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6F3A37-1008-4F72-BB7F-6AF0802DEC5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id="{717C71A1-A753-2152-322C-5C23798B89E4}"/>
              </a:ext>
            </a:extLst>
          </p:cNvPr>
          <p:cNvSpPr/>
          <p:nvPr userDrawn="1"/>
        </p:nvSpPr>
        <p:spPr>
          <a:xfrm>
            <a:off x="209391" y="291281"/>
            <a:ext cx="11817344" cy="6275438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092CE69-63DD-EB95-FD40-0809CDBCA4D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955" y="172977"/>
            <a:ext cx="1370688" cy="137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9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258787-356F-2C2F-FA34-0FA7A97AC4F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14">
            <a:extLst>
              <a:ext uri="{FF2B5EF4-FFF2-40B4-BE49-F238E27FC236}">
                <a16:creationId xmlns:a16="http://schemas.microsoft.com/office/drawing/2014/main" id="{F4A968F3-A80B-DC4C-19B4-B4D9AD8C59E5}"/>
              </a:ext>
            </a:extLst>
          </p:cNvPr>
          <p:cNvSpPr/>
          <p:nvPr userDrawn="1"/>
        </p:nvSpPr>
        <p:spPr>
          <a:xfrm>
            <a:off x="209391" y="291281"/>
            <a:ext cx="11817344" cy="6275438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F2E926E-4373-79AA-0828-A56FD476D0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955" y="172977"/>
            <a:ext cx="1370688" cy="137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3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7C4D0B-12D9-73AB-48CD-660E38E1084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14">
            <a:extLst>
              <a:ext uri="{FF2B5EF4-FFF2-40B4-BE49-F238E27FC236}">
                <a16:creationId xmlns:a16="http://schemas.microsoft.com/office/drawing/2014/main" id="{4D86E6C6-9FBD-F2E6-1A09-6B8821254B2A}"/>
              </a:ext>
            </a:extLst>
          </p:cNvPr>
          <p:cNvSpPr/>
          <p:nvPr userDrawn="1"/>
        </p:nvSpPr>
        <p:spPr>
          <a:xfrm>
            <a:off x="209391" y="291281"/>
            <a:ext cx="11817344" cy="6275438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613CEE8-10C2-0389-1018-896AF0A4D90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955" y="172977"/>
            <a:ext cx="1370688" cy="137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1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3DCDCA-E500-992D-E54D-3FB489B5D21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14">
            <a:extLst>
              <a:ext uri="{FF2B5EF4-FFF2-40B4-BE49-F238E27FC236}">
                <a16:creationId xmlns:a16="http://schemas.microsoft.com/office/drawing/2014/main" id="{5EE6DB1E-AC64-E0C1-19B1-6F7EEF178676}"/>
              </a:ext>
            </a:extLst>
          </p:cNvPr>
          <p:cNvSpPr/>
          <p:nvPr userDrawn="1"/>
        </p:nvSpPr>
        <p:spPr>
          <a:xfrm>
            <a:off x="209391" y="291281"/>
            <a:ext cx="11817344" cy="6275438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99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94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79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6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jp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9.jpeg"/><Relationship Id="rId5" Type="http://schemas.openxmlformats.org/officeDocument/2006/relationships/image" Target="../media/image14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13" y="857250"/>
            <a:ext cx="912138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87337" y="1371603"/>
            <a:ext cx="8513287" cy="3324270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UBND 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Tiếng Việt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29: Luyện tập chính tả (Tiết 2)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thực hiện</a:t>
            </a:r>
            <a:r>
              <a:rPr lang="en-US" sz="3000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Đặng Thị San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9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4">
            <a:extLst>
              <a:ext uri="{FF2B5EF4-FFF2-40B4-BE49-F238E27FC236}">
                <a16:creationId xmlns:a16="http://schemas.microsoft.com/office/drawing/2014/main" id="{E5CEC70B-4AF0-4A8C-5B57-3F9A6B09114A}"/>
              </a:ext>
            </a:extLst>
          </p:cNvPr>
          <p:cNvSpPr/>
          <p:nvPr/>
        </p:nvSpPr>
        <p:spPr>
          <a:xfrm>
            <a:off x="209391" y="291281"/>
            <a:ext cx="11817344" cy="6275438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54BDBD-FED1-DA57-7052-C19F9EAB0641}"/>
              </a:ext>
            </a:extLst>
          </p:cNvPr>
          <p:cNvSpPr txBox="1"/>
          <p:nvPr/>
        </p:nvSpPr>
        <p:spPr>
          <a:xfrm>
            <a:off x="1863364" y="2148120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D25B12-285E-69E7-4D6A-D00F79596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2065469"/>
            <a:ext cx="919996" cy="91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E899F9-8AD3-E328-A121-7DADFC65B7EB}"/>
              </a:ext>
            </a:extLst>
          </p:cNvPr>
          <p:cNvSpPr txBox="1"/>
          <p:nvPr/>
        </p:nvSpPr>
        <p:spPr>
          <a:xfrm>
            <a:off x="1863364" y="312913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FE3CBA-4B74-6B5E-896A-B3FC57F75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3046481"/>
            <a:ext cx="919996" cy="91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37F1C9-9B90-1E12-C448-ED2E0EB1DEC4}"/>
              </a:ext>
            </a:extLst>
          </p:cNvPr>
          <p:cNvSpPr txBox="1"/>
          <p:nvPr/>
        </p:nvSpPr>
        <p:spPr>
          <a:xfrm>
            <a:off x="1863364" y="4110144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88004A-2189-989C-E50F-407129604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4027493"/>
            <a:ext cx="919996" cy="9199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0B3CF4-B055-5BD1-C246-695F1B0A5F3A}"/>
              </a:ext>
            </a:extLst>
          </p:cNvPr>
          <p:cNvSpPr txBox="1"/>
          <p:nvPr/>
        </p:nvSpPr>
        <p:spPr>
          <a:xfrm>
            <a:off x="1863364" y="5091156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C7FFB6-D449-1FDC-A404-2942A0296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5008505"/>
            <a:ext cx="919996" cy="919996"/>
          </a:xfrm>
          <a:prstGeom prst="rect">
            <a:avLst/>
          </a:prstGeom>
        </p:spPr>
      </p:pic>
      <p:pic>
        <p:nvPicPr>
          <p:cNvPr id="15" name="Graphic 15">
            <a:extLst>
              <a:ext uri="{FF2B5EF4-FFF2-40B4-BE49-F238E27FC236}">
                <a16:creationId xmlns:a16="http://schemas.microsoft.com/office/drawing/2014/main" id="{1C5AE480-DEB1-5378-4939-26943E1B5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95885" y="2368661"/>
            <a:ext cx="2486724" cy="43329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7D1A96-0B5B-0557-08E1-5FE7972D18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5830" y="632890"/>
            <a:ext cx="5200339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38993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uiExpand="1" build="p"/>
          <p:bldP spid="9" grpId="0" uiExpand="1" build="p"/>
          <p:bldP spid="11" grpId="0" uiExpand="1" build="p"/>
          <p:bldP spid="13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4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.0 0.0 L 0.0 -0.07213" pathEditMode="relative" ptsTypes="">
                                          <p:cBhvr>
                                            <p:cTn id="6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Rot by="1500000">
                                          <p:cBhvr>
                                            <p:cTn id="7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8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9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0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uiExpand="1" build="p"/>
          <p:bldP spid="9" grpId="0" uiExpand="1" build="p"/>
          <p:bldP spid="11" grpId="0" uiExpand="1" build="p"/>
          <p:bldP spid="13" grpId="0" uiExpand="1" build="p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cậu bé, trang phục, cô gái, Hoạt hình&#10;&#10;Mô tả được tạo tự động">
            <a:extLst>
              <a:ext uri="{FF2B5EF4-FFF2-40B4-BE49-F238E27FC236}">
                <a16:creationId xmlns:a16="http://schemas.microsoft.com/office/drawing/2014/main" id="{C7BBD006-03A4-0D87-70F3-4B0D26277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200" y="3637095"/>
            <a:ext cx="8190480" cy="35799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F06C6C-49B8-725D-3AD9-35716D89D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97706"/>
            <a:ext cx="12192000" cy="123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7290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743703-6599-4B12-94EA-960599DD3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6281"/>
            <a:ext cx="12192000" cy="89539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AD79DF-366D-99FB-BCB7-7BA7C6E52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345" y="185617"/>
            <a:ext cx="7669433" cy="177409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50786E0-B471-9386-58AF-302C57B72E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671" y="5273834"/>
            <a:ext cx="1328900" cy="13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1930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3">
            <a:extLst>
              <a:ext uri="{FF2B5EF4-FFF2-40B4-BE49-F238E27FC236}">
                <a16:creationId xmlns:a16="http://schemas.microsoft.com/office/drawing/2014/main" id="{7498F012-57EB-A228-D2B0-B706D2BCA4CF}"/>
              </a:ext>
            </a:extLst>
          </p:cNvPr>
          <p:cNvSpPr/>
          <p:nvPr/>
        </p:nvSpPr>
        <p:spPr>
          <a:xfrm>
            <a:off x="429330" y="420030"/>
            <a:ext cx="11335288" cy="6437970"/>
          </a:xfrm>
          <a:prstGeom prst="cloud">
            <a:avLst/>
          </a:prstGeom>
          <a:solidFill>
            <a:sysClr val="window" lastClr="FFFFFF">
              <a:alpha val="79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41657D-723E-33C5-68A7-19A9897C4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369" y="2130056"/>
            <a:ext cx="3438525" cy="1066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183A5C1-9907-9352-5632-193FB2525678}"/>
              </a:ext>
            </a:extLst>
          </p:cNvPr>
          <p:cNvSpPr txBox="1">
            <a:spLocks/>
          </p:cNvSpPr>
          <p:nvPr/>
        </p:nvSpPr>
        <p:spPr>
          <a:xfrm>
            <a:off x="-154745" y="3391901"/>
            <a:ext cx="11612977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29: LUYỆN TẬP </a:t>
            </a:r>
            <a:r>
              <a:rPr lang="en-US" sz="4000" b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CHÍNH TẢ (Tiết 2)</a:t>
            </a:r>
            <a:endParaRPr lang="en-US" sz="40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50786E0-B471-9386-58AF-302C57B72E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470" y="284240"/>
            <a:ext cx="1328900" cy="13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977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02698" y="264624"/>
            <a:ext cx="6583902" cy="941185"/>
            <a:chOff x="63500" y="1429216"/>
            <a:chExt cx="4950173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714712" y="1429216"/>
              <a:ext cx="4298961" cy="7058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914400"/>
              <a:r>
                <a:rPr lang="en-US" sz="4000" b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 biệt</a:t>
              </a:r>
              <a:r>
                <a:rPr lang="en-US" sz="4000" b="1" i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ng </a:t>
              </a:r>
              <a:r>
                <a:rPr lang="en-US" sz="4000" b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 n</a:t>
              </a:r>
              <a:r>
                <a:rPr lang="en-US" sz="4000" b="1" i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64C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30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5776" y="2038578"/>
            <a:ext cx="11247467" cy="4590822"/>
            <a:chOff x="1444162" y="2290314"/>
            <a:chExt cx="10351757" cy="3729486"/>
          </a:xfrm>
        </p:grpSpPr>
        <p:sp>
          <p:nvSpPr>
            <p:cNvPr id="6" name="Rounded Rectangle 5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7094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10271" y="887616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en-US" sz="40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Đọc</a:t>
            </a:r>
            <a:endParaRPr lang="en-US" sz="4000" b="1" i="1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466374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146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8910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5674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3200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094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466374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2146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nghé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8910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75674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93200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nghệ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3124200" y="5197934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 ngừ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8853595" y="5250716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 nghệ</a:t>
            </a:r>
          </a:p>
        </p:txBody>
      </p:sp>
      <p:pic>
        <p:nvPicPr>
          <p:cNvPr id="1026" name="Picture 2" descr="Cá ngừ đại d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58" y="4183338"/>
            <a:ext cx="321468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ản phẩm Tinh bột nghệ U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603" y="4680042"/>
            <a:ext cx="2285666" cy="152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0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6" grpId="0"/>
      <p:bldP spid="30" grpId="0"/>
      <p:bldP spid="31" grpId="0"/>
      <p:bldP spid="33" grpId="0"/>
      <p:bldP spid="36" grpId="0"/>
      <p:bldP spid="37" grpId="0"/>
      <p:bldP spid="56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71106" y="29106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81000" y="381001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en-US" sz="40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b. Ghi nhớ</a:t>
            </a:r>
            <a:endParaRPr lang="en-US" sz="4000" b="1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9834295">
            <a:off x="1825465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1"/>
          <p:cNvSpPr/>
          <p:nvPr/>
        </p:nvSpPr>
        <p:spPr>
          <a:xfrm>
            <a:off x="2020660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1"/>
          <p:cNvSpPr/>
          <p:nvPr/>
        </p:nvSpPr>
        <p:spPr>
          <a:xfrm rot="1548600">
            <a:off x="1971316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834753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834753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834753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896332" y="1585833"/>
            <a:ext cx="2123468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nghi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896332" y="2621299"/>
            <a:ext cx="2123468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896332" y="3686606"/>
            <a:ext cx="2123468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nghê</a:t>
            </a:r>
          </a:p>
        </p:txBody>
      </p:sp>
      <p:sp>
        <p:nvSpPr>
          <p:cNvPr id="40" name="Rectangle 1"/>
          <p:cNvSpPr/>
          <p:nvPr/>
        </p:nvSpPr>
        <p:spPr>
          <a:xfrm rot="19834295">
            <a:off x="7907509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1"/>
          <p:cNvSpPr/>
          <p:nvPr/>
        </p:nvSpPr>
        <p:spPr>
          <a:xfrm>
            <a:off x="8102704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1"/>
          <p:cNvSpPr/>
          <p:nvPr/>
        </p:nvSpPr>
        <p:spPr>
          <a:xfrm rot="1548600">
            <a:off x="8053360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8916797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916797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916797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0139408" y="1585833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nga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0139408" y="2621299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0139408" y="3686606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258532" y="29233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75" t="66111" r="24470" b="27778"/>
          <a:stretch/>
        </p:blipFill>
        <p:spPr>
          <a:xfrm>
            <a:off x="99192" y="5029200"/>
            <a:ext cx="6288181" cy="161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0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6" grpId="0" animBg="1"/>
      <p:bldP spid="27" grpId="0" animBg="1"/>
      <p:bldP spid="28" grpId="0"/>
      <p:bldP spid="32" grpId="0"/>
      <p:bldP spid="33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09462" y="685801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en-US" sz="40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Thực hành</a:t>
            </a:r>
            <a:endParaRPr lang="en-US" sz="4000" b="1" i="1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61796" y="2216182"/>
            <a:ext cx="9295427" cy="2355818"/>
            <a:chOff x="1444162" y="2290314"/>
            <a:chExt cx="10351757" cy="3729486"/>
          </a:xfrm>
        </p:grpSpPr>
        <p:sp>
          <p:nvSpPr>
            <p:cNvPr id="29" name="Rounded Rectangle 28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F55DB4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2362200" y="2743200"/>
            <a:ext cx="777240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tiếng bắt đầu bằng </a:t>
            </a:r>
            <a:r>
              <a:rPr lang="en-US" sz="4800" b="1" i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362200" y="3496042"/>
            <a:ext cx="829086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tiếng bắt đầu bằng </a:t>
            </a:r>
            <a:r>
              <a:rPr lang="en-US" sz="4800" b="1" i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</a:p>
        </p:txBody>
      </p:sp>
    </p:spTree>
    <p:extLst>
      <p:ext uri="{BB962C8B-B14F-4D97-AF65-F5344CB8AC3E}">
        <p14:creationId xmlns:p14="http://schemas.microsoft.com/office/powerpoint/2010/main" val="364280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9"/>
          <p:cNvCxnSpPr>
            <a:stCxn id="4" idx="4"/>
          </p:cNvCxnSpPr>
          <p:nvPr/>
        </p:nvCxnSpPr>
        <p:spPr>
          <a:xfrm>
            <a:off x="3706575" y="2112223"/>
            <a:ext cx="6024" cy="229880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3377254" y="1440359"/>
            <a:ext cx="658642" cy="67186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800" b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zh-CN" altLang="en-US" sz="28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椭圆 5"/>
          <p:cNvSpPr/>
          <p:nvPr/>
        </p:nvSpPr>
        <p:spPr>
          <a:xfrm>
            <a:off x="3376108" y="2358114"/>
            <a:ext cx="671865" cy="67186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800" b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zh-CN" altLang="en-US" sz="28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椭圆 6"/>
          <p:cNvSpPr/>
          <p:nvPr/>
        </p:nvSpPr>
        <p:spPr>
          <a:xfrm>
            <a:off x="3376108" y="3168118"/>
            <a:ext cx="671865" cy="67186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800" b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zh-CN" altLang="en-US" sz="28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椭圆 7"/>
          <p:cNvSpPr/>
          <p:nvPr/>
        </p:nvSpPr>
        <p:spPr>
          <a:xfrm>
            <a:off x="3378763" y="4128736"/>
            <a:ext cx="671865" cy="67186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800" b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zh-CN" altLang="en-US" sz="28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文本框 11"/>
          <p:cNvSpPr txBox="1"/>
          <p:nvPr/>
        </p:nvSpPr>
        <p:spPr>
          <a:xfrm>
            <a:off x="3989164" y="1447800"/>
            <a:ext cx="2945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400" b="1">
                <a:solidFill>
                  <a:srgbClr val="F29A5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</a:t>
            </a:r>
            <a:endParaRPr lang="zh-CN" altLang="en-US" sz="4400" b="1" dirty="0">
              <a:solidFill>
                <a:srgbClr val="F29A5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文本框 13"/>
          <p:cNvSpPr txBox="1"/>
          <p:nvPr/>
        </p:nvSpPr>
        <p:spPr>
          <a:xfrm>
            <a:off x="3989164" y="3157697"/>
            <a:ext cx="2619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400" b="1">
                <a:solidFill>
                  <a:srgbClr val="B0927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</a:t>
            </a:r>
            <a:endParaRPr lang="zh-CN" altLang="en-US" sz="4400" b="1" dirty="0">
              <a:solidFill>
                <a:srgbClr val="B0927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文本框 15"/>
          <p:cNvSpPr txBox="1"/>
          <p:nvPr/>
        </p:nvSpPr>
        <p:spPr>
          <a:xfrm>
            <a:off x="762000" y="4110645"/>
            <a:ext cx="2614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 sz="4400" b="1">
                <a:solidFill>
                  <a:srgbClr val="C8D85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zh-CN" altLang="en-US" sz="4400" b="1" dirty="0">
              <a:solidFill>
                <a:srgbClr val="C8D85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文本框 17"/>
          <p:cNvSpPr txBox="1"/>
          <p:nvPr/>
        </p:nvSpPr>
        <p:spPr>
          <a:xfrm>
            <a:off x="-228500" y="2347692"/>
            <a:ext cx="3604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 sz="4400" b="1" dirty="0" err="1">
                <a:solidFill>
                  <a:srgbClr val="A5C0A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</a:t>
            </a:r>
            <a:endParaRPr lang="zh-CN" altLang="en-US" sz="4400" b="1" dirty="0">
              <a:solidFill>
                <a:srgbClr val="A5C0A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2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-1054245" y="-46602"/>
            <a:ext cx="5317056" cy="1663472"/>
            <a:chOff x="370847" y="2785417"/>
            <a:chExt cx="6407621" cy="2459492"/>
          </a:xfrm>
        </p:grpSpPr>
        <p:sp>
          <p:nvSpPr>
            <p:cNvPr id="13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sz="24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516584" y="4937131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 defTabSz="914400"/>
              <a:r>
                <a:rPr lang="en-US" altLang="zh-CN" sz="6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</a:t>
              </a:r>
              <a:endParaRPr lang="zh-CN" altLang="en-US" sz="6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15" name="直接连接符 9"/>
          <p:cNvCxnSpPr>
            <a:stCxn id="16" idx="4"/>
            <a:endCxn id="19" idx="0"/>
          </p:cNvCxnSpPr>
          <p:nvPr/>
        </p:nvCxnSpPr>
        <p:spPr>
          <a:xfrm>
            <a:off x="8386202" y="2101803"/>
            <a:ext cx="5465" cy="201651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3"/>
          <p:cNvSpPr/>
          <p:nvPr/>
        </p:nvSpPr>
        <p:spPr>
          <a:xfrm>
            <a:off x="8056880" y="1429939"/>
            <a:ext cx="658642" cy="67186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800" b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zh-CN" altLang="en-US" sz="28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椭圆 5"/>
          <p:cNvSpPr/>
          <p:nvPr/>
        </p:nvSpPr>
        <p:spPr>
          <a:xfrm>
            <a:off x="8055734" y="2347694"/>
            <a:ext cx="671865" cy="67186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800" b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zh-CN" altLang="en-US" sz="28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椭圆 6"/>
          <p:cNvSpPr/>
          <p:nvPr/>
        </p:nvSpPr>
        <p:spPr>
          <a:xfrm>
            <a:off x="8055734" y="3157698"/>
            <a:ext cx="671865" cy="67186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800" b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zh-CN" altLang="en-US" sz="28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椭圆 7"/>
          <p:cNvSpPr/>
          <p:nvPr/>
        </p:nvSpPr>
        <p:spPr>
          <a:xfrm>
            <a:off x="8055734" y="4118316"/>
            <a:ext cx="671865" cy="67186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800" b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zh-CN" altLang="en-US" sz="28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文本框 11"/>
          <p:cNvSpPr txBox="1"/>
          <p:nvPr/>
        </p:nvSpPr>
        <p:spPr>
          <a:xfrm>
            <a:off x="8698110" y="1447800"/>
            <a:ext cx="2198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400" b="1">
                <a:solidFill>
                  <a:srgbClr val="F29A5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endParaRPr lang="zh-CN" altLang="en-US" sz="4400" b="1" dirty="0">
              <a:solidFill>
                <a:srgbClr val="F29A5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文本框 15"/>
          <p:cNvSpPr txBox="1"/>
          <p:nvPr/>
        </p:nvSpPr>
        <p:spPr>
          <a:xfrm>
            <a:off x="6096000" y="4100225"/>
            <a:ext cx="200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 sz="4400" b="1">
                <a:solidFill>
                  <a:srgbClr val="C8D85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endParaRPr lang="zh-CN" altLang="en-US" sz="4400" b="1" dirty="0">
              <a:solidFill>
                <a:srgbClr val="C8D85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文本框 17"/>
          <p:cNvSpPr txBox="1"/>
          <p:nvPr/>
        </p:nvSpPr>
        <p:spPr>
          <a:xfrm>
            <a:off x="6400801" y="2347691"/>
            <a:ext cx="1657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 sz="4400" b="1">
                <a:solidFill>
                  <a:srgbClr val="A5C0A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nghé</a:t>
            </a:r>
            <a:endParaRPr lang="zh-CN" altLang="en-US" sz="4400" b="1" dirty="0">
              <a:solidFill>
                <a:srgbClr val="A5C0A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3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3637503" y="-101978"/>
            <a:ext cx="5483093" cy="1742751"/>
            <a:chOff x="370847" y="2785417"/>
            <a:chExt cx="6607715" cy="2576707"/>
          </a:xfrm>
        </p:grpSpPr>
        <p:sp>
          <p:nvSpPr>
            <p:cNvPr id="24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sz="24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5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716678" y="5054346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 defTabSz="914400"/>
              <a:r>
                <a:rPr lang="en-US" altLang="zh-CN" sz="60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</a:t>
              </a:r>
              <a:endParaRPr lang="zh-CN" altLang="en-US" sz="6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6" name="文本框 13"/>
          <p:cNvSpPr txBox="1"/>
          <p:nvPr/>
        </p:nvSpPr>
        <p:spPr>
          <a:xfrm>
            <a:off x="8686800" y="3173096"/>
            <a:ext cx="2521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400" b="1">
                <a:solidFill>
                  <a:srgbClr val="B0927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nghệ</a:t>
            </a:r>
            <a:endParaRPr lang="zh-CN" altLang="en-US" sz="4400" b="1" dirty="0">
              <a:solidFill>
                <a:srgbClr val="B0927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743703-6599-4B12-94EA-960599DD3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6281"/>
            <a:ext cx="12192000" cy="8953995"/>
          </a:xfrm>
          <a:prstGeom prst="rect">
            <a:avLst/>
          </a:prstGeom>
        </p:spPr>
      </p:pic>
      <p:pic>
        <p:nvPicPr>
          <p:cNvPr id="4" name="Picture 3" descr="A yellow and pink text on a black background&#10;&#10;AI-generated content may be incorrect.">
            <a:extLst>
              <a:ext uri="{FF2B5EF4-FFF2-40B4-BE49-F238E27FC236}">
                <a16:creationId xmlns:a16="http://schemas.microsoft.com/office/drawing/2014/main" id="{E2576F0F-DDB9-42E1-3449-B53FF7591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16" y="-423881"/>
            <a:ext cx="9455716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475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711856" y="278016"/>
            <a:ext cx="3021944" cy="941185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7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0600" y="1813862"/>
            <a:ext cx="3566601" cy="794360"/>
          </a:xfrm>
          <a:prstGeom prst="rect">
            <a:avLst/>
          </a:prstGeom>
          <a:solidFill>
            <a:srgbClr val="FFC000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r>
              <a:rPr lang="en-US" sz="6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ngừ</a:t>
            </a:r>
            <a:endParaRPr lang="en-US" sz="66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0600" y="3033062"/>
            <a:ext cx="3566601" cy="794360"/>
          </a:xfrm>
          <a:prstGeom prst="rect">
            <a:avLst/>
          </a:prstGeom>
          <a:solidFill>
            <a:srgbClr val="FFC000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</a:t>
            </a:r>
            <a:r>
              <a:rPr lang="en-US" sz="6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nghệ</a:t>
            </a:r>
            <a:endParaRPr lang="en-US" sz="66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4328461"/>
            <a:ext cx="3581400" cy="794360"/>
          </a:xfrm>
          <a:prstGeom prst="rect">
            <a:avLst/>
          </a:prstGeom>
          <a:solidFill>
            <a:srgbClr val="FFC000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6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gô</a:t>
            </a:r>
            <a:endParaRPr lang="en-US" sz="66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8290" y="5547661"/>
            <a:ext cx="3578910" cy="794360"/>
          </a:xfrm>
          <a:prstGeom prst="rect">
            <a:avLst/>
          </a:prstGeom>
          <a:solidFill>
            <a:srgbClr val="FFC000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ghế</a:t>
            </a:r>
            <a:r>
              <a:rPr lang="en-US" sz="6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gỗ</a:t>
            </a:r>
            <a:endParaRPr lang="en-US" sz="66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76042" y="1845900"/>
            <a:ext cx="705377" cy="7071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300">
                <a:solidFill>
                  <a:prstClr val="black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284116" y="3079614"/>
            <a:ext cx="705377" cy="7071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300">
                <a:solidFill>
                  <a:prstClr val="black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276042" y="4360499"/>
            <a:ext cx="705377" cy="7071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300">
                <a:solidFill>
                  <a:prstClr val="black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276042" y="5579699"/>
            <a:ext cx="705377" cy="7071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300">
                <a:solidFill>
                  <a:prstClr val="black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7" t="65662" r="50000" b="12554"/>
          <a:stretch/>
        </p:blipFill>
        <p:spPr>
          <a:xfrm>
            <a:off x="7634673" y="5483192"/>
            <a:ext cx="1033485" cy="11224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" t="5834" r="71436" b="73226"/>
          <a:stretch/>
        </p:blipFill>
        <p:spPr>
          <a:xfrm>
            <a:off x="7619978" y="2072257"/>
            <a:ext cx="1084230" cy="10789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4" t="8644" r="50000" b="73227"/>
          <a:stretch/>
        </p:blipFill>
        <p:spPr>
          <a:xfrm>
            <a:off x="7634672" y="513445"/>
            <a:ext cx="1022696" cy="9340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7" t="26773" r="6563" b="55449"/>
          <a:stretch/>
        </p:blipFill>
        <p:spPr>
          <a:xfrm>
            <a:off x="7603904" y="3794607"/>
            <a:ext cx="1116378" cy="916004"/>
          </a:xfrm>
          <a:prstGeom prst="rect">
            <a:avLst/>
          </a:prstGeom>
        </p:spPr>
      </p:pic>
      <p:cxnSp>
        <p:nvCxnSpPr>
          <p:cNvPr id="4" name="Straight Arrow Connector 3"/>
          <p:cNvCxnSpPr>
            <a:stCxn id="9" idx="6"/>
            <a:endCxn id="18" idx="1"/>
          </p:cNvCxnSpPr>
          <p:nvPr/>
        </p:nvCxnSpPr>
        <p:spPr>
          <a:xfrm>
            <a:off x="4981418" y="2199463"/>
            <a:ext cx="2638560" cy="41224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" idx="1"/>
          </p:cNvCxnSpPr>
          <p:nvPr/>
        </p:nvCxnSpPr>
        <p:spPr>
          <a:xfrm>
            <a:off x="4950264" y="3471600"/>
            <a:ext cx="2684409" cy="257281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950263" y="4328462"/>
            <a:ext cx="2622486" cy="3693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9" idx="1"/>
          </p:cNvCxnSpPr>
          <p:nvPr/>
        </p:nvCxnSpPr>
        <p:spPr>
          <a:xfrm flipV="1">
            <a:off x="4963362" y="980494"/>
            <a:ext cx="2671311" cy="496854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Sản phẩm Tinh bột nghệ UDA">
            <a:extLst>
              <a:ext uri="{FF2B5EF4-FFF2-40B4-BE49-F238E27FC236}">
                <a16:creationId xmlns:a16="http://schemas.microsoft.com/office/drawing/2014/main" id="{1C707736-A877-F86B-476B-B8EDFECE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013" y="203735"/>
            <a:ext cx="2285666" cy="152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á ngừ đại dương">
            <a:extLst>
              <a:ext uri="{FF2B5EF4-FFF2-40B4-BE49-F238E27FC236}">
                <a16:creationId xmlns:a16="http://schemas.microsoft.com/office/drawing/2014/main" id="{2CEE8C33-AC62-5E9C-3469-E26C094AF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23" y="1386975"/>
            <a:ext cx="321468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hắc khoải mùa chim đa đa - Báo Lào Cai">
            <a:extLst>
              <a:ext uri="{FF2B5EF4-FFF2-40B4-BE49-F238E27FC236}">
                <a16:creationId xmlns:a16="http://schemas.microsoft.com/office/drawing/2014/main" id="{256B0CCA-4EEF-77B6-275F-ABF88C317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74" r="5311"/>
          <a:stretch/>
        </p:blipFill>
        <p:spPr bwMode="auto">
          <a:xfrm>
            <a:off x="9186530" y="3300349"/>
            <a:ext cx="1710055" cy="16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Ghế Học Sinh 1-Mẫu 1 – Giáo cụ Montessori - MVA - ISO 9002 và ISO 14001">
            <a:extLst>
              <a:ext uri="{FF2B5EF4-FFF2-40B4-BE49-F238E27FC236}">
                <a16:creationId xmlns:a16="http://schemas.microsoft.com/office/drawing/2014/main" id="{362A9AFF-C60F-F948-F16E-B68C19426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54880" y="5132557"/>
            <a:ext cx="1725443" cy="17254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0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160</Words>
  <Application>Microsoft Office PowerPoint</Application>
  <PresentationFormat>Widescreen</PresentationFormat>
  <Paragraphs>81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Arial</vt:lpstr>
      <vt:lpstr>Arial Rounded MT Bold</vt:lpstr>
      <vt:lpstr>Arial-Rounded</vt:lpstr>
      <vt:lpstr>Calibri</vt:lpstr>
      <vt:lpstr>Euphemia</vt:lpstr>
      <vt:lpstr>Tahoma</vt:lpstr>
      <vt:lpstr>Times New Roman</vt:lpstr>
      <vt:lpstr>Wingdings</vt:lpstr>
      <vt:lpstr>Trẻ em Vui vẻ 16x9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LC</cp:lastModifiedBy>
  <cp:revision>177</cp:revision>
  <dcterms:created xsi:type="dcterms:W3CDTF">2020-08-07T01:41:00Z</dcterms:created>
  <dcterms:modified xsi:type="dcterms:W3CDTF">2025-12-20T17:20:25Z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