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2" r:id="rId3"/>
    <p:sldMasterId id="2147483695" r:id="rId4"/>
    <p:sldMasterId id="2147483731" r:id="rId5"/>
  </p:sldMasterIdLst>
  <p:notesMasterIdLst>
    <p:notesMasterId r:id="rId21"/>
  </p:notesMasterIdLst>
  <p:sldIdLst>
    <p:sldId id="4412" r:id="rId6"/>
    <p:sldId id="293" r:id="rId7"/>
    <p:sldId id="257" r:id="rId8"/>
    <p:sldId id="259" r:id="rId9"/>
    <p:sldId id="260" r:id="rId10"/>
    <p:sldId id="324" r:id="rId11"/>
    <p:sldId id="263" r:id="rId12"/>
    <p:sldId id="264" r:id="rId13"/>
    <p:sldId id="265" r:id="rId14"/>
    <p:sldId id="267" r:id="rId15"/>
    <p:sldId id="319" r:id="rId16"/>
    <p:sldId id="320" r:id="rId17"/>
    <p:sldId id="308" r:id="rId18"/>
    <p:sldId id="294" r:id="rId19"/>
    <p:sldId id="321" r:id="rId20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84874" autoAdjust="0"/>
  </p:normalViewPr>
  <p:slideViewPr>
    <p:cSldViewPr>
      <p:cViewPr varScale="1">
        <p:scale>
          <a:sx n="61" d="100"/>
          <a:sy n="61" d="100"/>
        </p:scale>
        <p:origin x="1098" y="510"/>
      </p:cViewPr>
      <p:guideLst>
        <p:guide orient="horz" pos="2160"/>
        <p:guide pos="3831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8.xml"/><Relationship Id="rId4" Type="http://schemas.openxmlformats.org/officeDocument/2006/relationships/tags" Target="../tags/tag7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9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3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4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50.xml"/><Relationship Id="rId4" Type="http://schemas.openxmlformats.org/officeDocument/2006/relationships/tags" Target="../tags/tag4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5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59.xml"/><Relationship Id="rId4" Type="http://schemas.openxmlformats.org/officeDocument/2006/relationships/tags" Target="../tags/tag5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0E0D32B-712C-CE77-6B92-D20D3B8644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81" y="-76200"/>
            <a:ext cx="1390352" cy="139035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79EC092-5ABE-8693-FEE3-29AB6619EF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319" y="502920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61838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98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C7BFA0E-2B92-F7CD-22F2-9B9B56D44D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81" y="-76200"/>
            <a:ext cx="1390352" cy="1390352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12FD0C0-9FC9-F5DE-623D-5C90301064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319" y="502920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2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21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22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211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15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2138" y="2131486"/>
            <a:ext cx="10337562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8092" y="6356352"/>
            <a:ext cx="2837762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55295" y="6356352"/>
            <a:ext cx="3851249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15984" y="6356352"/>
            <a:ext cx="2837762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88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38920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19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09951" y="757737"/>
            <a:ext cx="11141936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</p:spTree>
    <p:extLst>
      <p:ext uri="{BB962C8B-B14F-4D97-AF65-F5344CB8AC3E}">
        <p14:creationId xmlns:p14="http://schemas.microsoft.com/office/powerpoint/2010/main" val="308663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07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535288" y="836511"/>
            <a:ext cx="11141936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</p:spTree>
    <p:extLst>
      <p:ext uri="{BB962C8B-B14F-4D97-AF65-F5344CB8AC3E}">
        <p14:creationId xmlns:p14="http://schemas.microsoft.com/office/powerpoint/2010/main" val="15273247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630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437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61838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3" y="5230854"/>
            <a:ext cx="12161838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83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74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904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95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31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5834" y="914400"/>
            <a:ext cx="9774958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5985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5834" y="3560400"/>
            <a:ext cx="9774958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394" spc="200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62634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6895" y="608400"/>
            <a:ext cx="10942063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6895" y="1490400"/>
            <a:ext cx="10942063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0740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85875" y="3848400"/>
            <a:ext cx="7749581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389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85875" y="4615200"/>
            <a:ext cx="7749581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79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6057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850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6895" y="608400"/>
            <a:ext cx="10942063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6895" y="1501200"/>
            <a:ext cx="5163993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395738" y="1501200"/>
            <a:ext cx="5163993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79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6895" y="608400"/>
            <a:ext cx="10942063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6895" y="1429200"/>
            <a:ext cx="5329183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995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6895" y="1854000"/>
            <a:ext cx="5329183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20323" y="1421729"/>
            <a:ext cx="5329183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995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20323" y="1854000"/>
            <a:ext cx="5329183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377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6895" y="608400"/>
            <a:ext cx="10942063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641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787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6895" y="1555200"/>
            <a:ext cx="5220131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596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34690" y="1555200"/>
            <a:ext cx="5214268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596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2025/12/21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6895" y="608400"/>
            <a:ext cx="10942063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2362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09480" y="914400"/>
            <a:ext cx="1041417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793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2138" y="914400"/>
            <a:ext cx="9146516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029" indent="-228029">
              <a:spcAft>
                <a:spcPts val="998"/>
              </a:spcAft>
              <a:defRPr spc="299"/>
            </a:lvl1pPr>
            <a:lvl2pPr marL="684086" indent="-228029">
              <a:defRPr spc="299"/>
            </a:lvl2pPr>
            <a:lvl3pPr marL="1140143" indent="-228029">
              <a:defRPr spc="299"/>
            </a:lvl3pPr>
            <a:lvl4pPr marL="1596200" indent="-228029">
              <a:defRPr spc="299"/>
            </a:lvl4pPr>
            <a:lvl5pPr marL="2052257" indent="-228029">
              <a:defRPr spc="299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003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6895" y="774000"/>
            <a:ext cx="10945654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85555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5834" y="2484000"/>
            <a:ext cx="9774958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5985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5834" y="3560400"/>
            <a:ext cx="9774958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394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56511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577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050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771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185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20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201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175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37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8504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369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293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7322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599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9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A1CE4A9B-5CD6-61C1-E58E-92F175206907}"/>
              </a:ext>
            </a:extLst>
          </p:cNvPr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2A46B069-B3C9-0ADA-14DA-1935C4E534A8}"/>
              </a:ext>
            </a:extLst>
          </p:cNvPr>
          <p:cNvSpPr/>
          <p:nvPr userDrawn="1"/>
        </p:nvSpPr>
        <p:spPr>
          <a:xfrm>
            <a:off x="365919" y="228600"/>
            <a:ext cx="11582400" cy="640079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F173FA0-97B2-B5C0-DE3C-25A8A6E3B18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81" y="-76200"/>
            <a:ext cx="1390352" cy="139035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661B323-E422-07F3-9663-0401FE6060C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319" y="502920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8BA7F-760D-B1A7-1FEA-7DE632558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C08FD-7495-04B7-83FD-DD60D1CC8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A7E6F0-AD3B-6832-103C-CEA3A056AF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B8F1E-74AC-C115-A086-0614811BDC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0F814-D348-A8D0-1888-ABEA91656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DCA92291-4D06-560A-B6FF-BA09625683C3}"/>
              </a:ext>
            </a:extLst>
          </p:cNvPr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E8DABB69-9B5A-1477-8F8C-5E68676BA2D1}"/>
              </a:ext>
            </a:extLst>
          </p:cNvPr>
          <p:cNvSpPr/>
          <p:nvPr userDrawn="1"/>
        </p:nvSpPr>
        <p:spPr>
          <a:xfrm>
            <a:off x="365919" y="228600"/>
            <a:ext cx="11582400" cy="640079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B978764-BC6F-E115-2C98-436B074A37B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81" y="-76200"/>
            <a:ext cx="1390352" cy="139035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29235C6-283B-0F80-2189-37B10F7A8CF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319" y="502920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98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612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46" indent="-456046" algn="l" defTabSz="121612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099" indent="-380038" algn="l" defTabSz="1216122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52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13" indent="-304030" algn="l" defTabSz="121612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273" indent="-304030" algn="l" defTabSz="121612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334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395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456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516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61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22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182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243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04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365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425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486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0E04A0F-0DC7-670A-9DF2-382AF56A9B6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81" y="-76200"/>
            <a:ext cx="1390352" cy="1390352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487C6CE-4A1B-8D18-1B97-7C967961CF2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319" y="502920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4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84A89084-E84B-4A54-AFF8-8863B162BD99}"/>
              </a:ext>
            </a:extLst>
          </p:cNvPr>
          <p:cNvSpPr txBox="1"/>
          <p:nvPr userDrawn="1"/>
        </p:nvSpPr>
        <p:spPr>
          <a:xfrm>
            <a:off x="0" y="-1604665"/>
            <a:ext cx="12161838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4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982904-CF7B-909E-DF58-41FC1BDF096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236243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2114" rtl="0" eaLnBrk="1" fontAlgn="auto" latinLnBrk="0" hangingPunct="1">
        <a:lnSpc>
          <a:spcPct val="100000"/>
        </a:lnSpc>
        <a:spcBef>
          <a:spcPct val="0"/>
        </a:spcBef>
        <a:buNone/>
        <a:defRPr sz="3591" b="1" u="none" strike="noStrike" kern="1200" cap="none" spc="299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fontAlgn="auto" latinLnBrk="0" hangingPunct="1">
        <a:lnSpc>
          <a:spcPct val="130000"/>
        </a:lnSpc>
        <a:spcBef>
          <a:spcPts val="0"/>
        </a:spcBef>
        <a:spcAft>
          <a:spcPts val="998"/>
        </a:spcAft>
        <a:buFont typeface="Arial" panose="020B0604020202020204" pitchFamily="34" charset="0"/>
        <a:buChar char="●"/>
        <a:defRPr sz="179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4086" indent="-228029" algn="l" defTabSz="912114" rtl="0" eaLnBrk="1" fontAlgn="auto" latinLnBrk="0" hangingPunct="1">
        <a:lnSpc>
          <a:spcPct val="120000"/>
        </a:lnSpc>
        <a:spcBef>
          <a:spcPts val="0"/>
        </a:spcBef>
        <a:spcAft>
          <a:spcPts val="599"/>
        </a:spcAft>
        <a:buFont typeface="Arial" panose="020B0604020202020204" pitchFamily="34" charset="0"/>
        <a:buChar char="●"/>
        <a:tabLst>
          <a:tab pos="1605701" algn="l"/>
          <a:tab pos="1605701" algn="l"/>
          <a:tab pos="1605701" algn="l"/>
          <a:tab pos="1605701" algn="l"/>
        </a:tabLst>
        <a:defRPr sz="1596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0143" indent="-228029" algn="l" defTabSz="912114" rtl="0" eaLnBrk="1" fontAlgn="auto" latinLnBrk="0" hangingPunct="1">
        <a:lnSpc>
          <a:spcPct val="120000"/>
        </a:lnSpc>
        <a:spcBef>
          <a:spcPts val="0"/>
        </a:spcBef>
        <a:spcAft>
          <a:spcPts val="599"/>
        </a:spcAft>
        <a:buFont typeface="Arial" panose="020B0604020202020204" pitchFamily="34" charset="0"/>
        <a:buChar char="●"/>
        <a:defRPr sz="1596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596200" indent="-228029" algn="l" defTabSz="912114" rtl="0" eaLnBrk="1" fontAlgn="auto" latinLnBrk="0" hangingPunct="1">
        <a:lnSpc>
          <a:spcPct val="120000"/>
        </a:lnSpc>
        <a:spcBef>
          <a:spcPts val="0"/>
        </a:spcBef>
        <a:spcAft>
          <a:spcPts val="299"/>
        </a:spcAft>
        <a:buFont typeface="Wingdings" panose="05000000000000000000" charset="0"/>
        <a:buChar char=""/>
        <a:defRPr sz="1397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2257" indent="-228029" algn="l" defTabSz="912114" rtl="0" eaLnBrk="1" fontAlgn="auto" latinLnBrk="0" hangingPunct="1">
        <a:lnSpc>
          <a:spcPct val="120000"/>
        </a:lnSpc>
        <a:spcBef>
          <a:spcPts val="0"/>
        </a:spcBef>
        <a:spcAft>
          <a:spcPts val="299"/>
        </a:spcAft>
        <a:buFont typeface="Arial" panose="020B0604020202020204" pitchFamily="34" charset="0"/>
        <a:buChar char="•"/>
        <a:defRPr sz="1397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872D7AB7-CAE9-47CF-ABAC-4B59E57D3D46}"/>
              </a:ext>
            </a:extLst>
          </p:cNvPr>
          <p:cNvSpPr txBox="1"/>
          <p:nvPr userDrawn="1"/>
        </p:nvSpPr>
        <p:spPr>
          <a:xfrm>
            <a:off x="0" y="-1604665"/>
            <a:ext cx="12161838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4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87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6.wdp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6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gif"/><Relationship Id="rId15" Type="http://schemas.openxmlformats.org/officeDocument/2006/relationships/image" Target="../media/image20.png"/><Relationship Id="rId10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tags" Target="../tags/tag62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1.jpe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png"/><Relationship Id="rId7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31" y="857250"/>
            <a:ext cx="912138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72255" y="1371603"/>
            <a:ext cx="8513287" cy="3324270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UBND 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Tiếng Việt</a:t>
            </a:r>
            <a:endParaRPr lang="en-US" sz="30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34: am ăm âm (Tiết 1)</a:t>
            </a:r>
            <a:endParaRPr lang="en-US" sz="30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b="1" kern="1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b="1" kern="1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kern="1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3000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thực hiện</a:t>
            </a:r>
            <a:r>
              <a:rPr lang="en-US" sz="3000" b="1" kern="1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Đặng Thị San</a:t>
            </a:r>
            <a:endParaRPr lang="en-US" sz="3000" b="1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29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A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176053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Ă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249952"/>
            <a:ext cx="12040393" cy="4559459"/>
          </a:xfrm>
        </p:spPr>
      </p:pic>
    </p:spTree>
    <p:extLst>
      <p:ext uri="{BB962C8B-B14F-4D97-AF65-F5344CB8AC3E}">
        <p14:creationId xmlns:p14="http://schemas.microsoft.com/office/powerpoint/2010/main" val="128304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Â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29" y="209550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954773"/>
              </p:ext>
            </p:extLst>
          </p:nvPr>
        </p:nvGraphicFramePr>
        <p:xfrm>
          <a:off x="215396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991580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lv-LV" sz="28700">
                <a:solidFill>
                  <a:srgbClr val="FF0000"/>
                </a:solidFill>
                <a:latin typeface="HP001 4 hàng" pitchFamily="34" charset="0"/>
              </a:rPr>
              <a:t>cam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6059" y="-17526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0073" y="-15367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2346E-7 3.7037E-7 L -0.00757 -0.01204 L -0.01436 -0.01875 L -0.02376 -0.02315 L -0.03446 -0.02315 L -0.04517 -0.01551 L -0.05457 -0.00093 L -0.06514 0.02569 L -0.06958 0.05462 L -0.07023 0.07777 L -0.06827 0.10231 L -0.06449 0.12337 L -0.05822 0.14351 L -0.05078 0.15787 L -0.03942 0.16898 L -0.03068 0.17337 L -0.02011 0.17222 L -0.00757 0.16458 L 0.00496 0.1456 L 0.01435 0.12569 L 0.02375 0.09351 L 0.02571 0.06666 L 0.02884 0.03796 L 0.03694 0.01574 L 0.04633 -0.00649 L 0.05952 -0.02107 L 0.0727 -0.02547 L 0.08458 -0.02223 L 0.09333 -0.01436 L 0.09959 -0.00209 L 0.08902 -0.0176 L 0.07831 -0.02431 L 0.062 -0.02223 L 0.05077 -0.0132 L 0.0432 -0.00093 L 0.03759 0.01018 L 0.02884 0.03888 L 0.02506 0.07685 L 0.02754 0.10462 L 0.03263 0.12893 L 0.03889 0.14444 L 0.04764 0.15902 L 0.05704 0.17013 L 0.06826 0.17337 L 0.08079 0.17129 L 0.09085 0.16458 L 0.10207 0.14351 L 0.10899 0.12453 L 0.11212 0.09907 L 0.11278 0.07129 L 0.11095 0.04236 L 0.10781 0.02337 L 0.10338 0.00671 L 0.09776 -0.00649 " pathEditMode="relative" ptsTypes="AAAAAAAAAAAAAAAAAAAAAAAAAAAAAAAAAAAAAAAAAAAAAAAAAAAAAA">
                                      <p:cBhvr>
                                        <p:cTn id="11" dur="1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4.81481E-6 L -3.48649E-6 0.17778 L 0.00183 0.19005 L 0.00561 0.20116 L 0.0094 0.20671 L 0.01619 0.20787 L 0.02376 0.20555 L 0.03002 0.2 L 0.04073 0.18565 L 0.0513 0.1544 L 0.06266 0.11227 L 0.0714 0.06898 L 0.07949 0.0412 L 0.08393 0.02222 L 0.09268 0.00903 L 0.09894 0.00787 L 0.10704 0.01111 L 0.11147 0.02106 L 0.11461 0.03218 L 0.11461 0.04236 L 0.11461 0.21343 L 0.11591 0.14676 L 0.12152 0.11458 L 0.13092 0.07338 L 0.14215 0.04236 L 0.15599 0.01782 L 0.16721 0.00787 L 0.17909 0.00903 L 0.1911 0.01898 L 0.19671 0.03773 L 0.19789 0.05995 L 0.19789 0.21227 L 0.19919 0.15116 L 0.20794 0.10555 L 0.21668 0.07106 L 0.22804 0.04005 L 0.23678 0.02222 L 0.24866 0.00995 L 0.26119 0.00671 L 0.2719 0.00903 L 0.27816 0.01898 L 0.28247 0.03218 L 0.28508 0.04792 L 0.2856 0.15787 L 0.28626 0.18125 L 0.28874 0.19329 L 0.29565 0.2044 L 0.30257 0.20671 L 0.31066 0.2044 L 0.31758 0.19676 L 0.32763 0.18218 L 0.33951 0.15116 L 0.34956 0.10555 " pathEditMode="relative" ptsTypes="AAAAAAAAAAAAAAAAAAAAAAAAAAAAAAAAAAAAAAAAAAAAAAAAAAAAA">
                                      <p:cBhvr>
                                        <p:cTn id="22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5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436240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400050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Ǉăm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3119" y="-16510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3519" y="-125034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6898" y="-503092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9598" y="-123764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0 L 0.01684 -0.06343 L 0.02441 -0.0956 L 0.02624 -0.11227 L 0.02754 -0.21667 L 0.02754 0.04676 L 0.02754 0.06435 L 0.02937 0.08009 L 0.0325 0.08773 L 0.03629 0.09329 L 0.04007 0.0956 L 0.04634 0.09769 L 0.05443 0.09444 L 0.062 0.08565 L 0.07075 0.06667 L 0.0808 0.03333 L 0.08837 0.00116 L 0.09085 -0.03009 L 0.09646 -0.0544 L 0.10651 -0.07778 L 0.11709 -0.09213 L 0.12779 -0.1 L 0.13719 -0.10231 L 0.14972 -0.10116 L 0.16042 -0.08773 L 0.16356 -0.08009 L 0.15533 -0.0956 L 0.14345 -0.10231 L 0.13471 -0.10231 L 0.12022 -0.0956 L 0.10965 -0.08333 L 0.10142 -0.06782 L 0.09712 -0.0544 L 0.09268 -0.03657 L 0.0902 -0.01343 L 0.0902 0.01782 L 0.09398 0.03889 L 0.09829 0.0544 L 0.10521 0.06991 L 0.11343 0.08333 L 0.12401 0.09213 L 0.13158 0.09676 L 0.14659 0.09329 L 0.15847 0.07778 L 0.16917 0.05787 L 0.17543 0.03102 L 0.17661 -0.00116 L 0.17609 -0.02338 L 0.17295 -0.04884 L 0.16852 -0.06667 L 0.1629 -0.08333 " pathEditMode="relative" ptsTypes="AAAAAAAAAAAAAAAAAAAAAAAAAAAAAAAAAAAAAAAAAAAAAAAAAAA">
                                      <p:cBhvr>
                                        <p:cTn id="11" dur="1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4.81481E-6 L -3.48649E-6 0.17778 L 0.00183 0.19005 L 0.00561 0.20116 L 0.0094 0.20671 L 0.01619 0.20787 L 0.02376 0.20555 L 0.03002 0.2 L 0.04073 0.18565 L 0.0513 0.1544 L 0.06266 0.11227 L 0.0714 0.06898 L 0.07949 0.0412 L 0.08393 0.02222 L 0.09268 0.00903 L 0.09894 0.00787 L 0.10704 0.01111 L 0.11147 0.02106 L 0.11461 0.03218 L 0.11461 0.04236 L 0.11461 0.21343 L 0.11591 0.14676 L 0.12152 0.11458 L 0.13092 0.07338 L 0.14215 0.04236 L 0.15599 0.01782 L 0.16721 0.00787 L 0.17909 0.00903 L 0.1911 0.01898 L 0.19671 0.03773 L 0.19789 0.05995 L 0.19789 0.21227 L 0.19919 0.15116 L 0.20794 0.10555 L 0.21668 0.07106 L 0.22804 0.04005 L 0.23678 0.02222 L 0.24866 0.00995 L 0.26119 0.00671 L 0.2719 0.00903 L 0.27816 0.01898 L 0.28247 0.03218 L 0.28508 0.04792 L 0.2856 0.15787 L 0.28626 0.18125 L 0.28874 0.19329 L 0.29565 0.2044 L 0.30257 0.20671 L 0.31066 0.2044 L 0.31758 0.19676 L 0.32763 0.18218 L 0.33951 0.15116 L 0.34956 0.10555 " pathEditMode="relative" ptsTypes="AAAAAAAAAAAAAAAAAAAAAAAAAAAAAAAAAAAAAAAAAAAAAAAAAAAAA">
                                      <p:cBhvr>
                                        <p:cTn id="22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6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0522E-6 7.03704E-6 L 0.05532 0.00024 " pathEditMode="relative" ptsTypes="AA">
                                      <p:cBhvr>
                                        <p:cTn id="33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9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4752E-6 -7.40741E-7 L 0.00574 0.01018 L 0.01149 0.01667 L 0.01828 0.02037 L 0.0282 0.01852 L 0.03499 0.01111 L 0.0423 -0.00093 " pathEditMode="relative" ptsTypes="AAAAAAA">
                                      <p:cBhvr>
                                        <p:cTn id="4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300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657648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91281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sâm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4411" y="-1037772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6744" y="17052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2319" y="-1252162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3742" y="-14605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54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86684E-6 -3.7037E-7 L 0.02871 -0.07593 L 0.04699 -0.13982 L 0.06057 -0.19537 L 0.06527 -0.22037 L 0.06527 -0.23149 L 0.06266 -0.23704 L 0.05743 -0.23889 L 0.05326 -0.23704 L 0.05065 -0.22593 L 0.05221 -0.21667 L 0.05691 -0.20371 L 0.07937 -0.16852 L 0.09764 -0.13704 L 0.106 -0.11945 L 0.1107 -0.09537 L 0.11227 -0.08056 L 0.11122 -0.06482 L 0.10861 -0.04352 L 0.10182 -0.02686 C 0.09764 -0.02153 0.09412 -0.01389 0.08929 -0.01111 C 0.08877 -0.01088 0.08772 -0.01019 0.08772 -0.01019 C 0.08511 -0.00718 0.08302 -0.00209 0.07989 -0.00093 C 0.07702 -3.7037E-7 0.07793 -0.00116 0.07676 0.00092 L 0.06579 -3.7037E-7 L 0.05587 -0.00278 L 0.04804 -0.00834 L 0.04386 -0.01389 L 0.03498 -0.02871 " pathEditMode="relative" ptsTypes="AAAAAAAAAAAAAAAAAAAffffAAAAAA">
                                      <p:cBhvr>
                                        <p:cTn id="11" dur="7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11616E-7 -7.40741E-7 L -0.00731 -0.01018 L -0.01514 -0.01759 L -0.02402 -0.02407 L -0.03289 -0.025 L -0.04072 -0.02222 L -0.05221 -0.01481 L -0.05951 -0.00648 L -0.06682 0.00741 L -0.07309 0.02778 L -0.07779 0.0463 L -0.07883 0.07407 L -0.07622 0.10556 L -0.07152 0.12407 L -0.06421 0.14352 L -0.05482 0.15833 L -0.04542 0.16759 L -0.03498 0.1713 L -0.02349 0.17037 L -0.01031 0.16065 L 0.00104 0.14051 L 0.00731 0.11759 L 0.01005 0.0919 L 0.01005 0.06482 L 0.00887 0.0412 L 0.00496 0.02037 L 5.11616E-7 -7.40741E-7 Z " pathEditMode="relative" rAng="0" ptsTypes="AAAAAAAAAAAAAAAAAAAAAAAAAAA">
                                      <p:cBhvr>
                                        <p:cTn id="22" dur="5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6" y="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7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76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26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4.81481E-6 L -3.48649E-6 0.17778 L 0.00183 0.19005 L 0.00561 0.20116 L 0.0094 0.20671 L 0.01619 0.20787 L 0.02376 0.20555 L 0.03002 0.2 L 0.04073 0.18565 L 0.0513 0.1544 L 0.06266 0.11227 L 0.0714 0.06898 L 0.07949 0.0412 L 0.08393 0.02222 L 0.09268 0.00903 L 0.09894 0.00787 L 0.10704 0.01111 L 0.11147 0.02106 L 0.11461 0.03218 L 0.11461 0.04236 L 0.11461 0.21343 L 0.11591 0.14676 L 0.12152 0.11458 L 0.13092 0.07338 L 0.14215 0.04236 L 0.15599 0.01782 L 0.16721 0.00787 L 0.17909 0.00903 L 0.1911 0.01898 L 0.19671 0.03773 L 0.19789 0.05995 L 0.19789 0.21227 L 0.19919 0.15116 L 0.20794 0.10555 L 0.21668 0.07106 L 0.22804 0.04005 L 0.23678 0.02222 L 0.24866 0.00995 L 0.26119 0.00671 L 0.2719 0.00903 L 0.27816 0.01898 L 0.28247 0.03218 L 0.28508 0.04792 L 0.2856 0.15787 L 0.28626 0.18125 L 0.28874 0.19329 L 0.29565 0.2044 L 0.30257 0.20671 L 0.31066 0.2044 L 0.31758 0.19676 L 0.32763 0.18218 L 0.33951 0.15116 L 0.34956 0.10555 " pathEditMode="relative" ptsTypes="AAAAAAAAAAAAAAAAAAAAAAAAAAAAAAAAAAAAAAAAAAAAAAAAAAAAA">
                                      <p:cBhvr>
                                        <p:cTn id="33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26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76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626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444E-6 2.96296E-6 L 0.00705 -0.00764 L 0.01449 -0.01667 L 0.02311 -0.02917 L 0.02663 -0.03681 L 0.02937 -0.02917 L 0.03485 -0.02084 L 0.04151 -0.01181 L 0.04777 -0.00486 L 0.05169 -0.0007 " pathEditMode="relative" ptsTypes="AAAAAAAAAA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826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dolls holding kites&#10;&#10;Description automatically generated with low confidence">
            <a:extLst>
              <a:ext uri="{FF2B5EF4-FFF2-40B4-BE49-F238E27FC236}">
                <a16:creationId xmlns:a16="http://schemas.microsoft.com/office/drawing/2014/main" id="{5811D9C2-463A-41B7-AD2B-610886923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08" y="2177041"/>
            <a:ext cx="5533239" cy="3947137"/>
          </a:xfrm>
          <a:prstGeom prst="rect">
            <a:avLst/>
          </a:prstGeom>
        </p:spPr>
      </p:pic>
      <p:sp>
        <p:nvSpPr>
          <p:cNvPr id="5" name="云形 15">
            <a:extLst>
              <a:ext uri="{FF2B5EF4-FFF2-40B4-BE49-F238E27FC236}">
                <a16:creationId xmlns:a16="http://schemas.microsoft.com/office/drawing/2014/main" id="{1E69A9B2-0B94-4805-B4E0-C7B775829627}"/>
              </a:ext>
            </a:extLst>
          </p:cNvPr>
          <p:cNvSpPr/>
          <p:nvPr/>
        </p:nvSpPr>
        <p:spPr>
          <a:xfrm>
            <a:off x="4756679" y="647539"/>
            <a:ext cx="1025700" cy="558869"/>
          </a:xfrm>
          <a:prstGeom prst="cloud">
            <a:avLst/>
          </a:prstGeom>
          <a:solidFill>
            <a:schemeClr val="bg1"/>
          </a:solidFill>
          <a:ln>
            <a:solidFill>
              <a:srgbClr val="FEBC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zh-CN" altLang="en-US" sz="1795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图片 4" descr="图片包含 物体&#10;&#10;描述已自动生成">
            <a:extLst>
              <a:ext uri="{FF2B5EF4-FFF2-40B4-BE49-F238E27FC236}">
                <a16:creationId xmlns:a16="http://schemas.microsoft.com/office/drawing/2014/main" id="{19803CFB-12FD-4828-B56A-5B11EB5814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1" r="3828" b="1"/>
          <a:stretch/>
        </p:blipFill>
        <p:spPr>
          <a:xfrm>
            <a:off x="9375377" y="-47380"/>
            <a:ext cx="2124578" cy="1997289"/>
          </a:xfrm>
          <a:custGeom>
            <a:avLst/>
            <a:gdLst>
              <a:gd name="connsiteX0" fmla="*/ 2343548 w 7128913"/>
              <a:gd name="connsiteY0" fmla="*/ 0 h 6853457"/>
              <a:gd name="connsiteX1" fmla="*/ 5168877 w 7128913"/>
              <a:gd name="connsiteY1" fmla="*/ 0 h 6853457"/>
              <a:gd name="connsiteX2" fmla="*/ 5218299 w 7128913"/>
              <a:gd name="connsiteY2" fmla="*/ 19487 h 6853457"/>
              <a:gd name="connsiteX3" fmla="*/ 7014769 w 7128913"/>
              <a:gd name="connsiteY3" fmla="*/ 1610837 h 6853457"/>
              <a:gd name="connsiteX4" fmla="*/ 7128913 w 7128913"/>
              <a:gd name="connsiteY4" fmla="*/ 1827198 h 6853457"/>
              <a:gd name="connsiteX5" fmla="*/ 7128913 w 7128913"/>
              <a:gd name="connsiteY5" fmla="*/ 5131581 h 6853457"/>
              <a:gd name="connsiteX6" fmla="*/ 7091067 w 7128913"/>
              <a:gd name="connsiteY6" fmla="*/ 5210750 h 6853457"/>
              <a:gd name="connsiteX7" fmla="*/ 5546646 w 7128913"/>
              <a:gd name="connsiteY7" fmla="*/ 6783375 h 6853457"/>
              <a:gd name="connsiteX8" fmla="*/ 5409811 w 7128913"/>
              <a:gd name="connsiteY8" fmla="*/ 6853457 h 6853457"/>
              <a:gd name="connsiteX9" fmla="*/ 2102613 w 7128913"/>
              <a:gd name="connsiteY9" fmla="*/ 6853457 h 6853457"/>
              <a:gd name="connsiteX10" fmla="*/ 1965779 w 7128913"/>
              <a:gd name="connsiteY10" fmla="*/ 6783375 h 6853457"/>
              <a:gd name="connsiteX11" fmla="*/ 0 w 7128913"/>
              <a:gd name="connsiteY11" fmla="*/ 3480517 h 6853457"/>
              <a:gd name="connsiteX12" fmla="*/ 2294125 w 7128913"/>
              <a:gd name="connsiteY12" fmla="*/ 19487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D9BDC1-028A-4E9C-867E-37BED8CB9E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1270" y="-110120"/>
            <a:ext cx="1389255" cy="1389255"/>
          </a:xfrm>
          <a:prstGeom prst="rect">
            <a:avLst/>
          </a:prstGeom>
        </p:spPr>
      </p:pic>
      <p:sp>
        <p:nvSpPr>
          <p:cNvPr id="9" name="云形 15">
            <a:extLst>
              <a:ext uri="{FF2B5EF4-FFF2-40B4-BE49-F238E27FC236}">
                <a16:creationId xmlns:a16="http://schemas.microsoft.com/office/drawing/2014/main" id="{9E731438-E420-4706-BD02-55D5201A80DD}"/>
              </a:ext>
            </a:extLst>
          </p:cNvPr>
          <p:cNvSpPr/>
          <p:nvPr/>
        </p:nvSpPr>
        <p:spPr>
          <a:xfrm>
            <a:off x="6979143" y="71639"/>
            <a:ext cx="1025700" cy="558869"/>
          </a:xfrm>
          <a:prstGeom prst="cloud">
            <a:avLst/>
          </a:prstGeom>
          <a:solidFill>
            <a:schemeClr val="bg1"/>
          </a:solidFill>
          <a:ln>
            <a:solidFill>
              <a:srgbClr val="FEBC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zh-CN" altLang="en-US" sz="1795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云形 16">
            <a:extLst>
              <a:ext uri="{FF2B5EF4-FFF2-40B4-BE49-F238E27FC236}">
                <a16:creationId xmlns:a16="http://schemas.microsoft.com/office/drawing/2014/main" id="{61AE4E4B-A666-48FE-8D3F-8E3B4E0AFF3D}"/>
              </a:ext>
            </a:extLst>
          </p:cNvPr>
          <p:cNvSpPr/>
          <p:nvPr/>
        </p:nvSpPr>
        <p:spPr>
          <a:xfrm>
            <a:off x="1" y="689647"/>
            <a:ext cx="1392286" cy="75860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zh-CN" altLang="en-US" sz="1795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51" y="3369182"/>
            <a:ext cx="2603964" cy="24036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4" descr="Hình ảnh những chiếc chong chóng vô cùng xinh xắn, hình nền đặc sắc cho  riêng bạn - Mua bán hình ảnh shutterstock giá rẻ chỉ từ 3.000 đ trong 2 phú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214" l="0" r="94271">
                        <a14:foregroundMark x1="48438" y1="88571" x2="48438" y2="72500"/>
                        <a14:backgroundMark x1="19271" y1="20000" x2="67708" y2="50357"/>
                        <a14:backgroundMark x1="41667" y1="36786" x2="52604" y2="25714"/>
                        <a14:backgroundMark x1="54688" y1="20714" x2="51563" y2="9643"/>
                        <a14:backgroundMark x1="61458" y1="28214" x2="81771" y2="19286"/>
                        <a14:backgroundMark x1="54688" y1="19286" x2="48438" y2="9643"/>
                        <a14:backgroundMark x1="59896" y1="37500" x2="69792" y2="34643"/>
                        <a14:backgroundMark x1="49479" y1="47143" x2="81771" y2="38571"/>
                        <a14:backgroundMark x1="32292" y1="41429" x2="46354" y2="41429"/>
                        <a14:backgroundMark x1="39583" y1="48214" x2="39583" y2="54643"/>
                        <a14:backgroundMark x1="39583" y1="58571" x2="39583" y2="60714"/>
                        <a14:backgroundMark x1="47396" y1="21429" x2="47396" y2="21429"/>
                        <a14:backgroundMark x1="40625" y1="47857" x2="38542" y2="5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938" b="-1"/>
          <a:stretch/>
        </p:blipFill>
        <p:spPr bwMode="auto">
          <a:xfrm>
            <a:off x="2906302" y="3091279"/>
            <a:ext cx="1147254" cy="92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221" y="367474"/>
            <a:ext cx="1778352" cy="177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787" y="1212763"/>
            <a:ext cx="1778352" cy="177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86" y="252440"/>
            <a:ext cx="1778352" cy="177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-111270" y="5319661"/>
            <a:ext cx="12288845" cy="2098332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5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6" name="Picture 2" descr="Color pinwheel Royalty Free Vector Image - VectorStock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04" b="90093" l="7429" r="94000">
                        <a14:foregroundMark x1="50143" y1="49722" x2="49571" y2="90093"/>
                        <a14:foregroundMark x1="30286" y1="19537" x2="24286" y2="14352"/>
                        <a14:foregroundMark x1="29143" y1="25741" x2="37143" y2="27870"/>
                        <a14:foregroundMark x1="36571" y1="26759" x2="36571" y2="22593"/>
                        <a14:foregroundMark x1="46857" y1="8796" x2="48429" y2="6111"/>
                        <a14:foregroundMark x1="7429" y1="32222" x2="9286" y2="32870"/>
                        <a14:foregroundMark x1="91286" y1="33796" x2="94000" y2="33796"/>
                        <a14:foregroundMark x1="50714" y1="1204" x2="55857" y2="2500"/>
                        <a14:foregroundMark x1="48286" y1="27315" x2="50857" y2="28889"/>
                        <a14:backgroundMark x1="50143" y1="50926" x2="49429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634"/>
          <a:stretch/>
        </p:blipFill>
        <p:spPr bwMode="auto">
          <a:xfrm>
            <a:off x="2968399" y="2643738"/>
            <a:ext cx="978593" cy="86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een and yellow text&#10;&#10;AI-generated content may be incorrect.">
            <a:extLst>
              <a:ext uri="{FF2B5EF4-FFF2-40B4-BE49-F238E27FC236}">
                <a16:creationId xmlns:a16="http://schemas.microsoft.com/office/drawing/2014/main" id="{CCEF6D05-3412-DE5F-740A-0A06CA4D66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519" y="838200"/>
            <a:ext cx="7547502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682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1" y="8484"/>
            <a:ext cx="12292957" cy="6841667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33043" y="102231"/>
            <a:ext cx="495975" cy="653699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1987" y="6145144"/>
            <a:ext cx="6456542" cy="704373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571987" y="575733"/>
            <a:ext cx="11387560" cy="5310008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68" y="4252458"/>
            <a:ext cx="12314494" cy="2597059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26138" y="130102"/>
            <a:ext cx="5735700" cy="625828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-10768" y="-154308"/>
            <a:ext cx="3271028" cy="1734329"/>
          </a:xfrm>
          <a:prstGeom prst="rect">
            <a:avLst/>
          </a:prstGeom>
        </p:spPr>
      </p:pic>
      <p:pic>
        <p:nvPicPr>
          <p:cNvPr id="12" name="图片 11" descr="千库网_儿童节卡通植物装饰清新边框_元素编号1222813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4046345" y="4760469"/>
            <a:ext cx="4200901" cy="2089682"/>
          </a:xfrm>
          <a:prstGeom prst="rect">
            <a:avLst/>
          </a:prstGeom>
        </p:spPr>
      </p:pic>
      <p:sp>
        <p:nvSpPr>
          <p:cNvPr id="2" name="PA_文本框 2028">
            <a:extLst>
              <a:ext uri="{FF2B5EF4-FFF2-40B4-BE49-F238E27FC236}">
                <a16:creationId xmlns:a16="http://schemas.microsoft.com/office/drawing/2014/main" id="{618A35D6-7229-6475-CA61-B1ADE39F915F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99319" y="2514600"/>
            <a:ext cx="9979263" cy="144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1216122" eaLnBrk="1" hangingPunct="1">
              <a:defRPr/>
            </a:pPr>
            <a:r>
              <a:rPr lang="en-US" altLang="zh-CN" sz="8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8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34: am  </a:t>
            </a:r>
            <a:r>
              <a:rPr lang="en-US" altLang="zh-CN" sz="8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ăm</a:t>
            </a:r>
            <a:r>
              <a:rPr lang="en-US" altLang="zh-CN" sz="8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zh-CN" sz="8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endParaRPr lang="zh-CN" altLang="en-US" sz="8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B694487-F66E-AE10-C716-5C8EA29BE6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33119" y="1066800"/>
            <a:ext cx="3017782" cy="168264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-319881" y="4731323"/>
            <a:ext cx="13182601" cy="1665615"/>
            <a:chOff x="739054" y="5406302"/>
            <a:chExt cx="11536780" cy="1665615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739054" y="5627979"/>
              <a:ext cx="11536780" cy="144393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Nhện ng</a:t>
              </a: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ăm</a:t>
              </a: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nghía t</a:t>
              </a: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âm</a:t>
              </a: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lưới vừa l</a:t>
              </a: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am</a:t>
              </a: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xong.</a:t>
              </a: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2656435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8041232" y="546345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5196082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31B4394-4D44-6262-B6F4-5E7D6AA28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985" y="1047379"/>
            <a:ext cx="10193867" cy="42672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409" y="152400"/>
            <a:ext cx="3448696" cy="941185"/>
            <a:chOff x="63500" y="1429216"/>
            <a:chExt cx="2592937" cy="705889"/>
          </a:xfrm>
        </p:grpSpPr>
        <p:sp>
          <p:nvSpPr>
            <p:cNvPr id="10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24549" y="914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3453485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352717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cam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81887" y="5352717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khám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228366" y="5356201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ẵm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776119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cằm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04919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đậm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662319" y="5356201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nhẩm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16776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883695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390005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6226998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103851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0479926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253838" y="914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39235" y="914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225873" y="3829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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9" grpId="0"/>
      <p:bldP spid="30" grpId="0"/>
      <p:bldP spid="31" grpId="0"/>
      <p:bldP spid="24" grpId="0"/>
      <p:bldP spid="26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89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746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60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53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5259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924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93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442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764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325" y="282575"/>
            <a:ext cx="12528550" cy="629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519" y="4261355"/>
            <a:ext cx="45342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896" y="4261354"/>
            <a:ext cx="4181292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781" y="4261353"/>
            <a:ext cx="4963234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hiêm bao, mơ thấy củ sâm đánh lô đề con số gì ?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960" y="1828800"/>
            <a:ext cx="3363331" cy="224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Tăm tre – SIÊU THỊ HÀN QUỐC OK MART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691" y="1657350"/>
            <a:ext cx="3439702" cy="272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Ăn cam có tác dụng gì? Nên ăn cam lúc nào tốt nhất?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9" y="1895813"/>
            <a:ext cx="3371773" cy="224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31"/>
          <a:stretch/>
        </p:blipFill>
        <p:spPr bwMode="auto">
          <a:xfrm>
            <a:off x="-183356" y="3558637"/>
            <a:ext cx="12528550" cy="165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1"/>
          <a:stretch/>
        </p:blipFill>
        <p:spPr bwMode="auto">
          <a:xfrm>
            <a:off x="838745" y="-316962"/>
            <a:ext cx="10354174" cy="387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80" y="4833505"/>
            <a:ext cx="11500716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1602</TotalTime>
  <Words>97</Words>
  <Application>Microsoft Office PowerPoint</Application>
  <PresentationFormat>Custom</PresentationFormat>
  <Paragraphs>55</Paragraphs>
  <Slides>15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Arial</vt:lpstr>
      <vt:lpstr>Arial Rounded MT Bold</vt:lpstr>
      <vt:lpstr>Arial-Rounded</vt:lpstr>
      <vt:lpstr>Calibri</vt:lpstr>
      <vt:lpstr>Calibri Light</vt:lpstr>
      <vt:lpstr>HP001 4 hàng</vt:lpstr>
      <vt:lpstr>Times New Roman</vt:lpstr>
      <vt:lpstr>Wingdings</vt:lpstr>
      <vt:lpstr>Office Theme</vt:lpstr>
      <vt:lpstr>1_Office 主题</vt:lpstr>
      <vt:lpstr>Custom Design</vt:lpstr>
      <vt:lpstr>1_Office 主题​​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LC</cp:lastModifiedBy>
  <cp:revision>266</cp:revision>
  <dcterms:created xsi:type="dcterms:W3CDTF">2021-05-08T14:00:55Z</dcterms:created>
  <dcterms:modified xsi:type="dcterms:W3CDTF">2025-12-20T17:08:28Z</dcterms:modified>
</cp:coreProperties>
</file>