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2" r:id="rId3"/>
    <p:sldMasterId id="2147483695" r:id="rId4"/>
    <p:sldMasterId id="2147483731" r:id="rId5"/>
  </p:sldMasterIdLst>
  <p:notesMasterIdLst>
    <p:notesMasterId r:id="rId20"/>
  </p:notesMasterIdLst>
  <p:sldIdLst>
    <p:sldId id="4412" r:id="rId6"/>
    <p:sldId id="293" r:id="rId7"/>
    <p:sldId id="268" r:id="rId8"/>
    <p:sldId id="314" r:id="rId9"/>
    <p:sldId id="342" r:id="rId10"/>
    <p:sldId id="272" r:id="rId11"/>
    <p:sldId id="337" r:id="rId12"/>
    <p:sldId id="326" r:id="rId13"/>
    <p:sldId id="274" r:id="rId14"/>
    <p:sldId id="331" r:id="rId15"/>
    <p:sldId id="332" r:id="rId16"/>
    <p:sldId id="327" r:id="rId17"/>
    <p:sldId id="333" r:id="rId18"/>
    <p:sldId id="340" r:id="rId1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84874" autoAdjust="0"/>
  </p:normalViewPr>
  <p:slideViewPr>
    <p:cSldViewPr>
      <p:cViewPr varScale="1">
        <p:scale>
          <a:sx n="61" d="100"/>
          <a:sy n="61" d="100"/>
        </p:scale>
        <p:origin x="1098" y="78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4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nói về mùa hè ở quê 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E0D32B-712C-CE77-6B92-D20D3B864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9EC092-5ABE-8693-FEE3-29AB6619E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C7BFA0E-2B92-F7CD-22F2-9B9B56D44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2FD0C0-9FC9-F5DE-623D-5C9030106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21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1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2"/>
            <a:ext cx="3851249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2"/>
            <a:ext cx="2837762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8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38920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1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09951" y="757737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308663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0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5288" y="836511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1527324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63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3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61838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3" y="5230854"/>
            <a:ext cx="12161838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83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90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9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3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834" y="914400"/>
            <a:ext cx="9774958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5985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5834" y="3560400"/>
            <a:ext cx="9774958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394" spc="200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2634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6895" y="1490400"/>
            <a:ext cx="10942063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74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5875" y="3848400"/>
            <a:ext cx="7749581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38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85875" y="4615200"/>
            <a:ext cx="7749581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9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605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850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6895" y="1501200"/>
            <a:ext cx="5163993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395738" y="1501200"/>
            <a:ext cx="5163993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9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6895" y="1429200"/>
            <a:ext cx="5329183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9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6895" y="1854000"/>
            <a:ext cx="5329183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20323" y="1421729"/>
            <a:ext cx="5329183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9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20323" y="1854000"/>
            <a:ext cx="5329183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37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641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787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6895" y="1555200"/>
            <a:ext cx="5220131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96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34690" y="1555200"/>
            <a:ext cx="5214268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96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6895" y="608400"/>
            <a:ext cx="10942063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362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09480" y="914400"/>
            <a:ext cx="1041417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793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2138" y="914400"/>
            <a:ext cx="9146516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029" indent="-228029">
              <a:spcAft>
                <a:spcPts val="998"/>
              </a:spcAft>
              <a:defRPr spc="299"/>
            </a:lvl1pPr>
            <a:lvl2pPr marL="684086" indent="-228029">
              <a:defRPr spc="299"/>
            </a:lvl2pPr>
            <a:lvl3pPr marL="1140143" indent="-228029">
              <a:defRPr spc="299"/>
            </a:lvl3pPr>
            <a:lvl4pPr marL="1596200" indent="-228029">
              <a:defRPr spc="299"/>
            </a:lvl4pPr>
            <a:lvl5pPr marL="2052257" indent="-228029">
              <a:defRPr spc="299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003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6895" y="774000"/>
            <a:ext cx="10945654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555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0486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05818" y="6314400"/>
            <a:ext cx="3950203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55638" y="6314400"/>
            <a:ext cx="269332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5834" y="2484000"/>
            <a:ext cx="9774958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985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5834" y="3560400"/>
            <a:ext cx="9774958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394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5651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57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05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7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18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0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20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17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504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36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29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732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59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A1CE4A9B-5CD6-61C1-E58E-92F175206907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2A46B069-B3C9-0ADA-14DA-1935C4E534A8}"/>
              </a:ext>
            </a:extLst>
          </p:cNvPr>
          <p:cNvSpPr/>
          <p:nvPr userDrawn="1"/>
        </p:nvSpPr>
        <p:spPr>
          <a:xfrm>
            <a:off x="365919" y="228600"/>
            <a:ext cx="11582400" cy="640079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173FA0-97B2-B5C0-DE3C-25A8A6E3B18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61B323-E422-07F3-9663-0401FE6060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8BA7F-760D-B1A7-1FEA-7DE63255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C08FD-7495-04B7-83FD-DD60D1CC8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7E6F0-AD3B-6832-103C-CEA3A056A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8F1E-74AC-C115-A086-0614811BD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0F814-D348-A8D0-1888-ABEA91656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DCA92291-4D06-560A-B6FF-BA09625683C3}"/>
              </a:ext>
            </a:extLst>
          </p:cNvPr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E8DABB69-9B5A-1477-8F8C-5E68676BA2D1}"/>
              </a:ext>
            </a:extLst>
          </p:cNvPr>
          <p:cNvSpPr/>
          <p:nvPr userDrawn="1"/>
        </p:nvSpPr>
        <p:spPr>
          <a:xfrm>
            <a:off x="365919" y="228600"/>
            <a:ext cx="11582400" cy="640079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978764-BC6F-E115-2C98-436B074A37B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9235C6-283B-0F80-2189-37B10F7A8CF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612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E04A0F-0DC7-670A-9DF2-382AF56A9B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81" y="-76200"/>
            <a:ext cx="1390352" cy="13903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87C6CE-4A1B-8D18-1B97-7C967961CF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19" y="50292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A89084-E84B-4A54-AFF8-8863B162BD99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36243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fontAlgn="auto" latinLnBrk="0" hangingPunct="1">
        <a:lnSpc>
          <a:spcPct val="100000"/>
        </a:lnSpc>
        <a:spcBef>
          <a:spcPct val="0"/>
        </a:spcBef>
        <a:buNone/>
        <a:defRPr sz="3591" b="1" u="none" strike="noStrike" kern="1200" cap="none" spc="299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fontAlgn="auto" latinLnBrk="0" hangingPunct="1">
        <a:lnSpc>
          <a:spcPct val="130000"/>
        </a:lnSpc>
        <a:spcBef>
          <a:spcPts val="0"/>
        </a:spcBef>
        <a:spcAft>
          <a:spcPts val="998"/>
        </a:spcAft>
        <a:buFont typeface="Arial" panose="020B0604020202020204" pitchFamily="34" charset="0"/>
        <a:buChar char="●"/>
        <a:defRPr sz="17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4086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tabLst>
          <a:tab pos="1605701" algn="l"/>
          <a:tab pos="1605701" algn="l"/>
          <a:tab pos="1605701" algn="l"/>
          <a:tab pos="1605701" algn="l"/>
        </a:tabLst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0143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599"/>
        </a:spcAft>
        <a:buFont typeface="Arial" panose="020B0604020202020204" pitchFamily="34" charset="0"/>
        <a:buChar char="●"/>
        <a:defRPr sz="1596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596200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Wingdings" panose="05000000000000000000" charset="0"/>
        <a:buChar char="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2257" indent="-228029" algn="l" defTabSz="912114" rtl="0" eaLnBrk="1" fontAlgn="auto" latinLnBrk="0" hangingPunct="1">
        <a:lnSpc>
          <a:spcPct val="120000"/>
        </a:lnSpc>
        <a:spcBef>
          <a:spcPts val="0"/>
        </a:spcBef>
        <a:spcAft>
          <a:spcPts val="299"/>
        </a:spcAft>
        <a:buFont typeface="Arial" panose="020B0604020202020204" pitchFamily="34" charset="0"/>
        <a:buChar char="•"/>
        <a:defRPr sz="1397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.jpe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gif"/><Relationship Id="rId1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1" y="857250"/>
            <a:ext cx="91213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2255" y="1371603"/>
            <a:ext cx="8513287" cy="3324270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34: am ăm âm (Tiết 2)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Động vật trên cạn nào có não bộ lớn nhất, gấp 4 lần con người? - Tư vấ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609600"/>
            <a:ext cx="973823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7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ộ nhận biết con vật nu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514350"/>
            <a:ext cx="825521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08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ó bao nhiêu loài cá trên thế giới? | Các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9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hoảnh khắc đẹp của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81187"/>
            <a:ext cx="4572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ôn trùng là gì? Phân loại các loài côn trùng theo hình thức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0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1" y="8484"/>
            <a:ext cx="12292957" cy="6841667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33043" y="102231"/>
            <a:ext cx="495975" cy="653699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1987" y="6145144"/>
            <a:ext cx="6456542" cy="704373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1072" y="885149"/>
            <a:ext cx="10910815" cy="5087702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68" y="4252458"/>
            <a:ext cx="12314494" cy="2597059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26138" y="130102"/>
            <a:ext cx="5735700" cy="625828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0101"/>
            <a:ext cx="3271028" cy="1734329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46345" y="4760469"/>
            <a:ext cx="4200901" cy="2089682"/>
          </a:xfrm>
          <a:prstGeom prst="rect">
            <a:avLst/>
          </a:prstGeom>
        </p:spPr>
      </p:pic>
      <p:pic>
        <p:nvPicPr>
          <p:cNvPr id="13" name="图片 12" descr="千库网_开学季笔返校学生背书包_元素编号1289704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36029" y="8484"/>
            <a:ext cx="3067697" cy="2638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F8068-4A23-DF54-3838-AD5F9F743B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4042" y="1780929"/>
            <a:ext cx="9268123" cy="32961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08" y="2177041"/>
            <a:ext cx="5533239" cy="3947137"/>
          </a:xfrm>
          <a:prstGeom prst="rect">
            <a:avLst/>
          </a:prstGeom>
        </p:spPr>
      </p:pic>
      <p:sp>
        <p:nvSpPr>
          <p:cNvPr id="5" name="云形 15">
            <a:extLst>
              <a:ext uri="{FF2B5EF4-FFF2-40B4-BE49-F238E27FC236}">
                <a16:creationId xmlns:a16="http://schemas.microsoft.com/office/drawing/2014/main" id="{1E69A9B2-0B94-4805-B4E0-C7B775829627}"/>
              </a:ext>
            </a:extLst>
          </p:cNvPr>
          <p:cNvSpPr/>
          <p:nvPr/>
        </p:nvSpPr>
        <p:spPr>
          <a:xfrm>
            <a:off x="4756679" y="647539"/>
            <a:ext cx="1025700" cy="558869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4" descr="图片包含 物体&#10;&#10;描述已自动生成">
            <a:extLst>
              <a:ext uri="{FF2B5EF4-FFF2-40B4-BE49-F238E27FC236}">
                <a16:creationId xmlns:a16="http://schemas.microsoft.com/office/drawing/2014/main" id="{19803CFB-12FD-4828-B56A-5B11EB581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828" b="1"/>
          <a:stretch/>
        </p:blipFill>
        <p:spPr>
          <a:xfrm>
            <a:off x="9375377" y="-47380"/>
            <a:ext cx="2124578" cy="1997289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9BDC1-028A-4E9C-867E-37BED8CB9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1270" y="-110120"/>
            <a:ext cx="1389255" cy="1389255"/>
          </a:xfrm>
          <a:prstGeom prst="rect">
            <a:avLst/>
          </a:prstGeom>
        </p:spPr>
      </p:pic>
      <p:sp>
        <p:nvSpPr>
          <p:cNvPr id="9" name="云形 15">
            <a:extLst>
              <a:ext uri="{FF2B5EF4-FFF2-40B4-BE49-F238E27FC236}">
                <a16:creationId xmlns:a16="http://schemas.microsoft.com/office/drawing/2014/main" id="{9E731438-E420-4706-BD02-55D5201A80DD}"/>
              </a:ext>
            </a:extLst>
          </p:cNvPr>
          <p:cNvSpPr/>
          <p:nvPr/>
        </p:nvSpPr>
        <p:spPr>
          <a:xfrm>
            <a:off x="6979143" y="71639"/>
            <a:ext cx="1025700" cy="558869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云形 16">
            <a:extLst>
              <a:ext uri="{FF2B5EF4-FFF2-40B4-BE49-F238E27FC236}">
                <a16:creationId xmlns:a16="http://schemas.microsoft.com/office/drawing/2014/main" id="{61AE4E4B-A666-48FE-8D3F-8E3B4E0AFF3D}"/>
              </a:ext>
            </a:extLst>
          </p:cNvPr>
          <p:cNvSpPr/>
          <p:nvPr/>
        </p:nvSpPr>
        <p:spPr>
          <a:xfrm>
            <a:off x="1" y="689647"/>
            <a:ext cx="1392286" cy="7586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51" y="3369182"/>
            <a:ext cx="2603964" cy="2403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906302" y="3091279"/>
            <a:ext cx="1147254" cy="9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21" y="367474"/>
            <a:ext cx="1778352" cy="1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87" y="1212763"/>
            <a:ext cx="1778352" cy="1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86" y="252440"/>
            <a:ext cx="1778352" cy="17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-111270" y="5319661"/>
            <a:ext cx="12288845" cy="2098332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968399" y="2643738"/>
            <a:ext cx="978593" cy="86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CCEF6D05-3412-DE5F-740A-0A06CA4D66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838200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68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2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âm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1875" r="32650" b="33333"/>
          <a:stretch/>
        </p:blipFill>
        <p:spPr bwMode="auto">
          <a:xfrm>
            <a:off x="1024902" y="336151"/>
            <a:ext cx="9247017" cy="580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082426-AB55-FA6B-FDFB-20CA78DF1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xverse%2Fmp4%2Fmedia%2Fweb%2Fad10617e-f696-4856-b6f6-f4ce74414459_seed0">
            <a:hlinkClick r:id="" action="ppaction://media"/>
            <a:extLst>
              <a:ext uri="{FF2B5EF4-FFF2-40B4-BE49-F238E27FC236}">
                <a16:creationId xmlns:a16="http://schemas.microsoft.com/office/drawing/2014/main" id="{4EECC564-D3B3-2502-BDAF-563BC0B89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49" y="22964"/>
            <a:ext cx="12310304" cy="6835036"/>
          </a:xfrm>
          <a:prstGeom prst="rect">
            <a:avLst/>
          </a:prstGeom>
          <a:noFill/>
        </p:spPr>
      </p:pic>
      <p:pic>
        <p:nvPicPr>
          <p:cNvPr id="3" name="[hanhtrangso.nxbgd.vn] Audio_ Mùa hè, ve râm ran, sen nở thắm_HTS">
            <a:hlinkClick r:id="" action="ppaction://media"/>
            <a:extLst>
              <a:ext uri="{FF2B5EF4-FFF2-40B4-BE49-F238E27FC236}">
                <a16:creationId xmlns:a16="http://schemas.microsoft.com/office/drawing/2014/main" id="{CDBE9BA4-4B9C-2EC3-E63A-1168920DEF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72281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3629" b="61389"/>
          <a:stretch/>
        </p:blipFill>
        <p:spPr>
          <a:xfrm>
            <a:off x="1409699" y="0"/>
            <a:ext cx="9690997" cy="51427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821150" y="5814786"/>
            <a:ext cx="1107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929019" y="5814786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92341" y="6553200"/>
            <a:ext cx="15839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805319" y="588390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46919" y="47815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-319881" y="57150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643519" y="4999827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669" y="1752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56374" y="2247900"/>
            <a:ext cx="714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có loài hoa nào nở thắm?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1319" y="22479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 trẻ làm gì vào mùa hè?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880519" y="3314700"/>
            <a:ext cx="90336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650" y="4191000"/>
            <a:ext cx="3775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4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585119" y="1248505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Môi trường sống của loài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2274888" y="2133600"/>
            <a:ext cx="7227427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156</Words>
  <Application>Microsoft Office PowerPoint</Application>
  <PresentationFormat>Custom</PresentationFormat>
  <Paragraphs>29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Wingdings</vt:lpstr>
      <vt:lpstr>Office Theme</vt:lpstr>
      <vt:lpstr>1_Office 主题</vt:lpstr>
      <vt:lpstr>Custom Design</vt:lpstr>
      <vt:lpstr>1_Office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LC</cp:lastModifiedBy>
  <cp:revision>266</cp:revision>
  <dcterms:created xsi:type="dcterms:W3CDTF">2021-05-08T14:00:55Z</dcterms:created>
  <dcterms:modified xsi:type="dcterms:W3CDTF">2025-12-20T17:14:40Z</dcterms:modified>
</cp:coreProperties>
</file>