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  <p:sldMasterId id="2147483699" r:id="rId2"/>
    <p:sldMasterId id="2147483711" r:id="rId3"/>
    <p:sldMasterId id="2147483723" r:id="rId4"/>
  </p:sldMasterIdLst>
  <p:notesMasterIdLst>
    <p:notesMasterId r:id="rId20"/>
  </p:notesMasterIdLst>
  <p:sldIdLst>
    <p:sldId id="2007577223" r:id="rId5"/>
    <p:sldId id="2007577219" r:id="rId6"/>
    <p:sldId id="2007577220" r:id="rId7"/>
    <p:sldId id="256" r:id="rId8"/>
    <p:sldId id="2007577222" r:id="rId9"/>
    <p:sldId id="2007577213" r:id="rId10"/>
    <p:sldId id="314" r:id="rId11"/>
    <p:sldId id="257" r:id="rId12"/>
    <p:sldId id="258" r:id="rId13"/>
    <p:sldId id="261" r:id="rId14"/>
    <p:sldId id="265" r:id="rId15"/>
    <p:sldId id="266" r:id="rId16"/>
    <p:sldId id="318" r:id="rId17"/>
    <p:sldId id="320" r:id="rId18"/>
    <p:sldId id="322" r:id="rId19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89502" autoAdjust="0"/>
  </p:normalViewPr>
  <p:slideViewPr>
    <p:cSldViewPr>
      <p:cViewPr varScale="1">
        <p:scale>
          <a:sx n="70" d="100"/>
          <a:sy n="70" d="100"/>
        </p:scale>
        <p:origin x="732" y="84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7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slide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chỉnh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lệch</a:t>
            </a:r>
            <a:r>
              <a:rPr lang="en-US" baseline="0" dirty="0"/>
              <a:t> hay k </a:t>
            </a:r>
            <a:r>
              <a:rPr lang="en-US" baseline="0" dirty="0" err="1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2563010" y="3468702"/>
            <a:ext cx="7023382" cy="1122399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/>
          <p:nvPr/>
        </p:nvSpPr>
        <p:spPr>
          <a:xfrm rot="10800000" flipH="1">
            <a:off x="-100715" y="-64978"/>
            <a:ext cx="2963702" cy="2732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flipH="1">
            <a:off x="9573598" y="4466999"/>
            <a:ext cx="2650219" cy="244324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778" y="1907100"/>
            <a:ext cx="2144282" cy="131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4211522" y="4395401"/>
            <a:ext cx="3726358" cy="8980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661104" y="1672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14435" y="4760099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16016" y="49701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260846" y="58628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880281" y="13783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4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0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7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0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0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85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3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34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3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2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77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85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2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83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6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4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0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6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4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20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69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062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15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1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7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5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7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2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9" r:id="rId4"/>
    <p:sldLayoutId id="2147483661" r:id="rId5"/>
    <p:sldLayoutId id="2147483669" r:id="rId6"/>
    <p:sldLayoutId id="2147483673" r:id="rId7"/>
    <p:sldLayoutId id="2147483674" r:id="rId8"/>
    <p:sldLayoutId id="2147483675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48C7B5-B6B4-FA94-3457-14DBC1EF4A9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43881" y="19665"/>
            <a:ext cx="1466553" cy="14665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FFDBBD-852E-E6A7-7612-BB8EB11BB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7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465BEE-FB0E-9D65-0147-52FECA1365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61838" cy="46076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D270C-D639-0F8F-4579-CAB4DBDADF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53119" y="5105400"/>
            <a:ext cx="1466553" cy="146655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8E1C99-4E42-33EC-8E46-0E960BA5B31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98840" y="-22123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microsoft.com/office/2007/relationships/hdphoto" Target="../media/hdphoto12.wdp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microsoft.com/office/2007/relationships/hdphoto" Target="../media/hdphoto1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7" y="365125"/>
            <a:ext cx="10489584" cy="612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75519" y="533400"/>
            <a:ext cx="10134600" cy="4278094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39: oi ôi ơi (Tiết 1)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376" y="4241050"/>
            <a:ext cx="13597611" cy="213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2" y="-231959"/>
            <a:ext cx="6247665" cy="518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409143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033169" y="4419600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67481" y="4528609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5" name="Picture 2" descr="Chim bói cá - Kingfis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59" y="1184714"/>
            <a:ext cx="3886200" cy="258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5959072" y="1184714"/>
            <a:ext cx="1821359" cy="26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8790308" y="1203765"/>
            <a:ext cx="3092113" cy="26033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332943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56969" y="5678683"/>
            <a:ext cx="371856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 còi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43681" y="5787692"/>
            <a:ext cx="576788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bói cá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03" y="3857233"/>
            <a:ext cx="12361465" cy="19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27" y="-152400"/>
            <a:ext cx="5679695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O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410" y="28863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Ô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59" y="139844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Ơ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591" y="105063"/>
            <a:ext cx="11860059" cy="4390737"/>
          </a:xfrm>
        </p:spPr>
      </p:pic>
    </p:spTree>
    <p:extLst>
      <p:ext uri="{BB962C8B-B14F-4D97-AF65-F5344CB8AC3E}">
        <p14:creationId xmlns:p14="http://schemas.microsoft.com/office/powerpoint/2010/main" val="248893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E9910FB-FA63-4543-A9E2-9A0E5128F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7" name="Hình ảnh 2" descr="Ảnh có chứa búp bê, mẫu họa, đồ chơi&#10;&#10;Mô tả được tạo tự động">
            <a:extLst>
              <a:ext uri="{FF2B5EF4-FFF2-40B4-BE49-F238E27FC236}">
                <a16:creationId xmlns:a16="http://schemas.microsoft.com/office/drawing/2014/main" id="{B5851CEA-266E-4DED-9746-65AFD935E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837" l="9269" r="93112">
                        <a14:foregroundMark x1="39456" y1="27449" x2="47534" y2="31837"/>
                        <a14:foregroundMark x1="54167" y1="30306" x2="57653" y2="28367"/>
                        <a14:foregroundMark x1="41071" y1="29082" x2="39881" y2="29592"/>
                        <a14:foregroundMark x1="47364" y1="75816" x2="47534" y2="86531"/>
                        <a14:foregroundMark x1="47534" y1="86531" x2="45748" y2="90306"/>
                        <a14:foregroundMark x1="52976" y1="72245" x2="53741" y2="84490"/>
                        <a14:foregroundMark x1="53741" y1="84490" x2="56207" y2="88878"/>
                        <a14:foregroundMark x1="52976" y1="87653" x2="57058" y2="90816"/>
                        <a14:foregroundMark x1="57398" y1="91020" x2="52551" y2="87959"/>
                        <a14:foregroundMark x1="43707" y1="89898" x2="48980" y2="87653"/>
                        <a14:foregroundMark x1="46939" y1="89592" x2="48129" y2="88878"/>
                        <a14:foregroundMark x1="13095" y1="42245" x2="13095" y2="42245"/>
                        <a14:foregroundMark x1="10629" y1="38367" x2="13520" y2="41939"/>
                        <a14:foregroundMark x1="9269" y1="36122" x2="10629" y2="38571"/>
                        <a14:foregroundMark x1="90731" y1="36122" x2="89116" y2="39082"/>
                        <a14:foregroundMark x1="22959" y1="8571" x2="22789" y2="8571"/>
                        <a14:foregroundMark x1="87840" y1="78469" x2="91327" y2="81429"/>
                        <a14:foregroundMark x1="16327" y1="85510" x2="13690" y2="89388"/>
                        <a14:foregroundMark x1="12075" y1="89388" x2="16497" y2="87653"/>
                        <a14:foregroundMark x1="13095" y1="89898" x2="16497" y2="88163"/>
                        <a14:foregroundMark x1="12670" y1="90102" x2="16922" y2="87449"/>
                        <a14:foregroundMark x1="17092" y1="88163" x2="14286" y2="90612"/>
                        <a14:foregroundMark x1="30187" y1="86020" x2="32398" y2="89898"/>
                        <a14:foregroundMark x1="29422" y1="88673" x2="33078" y2="91327"/>
                        <a14:foregroundMark x1="28401" y1="88367" x2="32894" y2="91231"/>
                        <a14:foregroundMark x1="45323" y1="90816" x2="47109" y2="90816"/>
                        <a14:foregroundMark x1="47534" y1="90102" x2="48554" y2="88367"/>
                        <a14:foregroundMark x1="66497" y1="90612" x2="71514" y2="87653"/>
                        <a14:foregroundMark x1="67347" y1="91327" x2="71344" y2="88878"/>
                        <a14:foregroundMark x1="88861" y1="81429" x2="92517" y2="79898"/>
                        <a14:foregroundMark x1="88095" y1="80408" x2="92517" y2="80408"/>
                        <a14:foregroundMark x1="88095" y1="81429" x2="93112" y2="80918"/>
                        <a14:foregroundMark x1="53231" y1="88878" x2="55442" y2="91327"/>
                        <a14:backgroundMark x1="35034" y1="91020" x2="33673" y2="92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64" y="972003"/>
            <a:ext cx="7754638" cy="646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419F9-0917-4243-BD93-B9FCC4D16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0108" y="183525"/>
            <a:ext cx="12210949" cy="803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346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2161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943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71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7134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18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61838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119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230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0253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71063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120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69289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024519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319" y="-457200"/>
            <a:ext cx="2776977" cy="2948138"/>
            <a:chOff x="-661647" y="-636801"/>
            <a:chExt cx="2983174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4119" y="-381000"/>
            <a:ext cx="2771850" cy="3047081"/>
            <a:chOff x="6715410" y="-456280"/>
            <a:chExt cx="3081813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7209854" y="352028"/>
              <a:ext cx="143550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US" sz="48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2330" y="54102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3124200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85049" y="4580888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3009181" y="-257572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89849" y="700854"/>
            <a:ext cx="609600" cy="609600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518319" y="3962400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9509919" y="3886200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52066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76814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99581" y="2847334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25388" y="1418738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38238" y="1644946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33563" y="1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200438" y="-1600567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038638" y="2215805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F1BE629-5DCE-70B8-A743-BBFDAA7FE441}"/>
              </a:ext>
            </a:extLst>
          </p:cNvPr>
          <p:cNvGrpSpPr/>
          <p:nvPr/>
        </p:nvGrpSpPr>
        <p:grpSpPr>
          <a:xfrm>
            <a:off x="4175919" y="-533400"/>
            <a:ext cx="2776977" cy="2948138"/>
            <a:chOff x="-661647" y="-636801"/>
            <a:chExt cx="2983174" cy="3183183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1DDC05E1-EB33-5F3B-5689-03DBEB5C9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EF981EA6-C3AD-0538-AE8B-3F2F14843E7D}"/>
                </a:ext>
              </a:extLst>
            </p:cNvPr>
            <p:cNvSpPr/>
            <p:nvPr/>
          </p:nvSpPr>
          <p:spPr>
            <a:xfrm>
              <a:off x="557914" y="320376"/>
              <a:ext cx="1325462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48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80760" y="4580888"/>
            <a:ext cx="1797789" cy="1301326"/>
            <a:chOff x="-4572000" y="1005253"/>
            <a:chExt cx="6968064" cy="523763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233319" y="3657600"/>
            <a:ext cx="1681571" cy="1441659"/>
            <a:chOff x="-4572000" y="1005253"/>
            <a:chExt cx="6968064" cy="5237632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995319" y="4648200"/>
            <a:ext cx="1681571" cy="1441659"/>
            <a:chOff x="-4572000" y="1005253"/>
            <a:chExt cx="6968064" cy="523763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vải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8290719" y="5416341"/>
            <a:ext cx="1681571" cy="1441659"/>
            <a:chOff x="-4572000" y="1005253"/>
            <a:chExt cx="6968064" cy="523763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ounded Rectangle 43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10119519" y="5384662"/>
            <a:ext cx="1681571" cy="1441659"/>
            <a:chOff x="-4572000" y="1005253"/>
            <a:chExt cx="6968064" cy="523763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</a:pPr>
              <a:r>
                <a:rPr lang="en-US" sz="32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tẩy</a:t>
              </a:r>
              <a:endParaRPr lang="en-US" sz="32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718E-6 4.81481E-6 L -0.04255 -0.4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" y="-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8003E-6 3.7037E-6 L 0.52512 -0.71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3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365E-6 -1.48148E-6 L 0.14933 -0.6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6" y="-3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722E-6 1.48148E-6 L -0.27582 -0.55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27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633E-6 1.11111E-6 L 0.4626 -0.67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0" y="-3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9547E-6 4.07407E-6 L -0.03159 -0.393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04E-6 -3.7037E-7 L -0.54523 -0.44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68" y="-2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7961E-6 2.59259E-6 L -0.27595 -0.61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97" y="-3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979E-6 7.40741E-7 L -0.03145 -0.4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" y="-2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6551E-6 2.22222E-6 L -0.12557 -0.6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9" y="-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6965709-006A-4D4A-B0CC-9C501E1C0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472839B2-3270-45B5-A34C-5F67EF6C47A5}"/>
              </a:ext>
            </a:extLst>
          </p:cNvPr>
          <p:cNvSpPr txBox="1"/>
          <p:nvPr/>
        </p:nvSpPr>
        <p:spPr>
          <a:xfrm>
            <a:off x="1767039" y="728401"/>
            <a:ext cx="10024736" cy="4457760"/>
          </a:xfrm>
          <a:prstGeom prst="wedgeEllipseCallout">
            <a:avLst>
              <a:gd name="adj1" fmla="val -52405"/>
              <a:gd name="adj2" fmla="val -13815"/>
            </a:avLst>
          </a:prstGeom>
          <a:solidFill>
            <a:schemeClr val="bg1"/>
          </a:solidFill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6152">
              <a:buClrTx/>
            </a:pPr>
            <a:endParaRPr lang="en-US" sz="400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400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400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400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  <a:p>
            <a:pPr algn="ctr" defTabSz="1216152">
              <a:buClrTx/>
            </a:pPr>
            <a:endParaRPr lang="en-US" sz="4000" b="1" kern="1200" dirty="0">
              <a:ln w="0"/>
              <a:solidFill>
                <a:sysClr val="windowText" lastClr="000000"/>
              </a:solidFill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5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D9217B-D4E9-4EDB-AB6A-3C0567D6F3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46875" r="74063">
                        <a14:foregroundMark x1="56198" y1="29259" x2="54740" y2="28426"/>
                        <a14:foregroundMark x1="56875" y1="28426" x2="56302" y2="32407"/>
                        <a14:foregroundMark x1="61667" y1="28056" x2="63490" y2="31667"/>
                        <a14:foregroundMark x1="61771" y1="28426" x2="62135" y2="32407"/>
                        <a14:foregroundMark x1="63125" y1="27500" x2="63333" y2="30833"/>
                        <a14:foregroundMark x1="63490" y1="30833" x2="63490" y2="26852"/>
                        <a14:foregroundMark x1="61354" y1="28426" x2="63333" y2="28241"/>
                        <a14:foregroundMark x1="63698" y1="28611" x2="64271" y2="34259"/>
                        <a14:foregroundMark x1="59427" y1="49167" x2="62344" y2="48796"/>
                        <a14:foregroundMark x1="56875" y1="82222" x2="57656" y2="88333"/>
                        <a14:foregroundMark x1="61927" y1="86944" x2="62240" y2="89167"/>
                        <a14:foregroundMark x1="54948" y1="29444" x2="53490" y2="29259"/>
                        <a14:foregroundMark x1="55625" y1="29074" x2="57292" y2="3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45" r="22537" b="4178"/>
          <a:stretch/>
        </p:blipFill>
        <p:spPr>
          <a:xfrm>
            <a:off x="-622315" y="4335"/>
            <a:ext cx="4746154" cy="754215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AFEB811D-D675-6E84-17D8-DE528EAA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114300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39604-8A7A-A059-E434-E9DADDAF7886}"/>
              </a:ext>
            </a:extLst>
          </p:cNvPr>
          <p:cNvSpPr txBox="1"/>
          <p:nvPr/>
        </p:nvSpPr>
        <p:spPr>
          <a:xfrm>
            <a:off x="5760319" y="1191947"/>
            <a:ext cx="1127504" cy="799987"/>
          </a:xfrm>
          <a:prstGeom prst="rect">
            <a:avLst/>
          </a:prstGeom>
          <a:solidFill>
            <a:schemeClr val="accent2"/>
          </a:solidFill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D27BA-7FA1-1796-CB16-E428A59D2C57}"/>
              </a:ext>
            </a:extLst>
          </p:cNvPr>
          <p:cNvSpPr txBox="1"/>
          <p:nvPr/>
        </p:nvSpPr>
        <p:spPr>
          <a:xfrm>
            <a:off x="6842919" y="990600"/>
            <a:ext cx="1127504" cy="1046208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6000" b="1" dirty="0">
                <a:solidFill>
                  <a:srgbClr val="BD196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73F81B-611F-97E3-B5F3-17CC2CEC044C}"/>
              </a:ext>
            </a:extLst>
          </p:cNvPr>
          <p:cNvSpPr txBox="1">
            <a:spLocks/>
          </p:cNvSpPr>
          <p:nvPr/>
        </p:nvSpPr>
        <p:spPr>
          <a:xfrm>
            <a:off x="1508919" y="2362200"/>
            <a:ext cx="9673256" cy="1837235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oi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  <a:r>
              <a:rPr lang="en-US" sz="1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1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0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8486"/>
            <a:ext cx="12176892" cy="6849502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3684" y="4278002"/>
            <a:ext cx="2468157" cy="2541832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3268" y="4025696"/>
            <a:ext cx="2468156" cy="2794140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68637" y="2107068"/>
            <a:ext cx="1876426" cy="3819695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6575"/>
            <a:ext cx="2473285" cy="2698130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0417" y="4074423"/>
            <a:ext cx="2468157" cy="26966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06850" y="1848312"/>
            <a:ext cx="7093380" cy="731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13800" b="1" kern="1200" dirty="0">
                <a:ln w="22225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anose="03080502040302020200" pitchFamily="66" charset="0"/>
                <a:cs typeface="Baloo 2" panose="03080502040302020200" pitchFamily="66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538620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343400"/>
            <a:ext cx="12246294" cy="1605563"/>
            <a:chOff x="695008" y="5406302"/>
            <a:chExt cx="10717370" cy="1605564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1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xem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1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1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ôi</a:t>
              </a:r>
              <a:r>
                <a:rPr lang="en-US" sz="51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7989747" y="5510778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473497" y="546899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F755AB3-6DEA-B3C3-2A29-BE3C12CD7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76200"/>
            <a:ext cx="11774658" cy="4191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46919" y="838200"/>
            <a:ext cx="3448696" cy="941184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99933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489624" cy="7478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97501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441169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09440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60469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19286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78224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xôi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42571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53058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33087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0094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2635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88758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72470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</a:p>
        </p:txBody>
      </p:sp>
      <p:pic>
        <p:nvPicPr>
          <p:cNvPr id="1026" name="Picture 2" descr="THI CÔNG CHÒI LÁ CÔNG TRÌNH CỦ CHI - Công Ty TNHH Phát Triển Thảo V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22" y="282313"/>
            <a:ext cx="6251887" cy="46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xôi có nóng không? Ăn bao nhiêu xôi trong 1 tuần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86" y="263613"/>
            <a:ext cx="8321261" cy="468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129</Words>
  <Application>Microsoft Office PowerPoint</Application>
  <PresentationFormat>Custom</PresentationFormat>
  <Paragraphs>63</Paragraphs>
  <Slides>15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Arial Rounded MT Bold</vt:lpstr>
      <vt:lpstr>Arial-Rounded</vt:lpstr>
      <vt:lpstr>Baloo 2</vt:lpstr>
      <vt:lpstr>Calibri</vt:lpstr>
      <vt:lpstr>Karla</vt:lpstr>
      <vt:lpstr>Luckiest Guy</vt:lpstr>
      <vt:lpstr>Times New Roman</vt:lpstr>
      <vt:lpstr>Building Siblings Relationships by Slidesgo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Huong Thao - 0972115126</dc:creator>
  <cp:lastModifiedBy>LC</cp:lastModifiedBy>
  <cp:revision>66</cp:revision>
  <dcterms:modified xsi:type="dcterms:W3CDTF">2025-12-20T17:27:56Z</dcterms:modified>
</cp:coreProperties>
</file>