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99" r:id="rId2"/>
    <p:sldMasterId id="2147483735" r:id="rId3"/>
  </p:sldMasterIdLst>
  <p:notesMasterIdLst>
    <p:notesMasterId r:id="rId19"/>
  </p:notesMasterIdLst>
  <p:sldIdLst>
    <p:sldId id="2007577225" r:id="rId4"/>
    <p:sldId id="2007577219" r:id="rId5"/>
    <p:sldId id="329" r:id="rId6"/>
    <p:sldId id="2007577224" r:id="rId7"/>
    <p:sldId id="330" r:id="rId8"/>
    <p:sldId id="334" r:id="rId9"/>
    <p:sldId id="333" r:id="rId10"/>
    <p:sldId id="339" r:id="rId11"/>
    <p:sldId id="332" r:id="rId12"/>
    <p:sldId id="335" r:id="rId13"/>
    <p:sldId id="336" r:id="rId14"/>
    <p:sldId id="337" r:id="rId15"/>
    <p:sldId id="259" r:id="rId16"/>
    <p:sldId id="260" r:id="rId17"/>
    <p:sldId id="287" r:id="rId18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89502" autoAdjust="0"/>
  </p:normalViewPr>
  <p:slideViewPr>
    <p:cSldViewPr>
      <p:cViewPr varScale="1">
        <p:scale>
          <a:sx n="70" d="100"/>
          <a:sy n="70" d="100"/>
        </p:scale>
        <p:origin x="732" y="72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4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0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7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0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8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32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6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34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58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33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4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2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87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47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06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2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25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4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61" r:id="rId4"/>
    <p:sldLayoutId id="2147483669" r:id="rId5"/>
    <p:sldLayoutId id="2147483674" r:id="rId6"/>
    <p:sldLayoutId id="2147483675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48C7B5-B6B4-FA94-3457-14DBC1EF4A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43881" y="19665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FDBBD-852E-E6A7-7612-BB8EB11BB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7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7" y="365125"/>
            <a:ext cx="10489584" cy="612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5519" y="533400"/>
            <a:ext cx="10134600" cy="4278094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39: oi ôi ơi (Tiết 2)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ogo&#10;&#10;AI-generated content may be incorrect.">
            <a:extLst>
              <a:ext uri="{FF2B5EF4-FFF2-40B4-BE49-F238E27FC236}">
                <a16:creationId xmlns:a16="http://schemas.microsoft.com/office/drawing/2014/main" id="{07168718-866D-9709-8634-F6F404C2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19" y="2362200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8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568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đợi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6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soi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oi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123 0.00949 0.02232 0.01736 0.03433 0.02662 C 0.05065 0.03912 0.02546 0.02732 0.04712 0.03912 C 0.06801 0.05023 0.0902 0.05903 0.11148 0.06297 C 0.11696 0.06736 0.12322 0.06922 0.12844 0.07547 C 0.13641 0.08519 0.14058 0.10463 0.15011 0.11088 C 0.15573 0.13102 0.17152 0.15394 0.18092 0.16297 C 0.19032 0.17153 0.18235 0.15996 0.19136 0.17153 C 0.19528 0.17755 0.2005 0.18125 0.20415 0.18727 C 0.21473 0.20486 0.20024 0.18912 0.21446 0.20209 C 0.21864 0.2176 0.22021 0.21111 0.22608 0.22084 C 0.23013 0.22732 0.23731 0.25 0.24005 0.26042 C 0.2501 0.29537 0.25428 0.33519 0.26211 0.37269 C 0.26407 0.38148 0.26642 0.39051 0.2685 0.39977 C 0.27151 0.41366 0.27281 0.4301 0.27503 0.44468 C 0.27529 0.44838 0.27568 0.45139 0.27608 0.45463 C 0.27725 0.46088 0.28273 0.46968 0.28273 0.46991 C 0.28417 0.48079 0.28325 0.4757 0.2856 0.4854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0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27 0.00973 0.03655 0.0176 0.056 0.02732 C 0.08236 0.04005 0.04164 0.02824 0.07701 0.04005 C 0.11095 0.05139 0.14724 0.06019 0.18183 0.06482 C 0.1907 0.06875 0.20102 0.07084 0.20911 0.07732 C 0.22229 0.08727 0.22908 0.10718 0.24474 0.11366 C 0.25375 0.13403 0.2796 0.15787 0.29513 0.1669 C 0.3104 0.17547 0.29709 0.16389 0.31197 0.1757 C 0.31823 0.18195 0.32685 0.18542 0.33285 0.19167 C 0.34982 0.20996 0.32607 0.19352 0.34956 0.20695 C 0.35661 0.22269 0.3587 0.21598 0.3681 0.22593 C 0.37515 0.23264 0.38689 0.25602 0.39159 0.26667 C 0.40778 0.30232 0.41444 0.34329 0.42736 0.38148 C 0.43036 0.39028 0.43454 0.39977 0.43767 0.4088 C 0.44237 0.42315 0.44472 0.44028 0.44798 0.4551 C 0.44876 0.4588 0.44968 0.46181 0.45033 0.46505 C 0.45177 0.47176 0.4609 0.48033 0.4609 0.48056 C 0.46325 0.49213 0.46182 0.48681 0.46547 0.49653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74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-0.00888 0.00902 -0.01723 0.01666 -0.02611 0.02546 C -0.03825 0.03703 -0.01945 0.02615 -0.03564 0.03703 C -0.0513 0.04768 -0.06775 0.05602 -0.08354 0.06018 C -0.08759 0.06389 -0.09242 0.06574 -0.09607 0.07176 C -0.10208 0.08102 -0.10521 0.09953 -0.11239 0.10555 C -0.11643 0.12453 -0.12844 0.14676 -0.13536 0.15486 C -0.14228 0.16273 -0.13641 0.15231 -0.14293 0.16319 C -0.14606 0.16875 -0.14985 0.17222 -0.15272 0.17801 C -0.16029 0.19467 -0.14972 0.17963 -0.16016 0.19213 C -0.16356 0.20671 -0.16434 0.20046 -0.16878 0.20995 C -0.17204 0.21597 -0.17739 0.23773 -0.17935 0.24768 C -0.18679 0.28055 -0.18992 0.31852 -0.1958 0.35416 C -0.19723 0.3625 -0.19919 0.37106 -0.20063 0.37963 C -0.20285 0.39305 -0.20389 0.40879 -0.20533 0.42245 C -0.20572 0.42592 -0.20611 0.4287 -0.20637 0.43171 C -0.20715 0.43796 -0.2112 0.44606 -0.2112 0.44652 C -0.21224 0.45671 -0.21159 0.45208 -0.2129 0.46111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043E-6 4.44444E-6 C -0.01057 0.00856 -0.02075 0.01574 -0.03159 0.02384 C -0.04607 0.03495 -0.02349 0.02476 -0.0432 0.03495 C -0.06213 0.04467 -0.08197 0.05254 -0.10116 0.05671 C -0.10612 0.05995 -0.11186 0.0618 -0.1163 0.06736 C -0.12387 0.07615 -0.12739 0.09351 -0.13601 0.0993 C -0.1411 0.11689 -0.15546 0.13773 -0.16394 0.14537 C -0.17243 0.15277 -0.16499 0.14259 -0.17334 0.15324 C -0.17687 0.15856 -0.18143 0.16134 -0.18496 0.16713 C -0.19423 0.18287 -0.18117 0.16851 -0.19423 0.18055 C -0.19788 0.19398 -0.19932 0.18819 -0.20467 0.19675 C -0.20832 0.20277 -0.21485 0.22314 -0.21746 0.2324 C -0.22634 0.26365 -0.22999 0.2993 -0.23717 0.33217 C -0.239 0.34004 -0.24122 0.34814 -0.24292 0.35648 C -0.24553 0.36875 -0.24696 0.38356 -0.24879 0.39675 C -0.24918 0.39976 -0.24957 0.40231 -0.24996 0.40509 C -0.25075 0.41111 -0.25584 0.41851 -0.25584 0.41875 C -0.25701 0.4287 -0.25623 0.42407 -0.25793 0.43263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6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0561 0.00949 -0.01083 0.01759 -0.01657 0.02662 C -0.02427 0.03889 -0.0124 0.02754 -0.02271 0.03889 C -0.03263 0.05 -0.04307 0.05879 -0.05312 0.06342 C -0.0556 0.06689 -0.0586 0.06898 -0.06095 0.07523 C -0.065 0.08495 -0.06683 0.10416 -0.0714 0.11088 C -0.07401 0.13055 -0.08145 0.15393 -0.08589 0.1625 C -0.09045 0.1706 -0.08667 0.15949 -0.09085 0.17129 C -0.0928 0.17708 -0.09515 0.18055 -0.09685 0.18703 C -0.10194 0.20463 -0.09502 0.18842 -0.10181 0.20185 C -0.1039 0.21713 -0.10455 0.21018 -0.10742 0.22014 C -0.10925 0.22685 -0.11277 0.2493 -0.11395 0.25949 C -0.11878 0.29444 -0.12061 0.33426 -0.12439 0.37129 C -0.12531 0.38009 -0.12648 0.38912 -0.12739 0.39814 C -0.12883 0.41203 -0.12948 0.4287 -0.1304 0.44352 C -0.13066 0.44676 -0.13092 0.44953 -0.13105 0.45254 C -0.13157 0.45949 -0.13418 0.46759 -0.13418 0.46782 C -0.13483 0.47916 -0.13444 0.47407 -0.13523 0.4831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2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49 -0.00575 0.01736 -0.00797 0.02662 C -0.0124 0.03889 -0.00575 0.02731 -0.01019 0.03889 C -0.01697 0.05 -0.02259 0.05856 -0.02702 0.06319 C -0.0282 0.0669 -0.03042 0.06898 -0.03159 0.075 C -0.03264 0.08472 -0.03499 0.10417 -0.03721 0.11042 C -0.03942 0.13032 -0.04164 0.1537 -0.04504 0.16227 C -0.04621 0.1706 -0.04504 0.15949 -0.04621 0.17083 C -0.04843 0.17685 -0.04961 0.18032 -0.04961 0.18657 C -0.053 0.20393 -0.04961 0.18796 -0.053 0.20116 C -0.05404 0.21667 -0.05404 0.20995 -0.05522 0.21968 C -0.05744 0.22639 -0.05861 0.24907 -0.05861 0.25926 C -0.06201 0.29398 -0.06305 0.33356 -0.06423 0.37083 C -0.06423 0.37963 -0.06644 0.38866 -0.06644 0.39792 C -0.06644 0.41157 -0.06762 0.42824 -0.06762 0.44259 C -0.06762 0.44606 -0.06762 0.44884 -0.06762 0.45208 C -0.06866 0.4588 -0.07088 0.46713 -0.07088 0.46736 C -0.07088 0.47847 -0.07088 0.47338 -0.07088 0.48287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41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EE972-A990-96FB-CE5A-D58FAD7E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1295400"/>
            <a:ext cx="9413040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64" y="972003"/>
            <a:ext cx="7754638" cy="64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108" y="183525"/>
            <a:ext cx="12210949" cy="80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9144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57C747B9-20AD-1FDA-0C0D-FDB6349FD95B}"/>
              </a:ext>
            </a:extLst>
          </p:cNvPr>
          <p:cNvSpPr/>
          <p:nvPr/>
        </p:nvSpPr>
        <p:spPr>
          <a:xfrm>
            <a:off x="642147" y="0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DD76771-B6B5-C185-93B3-A3DC83954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ạ?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504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3519" y="5410200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0257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869876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1393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360063" y="4879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509556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79124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425377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5334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129540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61519" y="2057399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67608" y="4267200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278</Words>
  <Application>Microsoft Office PowerPoint</Application>
  <PresentationFormat>Custom</PresentationFormat>
  <Paragraphs>55</Paragraphs>
  <Slides>15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Rounded MT Bold</vt:lpstr>
      <vt:lpstr>Arial-Rounded</vt:lpstr>
      <vt:lpstr>Calibri</vt:lpstr>
      <vt:lpstr>Calibri Light</vt:lpstr>
      <vt:lpstr>Karla</vt:lpstr>
      <vt:lpstr>Luckiest Guy</vt:lpstr>
      <vt:lpstr>Times New Roman</vt:lpstr>
      <vt:lpstr>Building Siblings Relationships by Slidesgo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Huong Thao - 0972115126</dc:creator>
  <cp:lastModifiedBy>LC</cp:lastModifiedBy>
  <cp:revision>64</cp:revision>
  <dcterms:modified xsi:type="dcterms:W3CDTF">2025-12-20T17:35:21Z</dcterms:modified>
</cp:coreProperties>
</file>