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5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3" r:id="rId2"/>
    <p:sldId id="269" r:id="rId3"/>
    <p:sldId id="256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1" r:id="rId22"/>
    <p:sldId id="330" r:id="rId23"/>
    <p:sldId id="302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05" r:id="rId3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3060" autoAdjust="0"/>
  </p:normalViewPr>
  <p:slideViewPr>
    <p:cSldViewPr>
      <p:cViewPr>
        <p:scale>
          <a:sx n="33" d="100"/>
          <a:sy n="33" d="100"/>
        </p:scale>
        <p:origin x="-2082" y="-85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0738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smtClean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4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83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Ngôi</a:t>
            </a:r>
            <a:r>
              <a:rPr lang="en-US" baseline="0" smtClean="0"/>
              <a:t> sao may mắn, HS đc tặng quà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806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000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4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3371" y="92755"/>
            <a:ext cx="2024526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79954" y="4479232"/>
            <a:ext cx="4244045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5105" y="3805405"/>
            <a:ext cx="12151614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9730273" y="4637065"/>
            <a:ext cx="243156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1852" y="24"/>
            <a:ext cx="3507564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15196" y="3429000"/>
            <a:ext cx="7131513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15196" y="2186600"/>
            <a:ext cx="7131513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15163" y="4109000"/>
            <a:ext cx="7131513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38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19.xml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slide" Target="slide15.xml"/><Relationship Id="rId9" Type="http://schemas.openxmlformats.org/officeDocument/2006/relationships/slide" Target="slide29.xml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microsoft.com/office/2007/relationships/hdphoto" Target="../media/hdphoto3.wdp"/><Relationship Id="rId5" Type="http://schemas.openxmlformats.org/officeDocument/2006/relationships/image" Target="../media/image68.jpe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8.wdp"/><Relationship Id="rId18" Type="http://schemas.openxmlformats.org/officeDocument/2006/relationships/image" Target="../media/image86.png"/><Relationship Id="rId26" Type="http://schemas.openxmlformats.org/officeDocument/2006/relationships/slide" Target="slide30.xml"/><Relationship Id="rId3" Type="http://schemas.openxmlformats.org/officeDocument/2006/relationships/image" Target="../media/image78.png"/><Relationship Id="rId21" Type="http://schemas.microsoft.com/office/2007/relationships/hdphoto" Target="../media/hdphoto12.wdp"/><Relationship Id="rId7" Type="http://schemas.openxmlformats.org/officeDocument/2006/relationships/slide" Target="slide31.xml"/><Relationship Id="rId12" Type="http://schemas.openxmlformats.org/officeDocument/2006/relationships/image" Target="../media/image83.png"/><Relationship Id="rId17" Type="http://schemas.microsoft.com/office/2007/relationships/hdphoto" Target="../media/hdphoto10.wdp"/><Relationship Id="rId25" Type="http://schemas.openxmlformats.org/officeDocument/2006/relationships/slide" Target="slide29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24" Type="http://schemas.openxmlformats.org/officeDocument/2006/relationships/slide" Target="slide28.xml"/><Relationship Id="rId5" Type="http://schemas.openxmlformats.org/officeDocument/2006/relationships/image" Target="../media/image79.png"/><Relationship Id="rId15" Type="http://schemas.microsoft.com/office/2007/relationships/hdphoto" Target="../media/hdphoto9.wdp"/><Relationship Id="rId23" Type="http://schemas.openxmlformats.org/officeDocument/2006/relationships/slide" Target="slide27.xml"/><Relationship Id="rId28" Type="http://schemas.microsoft.com/office/2007/relationships/hdphoto" Target="../media/hdphoto13.wdp"/><Relationship Id="rId10" Type="http://schemas.openxmlformats.org/officeDocument/2006/relationships/image" Target="../media/image82.png"/><Relationship Id="rId19" Type="http://schemas.microsoft.com/office/2007/relationships/hdphoto" Target="../media/hdphoto11.wdp"/><Relationship Id="rId4" Type="http://schemas.microsoft.com/office/2007/relationships/hdphoto" Target="../media/hdphoto5.wdp"/><Relationship Id="rId9" Type="http://schemas.openxmlformats.org/officeDocument/2006/relationships/image" Target="../media/image81.png"/><Relationship Id="rId14" Type="http://schemas.openxmlformats.org/officeDocument/2006/relationships/image" Target="../media/image84.png"/><Relationship Id="rId22" Type="http://schemas.openxmlformats.org/officeDocument/2006/relationships/slide" Target="slide26.xml"/><Relationship Id="rId27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audio" Target="../media/audio1.wav"/><Relationship Id="rId10" Type="http://schemas.openxmlformats.org/officeDocument/2006/relationships/image" Target="../media/image91.jpeg"/><Relationship Id="rId4" Type="http://schemas.openxmlformats.org/officeDocument/2006/relationships/audio" Target="../media/audio2.wav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audio" Target="../media/audio2.wav"/><Relationship Id="rId10" Type="http://schemas.openxmlformats.org/officeDocument/2006/relationships/image" Target="../media/image94.jpeg"/><Relationship Id="rId4" Type="http://schemas.openxmlformats.org/officeDocument/2006/relationships/audio" Target="../media/audio1.wav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8.png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12" Type="http://schemas.openxmlformats.org/officeDocument/2006/relationships/image" Target="../media/image97.jpeg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6.jpeg"/><Relationship Id="rId5" Type="http://schemas.openxmlformats.org/officeDocument/2006/relationships/audio" Target="../media/audio2.wav"/><Relationship Id="rId15" Type="http://schemas.openxmlformats.org/officeDocument/2006/relationships/image" Target="../media/image99.jpeg"/><Relationship Id="rId10" Type="http://schemas.openxmlformats.org/officeDocument/2006/relationships/image" Target="../media/image95.jpg"/><Relationship Id="rId4" Type="http://schemas.openxmlformats.org/officeDocument/2006/relationships/audio" Target="../media/audio1.wav"/><Relationship Id="rId9" Type="http://schemas.openxmlformats.org/officeDocument/2006/relationships/image" Target="../media/image80.png"/><Relationship Id="rId1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2"/>
            <a:ext cx="11351049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6, 7, 8, 9, 10 ( Tiết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925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08993" y="896366"/>
            <a:ext cx="5306195" cy="116103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4400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400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sz="440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400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sz="44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45" y="3056924"/>
            <a:ext cx="1015218" cy="1013527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08" y="3058348"/>
            <a:ext cx="1015217" cy="1012104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71" y="3056913"/>
            <a:ext cx="1015217" cy="1013539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34" y="3059696"/>
            <a:ext cx="1015217" cy="1010755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99" y="3056924"/>
            <a:ext cx="1015218" cy="1013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" y="2396696"/>
            <a:ext cx="4656213" cy="23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33" y="3402222"/>
            <a:ext cx="1414561" cy="1412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7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6119" y="1600200"/>
            <a:ext cx="3975142" cy="39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88" y="3385985"/>
            <a:ext cx="1414561" cy="1410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10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9" y="1146289"/>
            <a:ext cx="4400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0" y="3496563"/>
            <a:ext cx="1414561" cy="1412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7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3719" y="802293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76" y="3498503"/>
            <a:ext cx="1414561" cy="1408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10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1318" y="1227404"/>
            <a:ext cx="4953711" cy="49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0" y="3608141"/>
            <a:ext cx="1414561" cy="1412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21156"/>
              </p:ext>
            </p:extLst>
          </p:nvPr>
        </p:nvGraphicFramePr>
        <p:xfrm>
          <a:off x="5134424" y="685800"/>
          <a:ext cx="5638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58168" y="3595628"/>
            <a:ext cx="2776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200" smtClean="0">
                <a:solidFill>
                  <a:srgbClr val="0070C0"/>
                </a:solidFill>
                <a:latin typeface="HP001 4 hàng" pitchFamily="34" charset="0"/>
              </a:rPr>
              <a:t>10</a:t>
            </a:r>
            <a:endParaRPr lang="en-US" sz="1820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6564" y="6058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6231" y="-33572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1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1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2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5015307" y="1938223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71" y="2242751"/>
            <a:ext cx="1257054" cy="924161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7454649" y="1938223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55" y="2237756"/>
            <a:ext cx="1254580" cy="922342"/>
          </a:xfrm>
          <a:prstGeom prst="rect">
            <a:avLst/>
          </a:prstGeom>
        </p:spPr>
      </p:pic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9891377" y="1938223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9214" y="2234304"/>
            <a:ext cx="1258553" cy="925262"/>
          </a:xfrm>
          <a:prstGeom prst="rect">
            <a:avLst/>
          </a:prstGeom>
        </p:spPr>
      </p:pic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5015307" y="377660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4063581"/>
            <a:ext cx="1281489" cy="942125"/>
          </a:xfrm>
          <a:prstGeom prst="rect">
            <a:avLst/>
          </a:prstGeom>
        </p:spPr>
      </p:pic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7454649" y="377660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5" y="4016011"/>
            <a:ext cx="1410900" cy="1037265"/>
          </a:xfrm>
          <a:prstGeom prst="rect">
            <a:avLst/>
          </a:prstGeom>
        </p:spPr>
      </p:pic>
      <p:sp>
        <p:nvSpPr>
          <p:cNvPr id="27" name="Rounded Rectangle 26">
            <a:hlinkClick r:id="" action="ppaction://noaction"/>
          </p:cNvPr>
          <p:cNvSpPr/>
          <p:nvPr/>
        </p:nvSpPr>
        <p:spPr>
          <a:xfrm>
            <a:off x="9891377" y="377660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04" y="4083468"/>
            <a:ext cx="1430255" cy="1051495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5719" y="1938223"/>
            <a:ext cx="2233207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4000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81163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3" name="Rounded Rectangle 2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63" y="2224907"/>
            <a:ext cx="3214005" cy="2362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220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71476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62" y="2132716"/>
            <a:ext cx="3464810" cy="2547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752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830408" y="183215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41" y="2116848"/>
            <a:ext cx="3563792" cy="26200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64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0000" r="-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804319" y="817408"/>
            <a:ext cx="36006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830408" y="183215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42" y="2116848"/>
            <a:ext cx="3563789" cy="26200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77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80241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8" y="1855218"/>
            <a:ext cx="4219717" cy="31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961825" y="1811637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7" y="1855218"/>
            <a:ext cx="4219721" cy="3102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645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6855" y="5768508"/>
            <a:ext cx="901145" cy="851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019050" y="5768508"/>
            <a:ext cx="901144" cy="851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7603" y="77215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thêm bánh lên đĩa để: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7036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Trên đĩa có 6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919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593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66549" y="5768508"/>
            <a:ext cx="901144" cy="851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6360" y="5768508"/>
            <a:ext cx="901145" cy="85108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102391" y="4800600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63860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Trên đĩa có 9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4022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58194" y="483981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811195" y="4864566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24" y="2191896"/>
            <a:ext cx="3845808" cy="192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001884" y="3082280"/>
            <a:ext cx="559965" cy="539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270474" y="2515659"/>
            <a:ext cx="559965" cy="539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918539" y="2476314"/>
            <a:ext cx="559965" cy="5395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638556" y="3164585"/>
            <a:ext cx="559965" cy="5395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93186"/>
            <a:ext cx="559965" cy="5395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4238" y="4893186"/>
            <a:ext cx="559965" cy="5395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2865" y="4893186"/>
            <a:ext cx="559965" cy="5395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23" y="2054444"/>
            <a:ext cx="3845808" cy="1922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09519" y="1449694"/>
            <a:ext cx="0" cy="4899873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062119" y="2343305"/>
            <a:ext cx="533400" cy="50700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795419" y="2850307"/>
            <a:ext cx="533400" cy="5070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862219" y="2191896"/>
            <a:ext cx="533400" cy="5070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527964" y="2335788"/>
            <a:ext cx="533400" cy="5070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381783" y="3139579"/>
            <a:ext cx="533400" cy="5070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506287" y="2657583"/>
            <a:ext cx="533400" cy="50700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36367" y="4658442"/>
            <a:ext cx="533400" cy="50700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28000" y="5179267"/>
            <a:ext cx="533400" cy="50700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39587" y="5187731"/>
            <a:ext cx="533400" cy="50700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194" y="4680729"/>
            <a:ext cx="533400" cy="50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429" y="5216380"/>
            <a:ext cx="533400" cy="5070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41348" y="5216380"/>
            <a:ext cx="533400" cy="50700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53829" y="4680729"/>
            <a:ext cx="533400" cy="50700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67306"/>
            <a:ext cx="559965" cy="5395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8461" y="4909458"/>
            <a:ext cx="559965" cy="5395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7088" y="4909458"/>
            <a:ext cx="559965" cy="53958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41422" y="4648200"/>
            <a:ext cx="533400" cy="50700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33055" y="5169025"/>
            <a:ext cx="533400" cy="5070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44642" y="5177489"/>
            <a:ext cx="533400" cy="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701E-6 2.48555E-6 L 0.12112 -0.27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6" y="-13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7E-6 2.48555E-6 L -0.04489 -0.252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" y="-126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778E-6 -1.40611E-6 L -0.06941 -0.30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" y="-15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592E-6 3.14524E-6 L 0.1015 -0.29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5" y="-145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42E-6 -3.19149E-6 L 0.13894 -0.337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1" y="-168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88E-6 -1.16559E-6 L 0.12003 -0.260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" y="-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0" y="-8467"/>
            <a:ext cx="121618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13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10" y="4379414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91" y="4343401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9111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9" y="4643498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0" y="460748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056" y="304800"/>
            <a:ext cx="522413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154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05" y="-123035"/>
            <a:ext cx="12509320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41" y="958036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3" y="5947109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506" y="2243108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249" y="2302029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453" y="4936026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919" y="4936026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491" y="4936026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52051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29816" y="990600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20321" y="97411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65590" y="632627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24529" y="1093104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83556" y="1496146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194719" y="4478722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50959" y="4073807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14519" y="4518466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8690" y="391191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22058" y="4069896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187857" y="410498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06085" y="3908599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05638" y="4020172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10486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696717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59071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65984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389429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72802" y="1671842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25602" y="1706849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890947" y="43140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66581" y="4403835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792317" y="435983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54281" y="5555215"/>
            <a:ext cx="659542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vi-VN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3119" y="4026375"/>
            <a:ext cx="655664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 5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88" y="5791200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4253092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307072" y="76200"/>
            <a:ext cx="3820236" cy="3747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85919" y="160020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1617768"/>
            <a:ext cx="4762500" cy="476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487680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52119" y="5364421"/>
            <a:ext cx="3770543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20" y="5417234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59019" y="4058402"/>
            <a:ext cx="3780017" cy="9560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9</a:t>
            </a:r>
            <a:endParaRPr lang="vi-VN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79" y="3998324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>
          <a:xfrm>
            <a:off x="4252119" y="467513"/>
            <a:ext cx="3135550" cy="29892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70238" y="150495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61319" y="5196811"/>
            <a:ext cx="4826871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10 </a:t>
            </a:r>
            <a:endParaRPr lang="en-US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3" y="5226238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33120" y="5211002"/>
            <a:ext cx="4838999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7</a:t>
            </a:r>
            <a:endParaRPr lang="vi-VN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39" y="5226238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555559"/>
            <a:ext cx="1049696" cy="104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2941780" y="433384"/>
            <a:ext cx="1524000" cy="145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61735" y="555559"/>
            <a:ext cx="2086820" cy="1998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95" y="537762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7" b="98176" l="1163" r="99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61" y="358631"/>
            <a:ext cx="1625651" cy="1761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7215254" y="2463234"/>
            <a:ext cx="1074540" cy="1028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052719" y="1980441"/>
            <a:ext cx="1524000" cy="1459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808004" y="2084314"/>
            <a:ext cx="1524000" cy="1459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666288" y="799166"/>
            <a:ext cx="1143000" cy="1094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3196194" y="2366827"/>
            <a:ext cx="1074540" cy="102889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61735" y="358630"/>
            <a:ext cx="11046003" cy="34513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27536" y="3871776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6553359" y="3914502"/>
            <a:ext cx="780164" cy="7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2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2050" y="6356429"/>
            <a:ext cx="270978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14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07" y="665268"/>
            <a:ext cx="7620000" cy="571500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58">
            <a:off x="526280" y="642319"/>
            <a:ext cx="3783103" cy="33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0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2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79" y="386249"/>
            <a:ext cx="5392267" cy="6240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4" y="2404925"/>
            <a:ext cx="4394292" cy="2202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319" y="152400"/>
            <a:ext cx="1730049" cy="480561"/>
          </a:xfrm>
          <a:prstGeom prst="rect">
            <a:avLst/>
          </a:prstGeom>
          <a:solidFill>
            <a:srgbClr val="2F4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63095" y="5810593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sáu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66" y="1766783"/>
            <a:ext cx="7037579" cy="383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03" y="3632072"/>
            <a:ext cx="954752" cy="897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80" y="2461788"/>
            <a:ext cx="1033500" cy="809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60" y="3685826"/>
            <a:ext cx="988507" cy="863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15" y="2547623"/>
            <a:ext cx="1272504" cy="956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986" y="2405650"/>
            <a:ext cx="1198880" cy="882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415" y="3552367"/>
            <a:ext cx="1203491" cy="885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19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3095" y="1698255"/>
            <a:ext cx="3975142" cy="39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211E-6 6.08763E-6 L -2.32211E-6 6.08763E-6 C 0.00746 -0.00678 0.00607 -0.00771 0.01683 -0.0037 C 0.01805 -0.00339 0.01857 -0.0003 0.01961 6.08763E-6 C 0.02343 0.00124 0.02725 0.00093 0.03089 0.00124 C 0.03176 0.00525 0.03245 0.00772 0.03089 0.01235 C 0.03054 0.01358 0.0295 0.01327 0.02881 0.01389 C 0.02672 0.01327 0.02447 0.01327 0.02256 0.01235 C 0.02169 0.01204 0.02117 0.0105 0.0203 0.00988 C 0.01909 0.00895 0.01753 0.00834 0.01614 0.00741 C 0.01544 0.0071 0.01475 0.00679 0.01406 0.00618 C 0.01301 0.00556 0.01215 0.00433 0.01128 0.00371 C 0.00989 0.00278 0.00833 0.00217 0.00694 0.00124 C 0.00625 0.00093 0.00555 0.00031 0.00486 6.08763E-6 L -2.32211E-6 6.08763E-6 Z " pathEditMode="relative" ptsTypes="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085E-6 6.4332E-6 L -5.5085E-6 6.4332E-6 C 0.00225 -0.0003 0.00468 -0.00123 0.00711 -0.00123 C 0.00867 -0.00123 0.01023 -0.00092 0.01179 6.4332E-6 C 0.0196 0.00525 0.00641 0.00093 0.01579 0.00433 C 0.01891 0.00556 0.02203 0.00618 0.02533 0.0071 C 0.02603 0.00803 0.02689 0.00895 0.02759 0.00988 C 0.02828 0.0108 0.02932 0.01142 0.02915 0.01266 C 0.0288 0.01852 0.02672 0.02006 0.02446 0.02284 C 0.02203 0.02222 0.01978 0.02191 0.01735 0.0213 C 0.01405 0.02037 0.01353 0.01728 0.01023 0.0142 C 0.00919 0.01327 0.00815 0.01235 0.00711 0.01142 C 0.00624 0.0105 0.00537 0.00957 0.00468 0.00864 C 0.00156 0.00402 0.00069 0.00155 -5.5085E-6 6.4332E-6 Z " pathEditMode="relative" ptsTypes="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194E-6 -4.16538E-7 L 2.82194E-6 -4.16538E-7 C 0.00937 -0.00154 0.00815 -0.00216 0.01891 -4.16538E-7 C 0.02065 0.00062 0.02308 0.00339 0.02447 0.00432 C 0.02516 0.00494 0.02603 0.00555 0.0269 0.00586 C 0.03106 0.00648 0.03523 0.00679 0.03957 0.0071 C 0.03922 0.00895 0.03939 0.01141 0.0387 0.01296 C 0.038 0.0145 0.03436 0.01635 0.03314 0.01728 C 0.02759 0.01666 0.02204 0.01635 0.01648 0.01573 C 0.01544 0.01543 0.0144 0.01481 0.01336 0.01419 C 0.0118 0.01357 0.00867 0.01141 0.00867 0.01141 C 0.00694 0.00864 0.00607 0.00648 0.00381 0.00432 C 0.00312 0.0037 0.00052 0.00092 2.82194E-6 -4.16538E-7 Z " pathEditMode="relative" ptsTypes="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464E-7 9.65751E-7 L -4.23464E-7 9.65751E-7 C -0.00243 -0.00092 -0.00486 -0.00185 -0.00729 -0.00278 C -0.00885 -0.0037 -0.01042 -0.00463 -0.01198 -0.00555 C -0.01267 -0.00617 -0.01354 -0.00679 -0.01441 -0.0071 L -0.01996 -0.00833 C -0.02656 -0.0074 -0.02794 -0.0108 -0.03089 -0.00432 C -0.03159 -0.00308 -0.03194 -0.00154 -0.03246 9.65751E-7 C -0.03228 0.00216 -0.03315 0.00679 -0.03176 0.0071 C -0.02204 0.00895 -0.00538 0.00124 -4.23464E-7 9.65751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669E-6 1.13854E-6 L -5.12669E-6 1.13854E-6 C -0.00886 -0.00093 -0.01754 -0.00278 -0.02621 1.13854E-6 C -0.02708 0.0003 -0.02743 0.00185 -0.02795 0.00277 C -0.02795 0.00308 -0.02917 0.01203 -0.02951 0.01295 C -0.03333 0.01974 -0.03802 0.01789 -0.04288 0.01851 C -0.04218 0.01913 -0.04131 0.01943 -0.04062 0.02005 C -0.03854 0.02098 -0.0342 0.02283 -0.0342 0.02283 C -0.02674 0.02221 -0.01927 0.02406 -0.01198 0.02128 C -0.01007 0.02067 -0.00886 0.01295 -0.00886 0.01295 C -0.00764 0.00617 -0.00886 0.01049 -0.00574 0.00586 C -0.00504 0.00493 -0.00105 0.00092 -5.12669E-6 1.13854E-6 Z " pathEditMode="relative" ptsTypes="AAAAAAAAAAAA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42565" y="5862091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bảy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30" y="1800062"/>
            <a:ext cx="7037579" cy="3788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24" y="2724580"/>
            <a:ext cx="1076456" cy="1208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79" y="3845146"/>
            <a:ext cx="1147110" cy="152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9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608" y="1188210"/>
            <a:ext cx="4400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8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41712" y="5784843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tám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30" y="1794770"/>
            <a:ext cx="7037579" cy="3799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6" y="2620465"/>
            <a:ext cx="1181977" cy="1189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2607823"/>
            <a:ext cx="1097980" cy="1434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18" y="2607824"/>
            <a:ext cx="1085356" cy="1314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133" y="2395012"/>
            <a:ext cx="1014732" cy="1314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98" y="4015071"/>
            <a:ext cx="1463618" cy="1241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13" y="4003787"/>
            <a:ext cx="1226292" cy="126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68" y="4003787"/>
            <a:ext cx="975610" cy="118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451" y="3810066"/>
            <a:ext cx="1075730" cy="1457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15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783243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36714" y="5879259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19" y="1775368"/>
            <a:ext cx="7011800" cy="383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90" y="2350590"/>
            <a:ext cx="1092553" cy="889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35" y="2554301"/>
            <a:ext cx="1170958" cy="966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52" y="2747396"/>
            <a:ext cx="1130487" cy="792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27" y="2969367"/>
            <a:ext cx="1009267" cy="8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33" y="3994763"/>
            <a:ext cx="1198876" cy="1101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93" y="3805865"/>
            <a:ext cx="956997" cy="77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78" y="4299981"/>
            <a:ext cx="912015" cy="84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41" y="4181954"/>
            <a:ext cx="864498" cy="789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65" y="3359974"/>
            <a:ext cx="1020273" cy="911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16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451" y="1143001"/>
            <a:ext cx="4470454" cy="44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906764" y="719666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30905" y="5716178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20" y="1957843"/>
            <a:ext cx="6397799" cy="3473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718010" y="3356636"/>
            <a:ext cx="519021" cy="520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473262" y="3263647"/>
            <a:ext cx="674876" cy="502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228697" y="2943872"/>
            <a:ext cx="591818" cy="59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20720" y="3912841"/>
            <a:ext cx="591818" cy="593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9211276" y="2903303"/>
            <a:ext cx="591818" cy="593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283318" y="3938528"/>
            <a:ext cx="591818" cy="593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68822" y="3593243"/>
            <a:ext cx="509915" cy="511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210595" y="3881083"/>
            <a:ext cx="591818" cy="593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161840" y="3925806"/>
            <a:ext cx="673181" cy="503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61195" y="3134305"/>
            <a:ext cx="673181" cy="5038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01167"/>
              </p:ext>
            </p:extLst>
          </p:nvPr>
        </p:nvGraphicFramePr>
        <p:xfrm>
          <a:off x="-213240" y="-236394"/>
          <a:ext cx="5638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10504" y="2673434"/>
            <a:ext cx="2776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200" smtClean="0">
                <a:solidFill>
                  <a:srgbClr val="0070C0"/>
                </a:solidFill>
                <a:latin typeface="HP001 4 hàng" pitchFamily="34" charset="0"/>
              </a:rPr>
              <a:t>10</a:t>
            </a:r>
            <a:endParaRPr lang="en-US" sz="1820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8900" y="-861614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567" y="-1257914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7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73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1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1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84" dur="5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26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323</Words>
  <Application>Microsoft Office PowerPoint</Application>
  <PresentationFormat>Custom</PresentationFormat>
  <Paragraphs>87</Paragraphs>
  <Slides>31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135</cp:revision>
  <dcterms:created xsi:type="dcterms:W3CDTF">2021-05-23T10:25:42Z</dcterms:created>
  <dcterms:modified xsi:type="dcterms:W3CDTF">2025-12-21T08:00:07Z</dcterms:modified>
</cp:coreProperties>
</file>