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4" r:id="rId2"/>
    <p:sldMasterId id="2147483716" r:id="rId3"/>
    <p:sldMasterId id="2147483727" r:id="rId4"/>
    <p:sldMasterId id="2147483778" r:id="rId5"/>
    <p:sldMasterId id="2147483792" r:id="rId6"/>
    <p:sldMasterId id="2147483806" r:id="rId7"/>
    <p:sldMasterId id="2147483830" r:id="rId8"/>
  </p:sldMasterIdLst>
  <p:notesMasterIdLst>
    <p:notesMasterId r:id="rId17"/>
  </p:notesMasterIdLst>
  <p:sldIdLst>
    <p:sldId id="341" r:id="rId9"/>
    <p:sldId id="366" r:id="rId10"/>
    <p:sldId id="2007577205" r:id="rId11"/>
    <p:sldId id="363" r:id="rId12"/>
    <p:sldId id="326" r:id="rId13"/>
    <p:sldId id="2007577201" r:id="rId14"/>
    <p:sldId id="362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08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8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2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4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5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9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2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5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9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7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8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2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7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1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0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3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959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7462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258355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6897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38191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20854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83220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616476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7225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29063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1321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75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7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96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265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3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252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38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6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45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570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9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8731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12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9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1F349E-56ED-175F-D23C-CDF3B7C662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2D8A88-6E91-0F61-6D5F-259F589DF2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9F209-E6C2-E4A7-2F81-4E462C135FB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BD2FCF-E001-F964-A5CD-6618E14F168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5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ED2F6B-30F9-9714-37CA-518DC9B95C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3FA639-DDDC-8208-DF87-8AE0287B62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90D2F0-7D50-D929-9263-B006456D91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0B407A-F206-3AA9-0D7A-D3A8EA4F55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581870-B1AF-E6ED-76CB-CDF425DA63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A2FC59-7894-79C1-DF5A-48FC58B3B32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DA7AE0-7316-632A-4AD2-089580EB3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ADECDC-76B0-5E7D-92FF-7B8C64316E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1" y="1366500"/>
            <a:ext cx="8534401" cy="2406749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E e ê ê (Tiết 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7743394" y="1573619"/>
            <a:ext cx="4696180" cy="55714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D15D0-53EB-85AA-1070-7C6FF1BE6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54" y="1848399"/>
            <a:ext cx="6937849" cy="409686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C06230-FD2E-18FD-7D16-7A5A1C474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4FFA00-D130-CF41-E6D6-9066E68A2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3B7044-22D5-50F7-A114-B1A34C7C1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45DA93-EEE9-478B-4011-44A462BE4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9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C435C0-6890-7467-4FEB-F87128ABCE36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D45C2-E7F9-6F14-CAB9-5CB08F4E9D4B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7F150D-CCB0-A0AE-C112-B29DF9088012}"/>
              </a:ext>
            </a:extLst>
          </p:cNvPr>
          <p:cNvGrpSpPr/>
          <p:nvPr/>
        </p:nvGrpSpPr>
        <p:grpSpPr>
          <a:xfrm>
            <a:off x="2684848" y="4324602"/>
            <a:ext cx="6822304" cy="966542"/>
            <a:chOff x="2489539" y="4323234"/>
            <a:chExt cx="6822304" cy="9665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8063A2-ADAB-253F-10A2-386D7967CA5E}"/>
                </a:ext>
              </a:extLst>
            </p:cNvPr>
            <p:cNvSpPr txBox="1"/>
            <p:nvPr/>
          </p:nvSpPr>
          <p:spPr>
            <a:xfrm>
              <a:off x="2489539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834519-5A3D-07B1-76A7-C94423D2CCFC}"/>
                </a:ext>
              </a:extLst>
            </p:cNvPr>
            <p:cNvSpPr txBox="1"/>
            <p:nvPr/>
          </p:nvSpPr>
          <p:spPr>
            <a:xfrm>
              <a:off x="3296855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66C6C5-B27C-272C-8208-5951A7466EC9}"/>
                </a:ext>
              </a:extLst>
            </p:cNvPr>
            <p:cNvSpPr txBox="1"/>
            <p:nvPr/>
          </p:nvSpPr>
          <p:spPr>
            <a:xfrm>
              <a:off x="4398031" y="4337139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73A034-F611-446F-97D8-5F74BB3AAE02}"/>
                </a:ext>
              </a:extLst>
            </p:cNvPr>
            <p:cNvSpPr/>
            <p:nvPr/>
          </p:nvSpPr>
          <p:spPr>
            <a:xfrm>
              <a:off x="6033821" y="4366446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FE162B-B4FC-7412-5A0C-993E989F340C}"/>
                </a:ext>
              </a:extLst>
            </p:cNvPr>
            <p:cNvSpPr txBox="1"/>
            <p:nvPr/>
          </p:nvSpPr>
          <p:spPr>
            <a:xfrm>
              <a:off x="6846569" y="4344840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6DDF9D-1901-DB44-5F19-BA5A3BA3DF2B}"/>
                </a:ext>
              </a:extLst>
            </p:cNvPr>
            <p:cNvSpPr txBox="1"/>
            <p:nvPr/>
          </p:nvSpPr>
          <p:spPr>
            <a:xfrm>
              <a:off x="9012572" y="4323234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0B7CE4C-3F8B-01B1-1171-323995CA8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C3145E3-7DFE-2D20-27E4-DB0B0274F7CB}"/>
              </a:ext>
            </a:extLst>
          </p:cNvPr>
          <p:cNvGrpSpPr/>
          <p:nvPr/>
        </p:nvGrpSpPr>
        <p:grpSpPr>
          <a:xfrm>
            <a:off x="215396" y="203422"/>
            <a:ext cx="3697384" cy="941185"/>
            <a:chOff x="63500" y="1429216"/>
            <a:chExt cx="2779915" cy="705889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id="{D8BCDD7F-FE07-104A-CC0A-3A128753AA20}"/>
                </a:ext>
              </a:extLst>
            </p:cNvPr>
            <p:cNvSpPr/>
            <p:nvPr/>
          </p:nvSpPr>
          <p:spPr>
            <a:xfrm>
              <a:off x="453152" y="1429216"/>
              <a:ext cx="2390263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AAB643-DC02-DD86-1B83-EE436DC6AABE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116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937-40D9-E855-54AA-0396BBFB3C1A}"/>
              </a:ext>
            </a:extLst>
          </p:cNvPr>
          <p:cNvSpPr txBox="1">
            <a:spLocks/>
          </p:cNvSpPr>
          <p:nvPr/>
        </p:nvSpPr>
        <p:spPr>
          <a:xfrm>
            <a:off x="1902222" y="14459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7D3AB1-70B1-9DA4-85BE-C2856F1FB862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AAB807-A7E3-A94B-626C-F5978456173B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044C47-8508-C9F5-1504-764F87226723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BAFCD-B60B-A965-1610-916C3B209843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D34430-A2C9-13D7-BD72-7CB5BD5E7591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D51B62-EE69-67F3-16D3-17E2C4C2210C}"/>
              </a:ext>
            </a:extLst>
          </p:cNvPr>
          <p:cNvSpPr txBox="1">
            <a:spLocks/>
          </p:cNvSpPr>
          <p:nvPr/>
        </p:nvSpPr>
        <p:spPr>
          <a:xfrm>
            <a:off x="6617038" y="40334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35C69-065E-9198-56BD-C8B527B372A0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4DB72-954D-5BDD-6F80-619D2DADE7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7B879908-06C3-E52F-95BE-CBEA08FB16C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4F2AEB-B33E-3A4F-6EEC-A24FD68205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0174B56-0EE6-6EE2-5F3B-68C14B9FBA3A}"/>
              </a:ext>
            </a:extLst>
          </p:cNvPr>
          <p:cNvSpPr txBox="1">
            <a:spLocks/>
          </p:cNvSpPr>
          <p:nvPr/>
        </p:nvSpPr>
        <p:spPr>
          <a:xfrm>
            <a:off x="8274447" y="1369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3972302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16480" y="3861684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42756" y="3861684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97775" y="3888318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937-40D9-E855-54AA-0396BBFB3C1A}"/>
              </a:ext>
            </a:extLst>
          </p:cNvPr>
          <p:cNvSpPr txBox="1">
            <a:spLocks/>
          </p:cNvSpPr>
          <p:nvPr/>
        </p:nvSpPr>
        <p:spPr>
          <a:xfrm>
            <a:off x="1902222" y="14459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7D3AB1-70B1-9DA4-85BE-C2856F1FB862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AAB807-A7E3-A94B-626C-F5978456173B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044C47-8508-C9F5-1504-764F87226723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BAFCD-B60B-A965-1610-916C3B209843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D34430-A2C9-13D7-BD72-7CB5BD5E7591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D51B62-EE69-67F3-16D3-17E2C4C2210C}"/>
              </a:ext>
            </a:extLst>
          </p:cNvPr>
          <p:cNvSpPr txBox="1">
            <a:spLocks/>
          </p:cNvSpPr>
          <p:nvPr/>
        </p:nvSpPr>
        <p:spPr>
          <a:xfrm>
            <a:off x="6617038" y="40334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35C69-065E-9198-56BD-C8B527B372A0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4DB72-954D-5BDD-6F80-619D2DADE7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7B879908-06C3-E52F-95BE-CBEA08FB16C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4F2AEB-B33E-3A4F-6EEC-A24FD68205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0174B56-0EE6-6EE2-5F3B-68C14B9FBA3A}"/>
              </a:ext>
            </a:extLst>
          </p:cNvPr>
          <p:cNvSpPr txBox="1">
            <a:spLocks/>
          </p:cNvSpPr>
          <p:nvPr/>
        </p:nvSpPr>
        <p:spPr>
          <a:xfrm>
            <a:off x="8274447" y="1369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9C4F8-9CB8-2EF5-850D-AC62F0480D6F}"/>
              </a:ext>
            </a:extLst>
          </p:cNvPr>
          <p:cNvSpPr txBox="1"/>
          <p:nvPr/>
        </p:nvSpPr>
        <p:spPr>
          <a:xfrm>
            <a:off x="2373950" y="5403405"/>
            <a:ext cx="286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55ACCF-F56A-3867-C134-E87D9EAE9C5D}"/>
              </a:ext>
            </a:extLst>
          </p:cNvPr>
          <p:cNvSpPr txBox="1"/>
          <p:nvPr/>
        </p:nvSpPr>
        <p:spPr>
          <a:xfrm>
            <a:off x="5487845" y="5360875"/>
            <a:ext cx="286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6810C-1500-28E7-32D7-C7617A19E9A1}"/>
              </a:ext>
            </a:extLst>
          </p:cNvPr>
          <p:cNvSpPr txBox="1"/>
          <p:nvPr/>
        </p:nvSpPr>
        <p:spPr>
          <a:xfrm>
            <a:off x="8896027" y="5355612"/>
            <a:ext cx="286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8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C8DCD3-5E00-01D1-3CA7-BB9E0883C14B}"/>
              </a:ext>
            </a:extLst>
          </p:cNvPr>
          <p:cNvGrpSpPr/>
          <p:nvPr/>
        </p:nvGrpSpPr>
        <p:grpSpPr>
          <a:xfrm>
            <a:off x="160904" y="0"/>
            <a:ext cx="4291827" cy="941185"/>
            <a:chOff x="63500" y="1429216"/>
            <a:chExt cx="322685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1B30AF8A-E1A4-FA40-AD81-332130E74F6F}"/>
                </a:ext>
              </a:extLst>
            </p:cNvPr>
            <p:cNvSpPr/>
            <p:nvPr/>
          </p:nvSpPr>
          <p:spPr>
            <a:xfrm>
              <a:off x="384357" y="1429216"/>
              <a:ext cx="290599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33DB3FE-4BE6-ECAD-EE0B-3A8FF3F989B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4" name="Hanh trang sô">
            <a:hlinkClick r:id="" action="ppaction://media"/>
            <a:extLst>
              <a:ext uri="{FF2B5EF4-FFF2-40B4-BE49-F238E27FC236}">
                <a16:creationId xmlns:a16="http://schemas.microsoft.com/office/drawing/2014/main" id="{E1887C62-C11C-FD94-074F-3A73E2B55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5314" y="278296"/>
            <a:ext cx="6579704" cy="65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3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198" y="159025"/>
            <a:ext cx="6599583" cy="6599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81</Words>
  <Application>Microsoft Office PowerPoint</Application>
  <PresentationFormat>Widescreen</PresentationFormat>
  <Paragraphs>45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Arial Rounded MT Bold</vt:lpstr>
      <vt:lpstr>Arial-Rounded</vt:lpstr>
      <vt:lpstr>Calibri</vt:lpstr>
      <vt:lpstr>Calibri Light</vt:lpstr>
      <vt:lpstr>Lato</vt:lpstr>
      <vt:lpstr>Times New Roman</vt:lpstr>
      <vt:lpstr>字魂27号-布丁体</vt:lpstr>
      <vt:lpstr>Office Theme</vt:lpstr>
      <vt:lpstr>2_Office Theme</vt:lpstr>
      <vt:lpstr>Simple Light</vt:lpstr>
      <vt:lpstr>1_Office 主题​​</vt:lpstr>
      <vt:lpstr>Office 主题</vt:lpstr>
      <vt:lpstr>1_Office 主题</vt:lpstr>
      <vt:lpstr>自定义设计方案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LC</cp:lastModifiedBy>
  <cp:revision>82</cp:revision>
  <dcterms:created xsi:type="dcterms:W3CDTF">2020-08-13T09:32:00Z</dcterms:created>
  <dcterms:modified xsi:type="dcterms:W3CDTF">2025-12-21T00:26:06Z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