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9" r:id="rId2"/>
    <p:sldId id="314" r:id="rId3"/>
    <p:sldId id="306" r:id="rId4"/>
    <p:sldId id="307" r:id="rId5"/>
    <p:sldId id="308" r:id="rId6"/>
    <p:sldId id="309" r:id="rId7"/>
    <p:sldId id="310" r:id="rId8"/>
    <p:sldId id="312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15" r:id="rId21"/>
    <p:sldId id="316" r:id="rId2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ABBEF"/>
    <a:srgbClr val="9A57CD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77" autoAdjust="0"/>
  </p:normalViewPr>
  <p:slideViewPr>
    <p:cSldViewPr>
      <p:cViewPr>
        <p:scale>
          <a:sx n="50" d="100"/>
          <a:sy n="50" d="100"/>
        </p:scale>
        <p:origin x="-1482" y="-3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quái vật để đi đến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quái vật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số để ra đán án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36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a để trứng di chuyển vào khay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4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5.png"/><Relationship Id="rId5" Type="http://schemas.openxmlformats.org/officeDocument/2006/relationships/image" Target="../media/image3.jpg"/><Relationship Id="rId10" Type="http://schemas.openxmlformats.org/officeDocument/2006/relationships/slide" Target="slide7.xml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1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97" y="685802"/>
            <a:ext cx="11351049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6, 7, 8, 9, 10 ( Tiết 3)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15114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568372"/>
            <a:ext cx="7266452" cy="412238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622702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0" y="565446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1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565446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cò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1" y="565448"/>
            <a:ext cx="7266451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4" y="2540646"/>
            <a:ext cx="7098352" cy="4027013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2196557" y="1407717"/>
            <a:ext cx="308862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thêm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trứng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vào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khay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trong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khay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</a:p>
          <a:p>
            <a:pPr algn="ctr"/>
            <a:r>
              <a:rPr lang="en-GB" sz="19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8 </a:t>
            </a:r>
            <a:r>
              <a:rPr lang="en-GB" sz="19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quả</a:t>
            </a:r>
            <a:r>
              <a:rPr lang="en-GB" sz="19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trứng</a:t>
            </a:r>
            <a:endParaRPr lang="en-GB" sz="14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65277" y="2262254"/>
            <a:ext cx="849103" cy="85124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8073978" y="2371228"/>
            <a:ext cx="631701" cy="633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solidFill>
                  <a:srgbClr val="3B6BDD"/>
                </a:solidFill>
              </a:rPr>
              <a:t>A.</a:t>
            </a:r>
            <a:endParaRPr lang="en-GB" dirty="0">
              <a:solidFill>
                <a:srgbClr val="3B6BDD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65277" y="4216240"/>
            <a:ext cx="849103" cy="85124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8073978" y="4325214"/>
            <a:ext cx="631701" cy="633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solidFill>
                  <a:srgbClr val="3B6BDD"/>
                </a:solidFill>
              </a:rPr>
              <a:t>B.</a:t>
            </a:r>
            <a:endParaRPr lang="en-GB" dirty="0">
              <a:solidFill>
                <a:srgbClr val="3B6BD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8" y="1570619"/>
            <a:ext cx="3039404" cy="2234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80" y="3524605"/>
            <a:ext cx="3039404" cy="2234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4" y="895704"/>
            <a:ext cx="2042910" cy="102402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24303" y="849012"/>
            <a:ext cx="6786016" cy="44638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</a:t>
            </a:r>
            <a:r>
              <a:rPr lang="en-GB" sz="360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 </a:t>
            </a:r>
            <a:r>
              <a:rPr lang="en-GB" sz="3600" smtClean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 câu trả lời đúng.</a:t>
            </a:r>
            <a:endParaRPr lang="en-GB" sz="36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262E-6 -4.36594E-6 L -0.36081 0.1462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49" y="7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02" y="291481"/>
            <a:ext cx="6056647" cy="607190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5" y="1757064"/>
            <a:ext cx="4814484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chơi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1026" name="Picture 2" descr="Dice Vector Red Dice PNG Transparent Background, Free Downloa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51" y="2049495"/>
            <a:ext cx="696969" cy="7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" y="719252"/>
            <a:ext cx="2055435" cy="9293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6" y="2331926"/>
            <a:ext cx="2286025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Tung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xắc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088254" y="2860206"/>
            <a:ext cx="2286025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 err="1">
                <a:latin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GB" sz="1900" dirty="0">
                <a:latin typeface="Lato" panose="020F0502020204030203" pitchFamily="34" charset="0"/>
                <a:cs typeface="Lato" panose="020F0502020204030203" pitchFamily="34" charset="0"/>
              </a:rPr>
              <a:t> 6 </a:t>
            </a:r>
            <a:r>
              <a:rPr lang="en-GB" sz="1900" dirty="0" err="1">
                <a:latin typeface="Lato" panose="020F0502020204030203" pitchFamily="34" charset="0"/>
                <a:cs typeface="Lato" panose="020F0502020204030203" pitchFamily="34" charset="0"/>
              </a:rPr>
              <a:t>chấm</a:t>
            </a:r>
            <a:endParaRPr lang="en-GB" sz="19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4" y="3580615"/>
            <a:ext cx="3366703" cy="54717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Tìm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trứng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tương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ứng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chấm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trên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xắc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28" name="Picture 4" descr="Color easter egg cartoon spring decoration and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3971842" y="3491260"/>
            <a:ext cx="544785" cy="72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4" y="5084050"/>
            <a:ext cx="3366703" cy="54717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Lấy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trứng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tìm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" name="Isosceles Triangle 2"/>
          <p:cNvSpPr/>
          <p:nvPr/>
        </p:nvSpPr>
        <p:spPr>
          <a:xfrm rot="10800000">
            <a:off x="7624313" y="1183059"/>
            <a:ext cx="1378673" cy="1440438"/>
          </a:xfrm>
          <a:prstGeom prst="triangl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661264" y="4735225"/>
            <a:ext cx="1167517" cy="117045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66" y="1470756"/>
            <a:ext cx="354769" cy="3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028E-6 2.08578E-6 L -0.33461 0.531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0" y="26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63287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smtClean="0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lang="zh-CN" altLang="en-US" sz="5400" dirty="0">
              <a:solidFill>
                <a:srgbClr val="0070C0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19" y="469400"/>
            <a:ext cx="9099310" cy="638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221"/>
          <p:cNvSpPr txBox="1"/>
          <p:nvPr/>
        </p:nvSpPr>
        <p:spPr>
          <a:xfrm rot="21253828">
            <a:off x="5002315" y="1872748"/>
            <a:ext cx="2488046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CỦNG CỐ</a:t>
            </a:r>
            <a:endParaRPr lang="zh-CN" altLang="en-US" sz="6000" dirty="0">
              <a:solidFill>
                <a:srgbClr val="0070C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04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47795" b="55756"/>
          <a:stretch/>
        </p:blipFill>
        <p:spPr bwMode="auto">
          <a:xfrm>
            <a:off x="3035105" y="1735394"/>
            <a:ext cx="254593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5554" y="14284"/>
            <a:ext cx="7535550" cy="1446550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smtClean="0">
                <a:solidFill>
                  <a:srgbClr val="00206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Thử thách của quái vật</a:t>
            </a:r>
          </a:p>
        </p:txBody>
      </p:sp>
      <p:pic>
        <p:nvPicPr>
          <p:cNvPr id="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11629" r="9233" b="53617"/>
          <a:stretch/>
        </p:blipFill>
        <p:spPr bwMode="auto">
          <a:xfrm>
            <a:off x="6638113" y="1787769"/>
            <a:ext cx="179581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6090" r="51623" b="22163"/>
          <a:stretch/>
        </p:blipFill>
        <p:spPr bwMode="auto">
          <a:xfrm>
            <a:off x="3407252" y="3868994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123" r="5950" b="23130"/>
          <a:stretch/>
        </p:blipFill>
        <p:spPr bwMode="auto">
          <a:xfrm>
            <a:off x="6461919" y="3886200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0883" y="1447800"/>
            <a:ext cx="609600" cy="609600"/>
          </a:xfrm>
          <a:prstGeom prst="rect">
            <a:avLst/>
          </a:prstGeom>
        </p:spPr>
      </p:pic>
      <p:pic>
        <p:nvPicPr>
          <p:cNvPr id="1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0883" y="2528403"/>
            <a:ext cx="609600" cy="609600"/>
          </a:xfrm>
          <a:prstGeom prst="rect">
            <a:avLst/>
          </a:prstGeom>
        </p:spPr>
      </p:pic>
      <p:pic>
        <p:nvPicPr>
          <p:cNvPr id="1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7919" y="3796763"/>
            <a:ext cx="609600" cy="609600"/>
          </a:xfrm>
          <a:prstGeom prst="rect">
            <a:avLst/>
          </a:prstGeom>
        </p:spPr>
      </p:pic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10319" y="4929459"/>
            <a:ext cx="609600" cy="609600"/>
          </a:xfrm>
          <a:prstGeom prst="rect">
            <a:avLst/>
          </a:prstGeom>
        </p:spPr>
      </p:pic>
      <p:pic>
        <p:nvPicPr>
          <p:cNvPr id="1027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5715000"/>
            <a:ext cx="31400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7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3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4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5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47795" b="55756"/>
          <a:stretch/>
        </p:blipFill>
        <p:spPr bwMode="auto">
          <a:xfrm>
            <a:off x="9771350" y="5291226"/>
            <a:ext cx="1981200" cy="1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24205" r="6042" b="29026"/>
          <a:stretch/>
        </p:blipFill>
        <p:spPr>
          <a:xfrm>
            <a:off x="2194719" y="282023"/>
            <a:ext cx="4721042" cy="18984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071519" y="98473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400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8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9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10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11629" r="9233" b="53617"/>
          <a:stretch/>
        </p:blipFill>
        <p:spPr bwMode="auto">
          <a:xfrm>
            <a:off x="10318738" y="5029200"/>
            <a:ext cx="179581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73" y="56779"/>
            <a:ext cx="4317461" cy="2400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071519" y="98473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6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7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8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6090" r="51623" b="22163"/>
          <a:stretch/>
        </p:blipFill>
        <p:spPr bwMode="auto">
          <a:xfrm>
            <a:off x="10013634" y="5187462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38155" y="738860"/>
            <a:ext cx="5938364" cy="914400"/>
            <a:chOff x="3038155" y="738860"/>
            <a:chExt cx="5938364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8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7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9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123" r="5950" b="23130"/>
          <a:stretch/>
        </p:blipFill>
        <p:spPr bwMode="auto">
          <a:xfrm>
            <a:off x="10314022" y="5082524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27" y="304801"/>
            <a:ext cx="1981200" cy="15583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27" y="304800"/>
            <a:ext cx="1981200" cy="155833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223919" y="6267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10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2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b="23551"/>
          <a:stretch/>
        </p:blipFill>
        <p:spPr>
          <a:xfrm>
            <a:off x="3871119" y="3929041"/>
            <a:ext cx="4126013" cy="238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5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2"/>
            <a:ext cx="12161837" cy="6844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17" y="668321"/>
            <a:ext cx="2686450" cy="152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887" y="663324"/>
            <a:ext cx="2686452" cy="1524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16" y="2196684"/>
            <a:ext cx="2686452" cy="152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886" y="2192391"/>
            <a:ext cx="2685219" cy="1523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23" y="3720754"/>
            <a:ext cx="2687844" cy="1524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61" y="3720756"/>
            <a:ext cx="2687844" cy="15248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42" y="5245614"/>
            <a:ext cx="2694025" cy="1528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1" y="5245614"/>
            <a:ext cx="2694025" cy="1528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" y="2076097"/>
            <a:ext cx="4544010" cy="227772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58660" y="211938"/>
            <a:ext cx="6889659" cy="44638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</a:t>
            </a:r>
            <a:r>
              <a:rPr lang="en-GB" sz="270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 </a:t>
            </a:r>
            <a:r>
              <a:rPr lang="en-GB" sz="2700" smtClean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 số thích hợp với số con vật.</a:t>
            </a:r>
            <a:endParaRPr lang="en-GB" sz="27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54843" y="44958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S/18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0669" y="1402580"/>
            <a:ext cx="4310569" cy="42622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44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7609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331</Words>
  <Application>Microsoft Office PowerPoint</Application>
  <PresentationFormat>Custom</PresentationFormat>
  <Paragraphs>100</Paragraphs>
  <Slides>21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171</cp:revision>
  <dcterms:created xsi:type="dcterms:W3CDTF">2021-05-23T10:25:42Z</dcterms:created>
  <dcterms:modified xsi:type="dcterms:W3CDTF">2025-12-21T08:00:47Z</dcterms:modified>
</cp:coreProperties>
</file>