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11" r:id="rId4"/>
    <p:sldMasterId id="2147483785" r:id="rId5"/>
  </p:sldMasterIdLst>
  <p:notesMasterIdLst>
    <p:notesMasterId r:id="rId15"/>
  </p:notesMasterIdLst>
  <p:sldIdLst>
    <p:sldId id="341" r:id="rId6"/>
    <p:sldId id="509" r:id="rId7"/>
    <p:sldId id="510" r:id="rId8"/>
    <p:sldId id="322" r:id="rId9"/>
    <p:sldId id="269" r:id="rId10"/>
    <p:sldId id="325" r:id="rId11"/>
    <p:sldId id="363" r:id="rId12"/>
    <p:sldId id="514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42653-CE84-4DF6-9B04-A0BC2D6D51E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CE55-CE46-4589-9E2C-06AFD2396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13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89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34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0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5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6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0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9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1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9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D36FA4C-A165-063B-E240-6DDCBB7DA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959" y="91606"/>
            <a:ext cx="1319408" cy="1319408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102CF87-3EB6-114F-E415-93504402A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5241675"/>
            <a:ext cx="1319408" cy="1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BED1299-AEE1-3335-A334-677DC5033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959" y="91606"/>
            <a:ext cx="1319408" cy="1319408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85BC7A9-F77A-EF3D-794F-DDD8FC6B5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5241675"/>
            <a:ext cx="1319408" cy="1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8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21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C060-2AB9-C9A5-933D-4D4A7869E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DB7B2-C164-E50E-E2E6-47309B81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E6FF-A823-965B-E3DE-AEAA462F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9AF6-2A43-4856-5592-9C3F9D3B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26F66-5C1F-D5F8-AC79-018B2987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8E08DD-64AC-FAB7-1A3B-64CCE0BB32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09034-C642-BE16-89F6-E7E115AF0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0663" r="65731" b="-1"/>
          <a:stretch/>
        </p:blipFill>
        <p:spPr>
          <a:xfrm>
            <a:off x="0" y="1941248"/>
            <a:ext cx="1924493" cy="49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BBA6-30A7-29FF-946D-6F6B62C6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778D-0CAC-4013-4A93-7BEBDAD6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DD5DE-A09A-A4E4-BA9E-3D518699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851A-CC33-53FE-2D96-ED2910A6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8C415-BA7C-97D9-89DC-71A7CB28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9204E6-B4AA-0A5B-CFB6-E4BF10EC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128BC-7665-C9F0-B183-0132077BB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42339" r="28169"/>
          <a:stretch/>
        </p:blipFill>
        <p:spPr>
          <a:xfrm>
            <a:off x="1331493" y="2156242"/>
            <a:ext cx="2711115" cy="4836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59C38-E700-8970-C4D4-3745547D9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42387" r="66412" b="-48"/>
          <a:stretch/>
        </p:blipFill>
        <p:spPr>
          <a:xfrm>
            <a:off x="9522995" y="2021305"/>
            <a:ext cx="1943097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6F67-F801-329B-34FD-797B6F3C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C5838-08EE-432C-A910-9A4865E8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673A3-AA53-1EC7-11FB-D67D28E7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3422-7745-34F2-574F-6FECE3B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5615-0A8A-5B32-ED3D-34F610A7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584C4E-4EA9-87F0-23F3-7020A5B2E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A3E43B-AD52-29D7-D3C9-E3F0053CD415}"/>
              </a:ext>
            </a:extLst>
          </p:cNvPr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3694971-F74B-C3EE-5000-30F0056A4F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959" y="91606"/>
            <a:ext cx="1319408" cy="1319408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960EDFD-C3CD-A9ED-3484-BAF91CAFC0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5241675"/>
            <a:ext cx="1319408" cy="1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5156-FD0A-93E0-DBF7-146615BC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D26EE-3874-2E4C-ED4A-5B9BE1E82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92F27-9742-DA1D-AC72-5ACB6C4E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834C-95AF-E96F-8ECE-BD761D62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FE182-7234-A977-013F-ECE1FE4D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B2A2F-0757-771F-5665-8F01A6D9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9C56-456F-852C-08FB-E5145A39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4CE01-4CF2-1496-200A-CEF76B11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532A-0228-E316-3D07-DEF8332A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47B6-B361-06DD-DA33-B148CBA46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FF0AD-39CD-096F-7A2D-62733249D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B6564-0492-62F8-A557-A9F4626C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51A02-4632-A167-2499-A106FC20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FAE22-AF0F-64FE-7BC8-E3D979D0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6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BB90-259D-5371-4216-1EC6D175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D0860-3B3E-5DDD-BE99-F7E39638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A92DE-2CEC-EDDC-AC89-3F375940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BE3B1-3948-6EA8-2B96-E1FB66B0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2664A-EB09-90A6-E56B-494B757D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0E1D-75D6-1F3F-29EF-03BC4BE3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79A02-1B06-B1EB-F11C-DEC0F6BB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E53FA65-BBEB-A99D-7B59-6A18484F6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959" y="91606"/>
            <a:ext cx="1319408" cy="1319408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4AB7E9E-8784-18EF-4F74-9138FF847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5241675"/>
            <a:ext cx="1319408" cy="1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3AF1-63DF-6BE1-4F4E-FCECD836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3DF0-B659-FCFD-8683-81DF6850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E552-DA85-6A78-9524-60EDCF1CF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B311-B6BD-03AE-BE23-6596B209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BBFF4-CF20-8B45-7331-538B5969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C5317-57E6-87E1-475A-ED198F36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3A2C-C34A-FD4F-15F5-E7718340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7B421-1023-6F04-5111-FEBF26881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1E9C-0FF0-C91B-CA22-08E3EDC04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030A-AB65-1716-DFCE-CE9F2B02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910A3-7CCE-5AEF-78C2-BBD432D6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5C108-0C6B-A4F2-9107-8D5B9BDA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B4E8-CF75-2B1C-4345-E3C91274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D1900-2E48-A75A-5683-CDE248429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B728-C0E8-C049-B687-AA5CA51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FCBC-5C0E-2A85-BEC8-6A000AC9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C9302-B913-54B9-4DC1-2939636D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3C6E8-CD8F-3FE4-73E2-772268AD0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F8D23-35FA-B276-B33D-36B049622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8EFF-661F-16A5-F0EC-0F27A809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41DCE-0301-E811-1C51-E5F1F97F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22AC-4227-80A3-7F89-698BD275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8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82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4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68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1FC610-42C2-49E1-8181-6CA7E86CCA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67001"/>
            <a:ext cx="6858000" cy="121920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1AA1819-109F-49BA-AF3F-08ECD6693337}"/>
              </a:ext>
            </a:extLst>
          </p:cNvPr>
          <p:cNvGrpSpPr/>
          <p:nvPr userDrawn="1"/>
        </p:nvGrpSpPr>
        <p:grpSpPr>
          <a:xfrm>
            <a:off x="598714" y="610121"/>
            <a:ext cx="10994572" cy="5637757"/>
            <a:chOff x="598714" y="610121"/>
            <a:chExt cx="10994572" cy="5637757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C04A625-1523-419A-AD2A-B9AE57C6FDED}"/>
                </a:ext>
              </a:extLst>
            </p:cNvPr>
            <p:cNvSpPr/>
            <p:nvPr/>
          </p:nvSpPr>
          <p:spPr>
            <a:xfrm>
              <a:off x="598714" y="610121"/>
              <a:ext cx="10994572" cy="563775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pic>
          <p:nvPicPr>
            <p:cNvPr id="5" name="PA-1022141">
              <a:extLst>
                <a:ext uri="{FF2B5EF4-FFF2-40B4-BE49-F238E27FC236}">
                  <a16:creationId xmlns:a16="http://schemas.microsoft.com/office/drawing/2014/main" id="{8DE851D8-324A-4D52-A4B3-D857D96E333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58749" flipH="1">
              <a:off x="730877" y="870488"/>
              <a:ext cx="974251" cy="974251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2D2DEE4A-B0AE-9654-A05F-CB4DAC8630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079" b="40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7B6E9-C81F-F988-382F-2C18AE4E3262}"/>
              </a:ext>
            </a:extLst>
          </p:cNvPr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5F598D3-50BF-1DD9-9FB9-7E18D0BE7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4079" b="40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C3A428-89BC-B324-FD9F-BB63E5F8F7B5}"/>
              </a:ext>
            </a:extLst>
          </p:cNvPr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77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0C71172-192D-55D4-9926-3C0D47027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4079" b="40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B4EA38-1D65-80A7-33F6-8DB92A06C37F}"/>
              </a:ext>
            </a:extLst>
          </p:cNvPr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9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3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4"/><Relationship Id="rId7" Type="http://schemas.openxmlformats.org/officeDocument/2006/relationships/image" Target="../media/image1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2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0872"/>
            <a:ext cx="9144003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1" y="1366500"/>
            <a:ext cx="8534401" cy="3332515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Ơ ơ ~ (Tiết 1)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8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8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3008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86059-7D26-606F-ED4D-9EC241E6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69" y="1136713"/>
            <a:ext cx="5974598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206858-1516-FD9E-E2FF-F7A233EAEC4F}"/>
              </a:ext>
            </a:extLst>
          </p:cNvPr>
          <p:cNvGrpSpPr/>
          <p:nvPr/>
        </p:nvGrpSpPr>
        <p:grpSpPr>
          <a:xfrm>
            <a:off x="-139127" y="3007242"/>
            <a:ext cx="10962868" cy="4526873"/>
            <a:chOff x="841468" y="-40257"/>
            <a:chExt cx="10962868" cy="4526873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07CE5D73-E608-9478-FC49-FBF2869CBB5C}"/>
                </a:ext>
              </a:extLst>
            </p:cNvPr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13800" b="1" dirty="0">
                  <a:solidFill>
                    <a:srgbClr val="FF006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    </a:t>
              </a:r>
              <a:r>
                <a:rPr lang="en-US" sz="13800" b="1" dirty="0" err="1">
                  <a:solidFill>
                    <a:srgbClr val="FF006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r>
                <a:rPr lang="en-US" sz="13800" b="1" dirty="0">
                  <a:solidFill>
                    <a:srgbClr val="FF006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89A8E7-0779-7F4E-B998-D7E95F81C502}"/>
                </a:ext>
              </a:extLst>
            </p:cNvPr>
            <p:cNvSpPr txBox="1"/>
            <p:nvPr/>
          </p:nvSpPr>
          <p:spPr>
            <a:xfrm>
              <a:off x="10127936" y="716353"/>
              <a:ext cx="16764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>
                  <a:solidFill>
                    <a:srgbClr val="FF0066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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8145B-93B2-F752-536D-F87525FFB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402" y="1605602"/>
            <a:ext cx="220694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9070848" cy="4632960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9645803" y="302340"/>
            <a:ext cx="2442453" cy="2856931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8987350" y="1791020"/>
            <a:ext cx="2535765" cy="308864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7855333" y="3064701"/>
            <a:ext cx="2264032" cy="2869184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5195819" y="3264804"/>
            <a:ext cx="3168352" cy="3471497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360" y="-582148"/>
            <a:ext cx="6471456" cy="7625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5602" y="1277792"/>
            <a:ext cx="24208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34E3F2-7DA2-488B-95AF-01A820F61E2D}"/>
              </a:ext>
            </a:extLst>
          </p:cNvPr>
          <p:cNvSpPr/>
          <p:nvPr/>
        </p:nvSpPr>
        <p:spPr>
          <a:xfrm>
            <a:off x="896645" y="941033"/>
            <a:ext cx="1260629" cy="110970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374A30-8397-463F-89A0-D633A9E54E0D}"/>
              </a:ext>
            </a:extLst>
          </p:cNvPr>
          <p:cNvSpPr txBox="1"/>
          <p:nvPr/>
        </p:nvSpPr>
        <p:spPr>
          <a:xfrm>
            <a:off x="3240351" y="5435056"/>
            <a:ext cx="6169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Tàu dỡ hàng ở cảng.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6C0F8-383F-4BA3-A93A-2AC0A60902F5}"/>
              </a:ext>
            </a:extLst>
          </p:cNvPr>
          <p:cNvSpPr txBox="1"/>
          <p:nvPr/>
        </p:nvSpPr>
        <p:spPr>
          <a:xfrm>
            <a:off x="11128248" y="2286000"/>
            <a:ext cx="44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Quicksand Medium" panose="0000060000000000000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5BF611-3A60-44B5-817A-31A1DD362030}"/>
              </a:ext>
            </a:extLst>
          </p:cNvPr>
          <p:cNvSpPr txBox="1"/>
          <p:nvPr/>
        </p:nvSpPr>
        <p:spPr>
          <a:xfrm>
            <a:off x="11128248" y="1757511"/>
            <a:ext cx="59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AF4054-AEC2-4033-9C36-77B9D9AE2D50}"/>
              </a:ext>
            </a:extLst>
          </p:cNvPr>
          <p:cNvGrpSpPr/>
          <p:nvPr/>
        </p:nvGrpSpPr>
        <p:grpSpPr>
          <a:xfrm>
            <a:off x="4537288" y="5435056"/>
            <a:ext cx="2117237" cy="769815"/>
            <a:chOff x="7955280" y="6104488"/>
            <a:chExt cx="2117237" cy="7698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FA3F2B-8922-4ACB-9383-53B835FAC722}"/>
                </a:ext>
              </a:extLst>
            </p:cNvPr>
            <p:cNvSpPr txBox="1"/>
            <p:nvPr/>
          </p:nvSpPr>
          <p:spPr>
            <a:xfrm>
              <a:off x="9743333" y="6104488"/>
              <a:ext cx="329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B33C2B-CA8E-469D-825C-B20B39EF69D3}"/>
                </a:ext>
              </a:extLst>
            </p:cNvPr>
            <p:cNvSpPr txBox="1"/>
            <p:nvPr/>
          </p:nvSpPr>
          <p:spPr>
            <a:xfrm>
              <a:off x="7955280" y="6104862"/>
              <a:ext cx="329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ỡ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140516E-1183-4946-B617-6E7F7F3483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13" y="0"/>
            <a:ext cx="2457825" cy="717375"/>
          </a:xfrm>
          <a:prstGeom prst="rect">
            <a:avLst/>
          </a:prstGeom>
        </p:spPr>
      </p:pic>
      <p:pic>
        <p:nvPicPr>
          <p:cNvPr id="2" name="tải xuống">
            <a:hlinkClick r:id="" action="ppaction://media"/>
            <a:extLst>
              <a:ext uri="{FF2B5EF4-FFF2-40B4-BE49-F238E27FC236}">
                <a16:creationId xmlns:a16="http://schemas.microsoft.com/office/drawing/2014/main" id="{2672F1AD-254A-BA92-54D5-47104EE76A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54568" y="418804"/>
            <a:ext cx="406400" cy="406400"/>
          </a:xfrm>
          <a:prstGeom prst="rect">
            <a:avLst/>
          </a:prstGeom>
        </p:spPr>
      </p:pic>
      <p:pic>
        <p:nvPicPr>
          <p:cNvPr id="3" name="PixVerse_V4.5_Image_Text_360P_loading_and_unlo">
            <a:hlinkClick r:id="" action="ppaction://media"/>
            <a:extLst>
              <a:ext uri="{FF2B5EF4-FFF2-40B4-BE49-F238E27FC236}">
                <a16:creationId xmlns:a16="http://schemas.microsoft.com/office/drawing/2014/main" id="{33E59471-1AFB-0EF1-3B5B-731284ECCA4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69386" y="828747"/>
            <a:ext cx="7933070" cy="39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17BC-1C54-8B2C-A584-426D1A640C9A}"/>
              </a:ext>
            </a:extLst>
          </p:cNvPr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1D517D-5F89-26EC-51F2-9ABBC972D62F}"/>
              </a:ext>
            </a:extLst>
          </p:cNvPr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3DD274-47FD-F89B-22A4-8E45D8F7E3CF}"/>
              </a:ext>
            </a:extLst>
          </p:cNvPr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B8383D-5E23-E5F2-2FAD-AC782D41DE84}"/>
              </a:ext>
            </a:extLst>
          </p:cNvPr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8D0015-2CC2-E4FB-A1D6-52BAF8C35672}"/>
              </a:ext>
            </a:extLst>
          </p:cNvPr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235B4F-A881-0619-57B2-A5E203F77945}"/>
              </a:ext>
            </a:extLst>
          </p:cNvPr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1CC3D5-1F80-85A5-8BBA-F5C96D8D339F}"/>
              </a:ext>
            </a:extLst>
          </p:cNvPr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70F9AE-15E5-2560-B97A-0F2698587422}"/>
              </a:ext>
            </a:extLst>
          </p:cNvPr>
          <p:cNvSpPr txBox="1">
            <a:spLocks/>
          </p:cNvSpPr>
          <p:nvPr/>
        </p:nvSpPr>
        <p:spPr>
          <a:xfrm>
            <a:off x="112090" y="5333547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427440-0747-6A91-1F52-337C952CE82F}"/>
              </a:ext>
            </a:extLst>
          </p:cNvPr>
          <p:cNvSpPr txBox="1">
            <a:spLocks/>
          </p:cNvSpPr>
          <p:nvPr/>
        </p:nvSpPr>
        <p:spPr>
          <a:xfrm>
            <a:off x="2143233" y="5333547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bở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73FE141-C5ED-742A-338F-82D743A7E9A3}"/>
              </a:ext>
            </a:extLst>
          </p:cNvPr>
          <p:cNvSpPr txBox="1">
            <a:spLocks/>
          </p:cNvSpPr>
          <p:nvPr/>
        </p:nvSpPr>
        <p:spPr>
          <a:xfrm>
            <a:off x="4174375" y="5333547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cờ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7983593-78BB-E5AC-48FE-D762E38194E6}"/>
              </a:ext>
            </a:extLst>
          </p:cNvPr>
          <p:cNvSpPr txBox="1">
            <a:spLocks/>
          </p:cNvSpPr>
          <p:nvPr/>
        </p:nvSpPr>
        <p:spPr>
          <a:xfrm>
            <a:off x="6176490" y="5333547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8EB2A27-9E04-8221-46E7-906429487DDF}"/>
              </a:ext>
            </a:extLst>
          </p:cNvPr>
          <p:cNvSpPr txBox="1">
            <a:spLocks/>
          </p:cNvSpPr>
          <p:nvPr/>
        </p:nvSpPr>
        <p:spPr>
          <a:xfrm>
            <a:off x="8091520" y="5333547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dỡ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E16FEAF-A182-BD3F-A2F7-4DBAE9B06B48}"/>
              </a:ext>
            </a:extLst>
          </p:cNvPr>
          <p:cNvSpPr txBox="1">
            <a:spLocks/>
          </p:cNvSpPr>
          <p:nvPr/>
        </p:nvSpPr>
        <p:spPr>
          <a:xfrm>
            <a:off x="9992037" y="5333547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370E154-6EAF-30F2-D546-B6337675EDE4}"/>
              </a:ext>
            </a:extLst>
          </p:cNvPr>
          <p:cNvSpPr txBox="1">
            <a:spLocks/>
          </p:cNvSpPr>
          <p:nvPr/>
        </p:nvSpPr>
        <p:spPr>
          <a:xfrm>
            <a:off x="2520622" y="341870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9BFDAC8-EF1A-5FAE-4C42-C349162FCE75}"/>
              </a:ext>
            </a:extLst>
          </p:cNvPr>
          <p:cNvSpPr txBox="1">
            <a:spLocks/>
          </p:cNvSpPr>
          <p:nvPr/>
        </p:nvSpPr>
        <p:spPr>
          <a:xfrm>
            <a:off x="613535" y="511675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4E3C09A-0224-DA0A-ABEA-D0B3B6D0E39A}"/>
              </a:ext>
            </a:extLst>
          </p:cNvPr>
          <p:cNvSpPr txBox="1">
            <a:spLocks/>
          </p:cNvSpPr>
          <p:nvPr/>
        </p:nvSpPr>
        <p:spPr>
          <a:xfrm>
            <a:off x="2641300" y="511675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F354576-6F7B-87A6-9AB9-7AF9D27C5EAF}"/>
              </a:ext>
            </a:extLst>
          </p:cNvPr>
          <p:cNvSpPr txBox="1">
            <a:spLocks/>
          </p:cNvSpPr>
          <p:nvPr/>
        </p:nvSpPr>
        <p:spPr>
          <a:xfrm>
            <a:off x="4593075" y="511675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11A89F0-6BA1-53A9-972F-537A52568E2C}"/>
              </a:ext>
            </a:extLst>
          </p:cNvPr>
          <p:cNvSpPr txBox="1">
            <a:spLocks/>
          </p:cNvSpPr>
          <p:nvPr/>
        </p:nvSpPr>
        <p:spPr>
          <a:xfrm>
            <a:off x="6596717" y="511675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CD87CF1-A1FF-95B2-C2F7-2971DD6826A8}"/>
              </a:ext>
            </a:extLst>
          </p:cNvPr>
          <p:cNvSpPr txBox="1">
            <a:spLocks/>
          </p:cNvSpPr>
          <p:nvPr/>
        </p:nvSpPr>
        <p:spPr>
          <a:xfrm>
            <a:off x="8593575" y="511675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C01290F-3D4B-C570-9F20-C200B6682B67}"/>
              </a:ext>
            </a:extLst>
          </p:cNvPr>
          <p:cNvSpPr txBox="1">
            <a:spLocks/>
          </p:cNvSpPr>
          <p:nvPr/>
        </p:nvSpPr>
        <p:spPr>
          <a:xfrm>
            <a:off x="10498575" y="5123476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77B37C-E0A6-E788-A152-0D01EAB7C822}"/>
              </a:ext>
            </a:extLst>
          </p:cNvPr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27" name="Rounded Rectangle 34">
              <a:extLst>
                <a:ext uri="{FF2B5EF4-FFF2-40B4-BE49-F238E27FC236}">
                  <a16:creationId xmlns:a16="http://schemas.microsoft.com/office/drawing/2014/main" id="{2974090C-28C6-95F3-753F-48A39B48CD51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EFD6B1-042C-B654-516B-AB6701B47686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60A68E25-8D28-0CA1-7EA7-8271DCB40BD6}"/>
              </a:ext>
            </a:extLst>
          </p:cNvPr>
          <p:cNvSpPr txBox="1">
            <a:spLocks/>
          </p:cNvSpPr>
          <p:nvPr/>
        </p:nvSpPr>
        <p:spPr>
          <a:xfrm>
            <a:off x="6596717" y="510586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C73143A-A5A3-4932-D412-3855B4F23EC2}"/>
              </a:ext>
            </a:extLst>
          </p:cNvPr>
          <p:cNvSpPr txBox="1">
            <a:spLocks/>
          </p:cNvSpPr>
          <p:nvPr/>
        </p:nvSpPr>
        <p:spPr>
          <a:xfrm>
            <a:off x="10498575" y="511675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D06F9AB-6BA8-8472-0376-346156C4F8CA}"/>
              </a:ext>
            </a:extLst>
          </p:cNvPr>
          <p:cNvSpPr txBox="1">
            <a:spLocks/>
          </p:cNvSpPr>
          <p:nvPr/>
        </p:nvSpPr>
        <p:spPr>
          <a:xfrm>
            <a:off x="8593574" y="510585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ỡ</a:t>
            </a:r>
          </a:p>
        </p:txBody>
      </p:sp>
    </p:spTree>
    <p:extLst>
      <p:ext uri="{BB962C8B-B14F-4D97-AF65-F5344CB8AC3E}">
        <p14:creationId xmlns:p14="http://schemas.microsoft.com/office/powerpoint/2010/main" val="972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7A61B6-1D07-4430-B277-177283670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0" y="481694"/>
            <a:ext cx="1740959" cy="906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868BC2-2C9E-4EF3-9BDB-98EF34B3D0F6}"/>
              </a:ext>
            </a:extLst>
          </p:cNvPr>
          <p:cNvSpPr txBox="1"/>
          <p:nvPr/>
        </p:nvSpPr>
        <p:spPr>
          <a:xfrm>
            <a:off x="5411724" y="2090248"/>
            <a:ext cx="13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sz="4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767074-8413-4E05-99A2-DED28682C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13" y="1806433"/>
            <a:ext cx="3811040" cy="3072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5C65B2-46B6-4F2D-9C2A-794C24C74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0" y="1729028"/>
            <a:ext cx="4194182" cy="3072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088590-9D58-4670-AFE0-BE2CACE79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42" y="2030819"/>
            <a:ext cx="3631973" cy="2826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8519F-4DE3-9A38-DD42-4CA2E64CEECC}"/>
              </a:ext>
            </a:extLst>
          </p:cNvPr>
          <p:cNvSpPr txBox="1">
            <a:spLocks/>
          </p:cNvSpPr>
          <p:nvPr/>
        </p:nvSpPr>
        <p:spPr>
          <a:xfrm>
            <a:off x="670719" y="5105534"/>
            <a:ext cx="3124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  <a:r>
              <a:rPr lang="en-US" sz="9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</a:t>
            </a:r>
            <a:endParaRPr lang="en-US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73D8D4-AA9C-AADA-3FAE-F269657DF09A}"/>
              </a:ext>
            </a:extLst>
          </p:cNvPr>
          <p:cNvSpPr txBox="1">
            <a:spLocks/>
          </p:cNvSpPr>
          <p:nvPr/>
        </p:nvSpPr>
        <p:spPr>
          <a:xfrm>
            <a:off x="1223169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FC89B9-6C36-1ADD-8234-29A0865CB2CB}"/>
              </a:ext>
            </a:extLst>
          </p:cNvPr>
          <p:cNvSpPr txBox="1">
            <a:spLocks/>
          </p:cNvSpPr>
          <p:nvPr/>
        </p:nvSpPr>
        <p:spPr>
          <a:xfrm>
            <a:off x="4692600" y="5105534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2D99D1-BEA3-9C65-264F-0143B858109E}"/>
              </a:ext>
            </a:extLst>
          </p:cNvPr>
          <p:cNvSpPr txBox="1">
            <a:spLocks/>
          </p:cNvSpPr>
          <p:nvPr/>
        </p:nvSpPr>
        <p:spPr>
          <a:xfrm>
            <a:off x="6973618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38B4E5-1B9D-C686-0202-9E2693A0A143}"/>
              </a:ext>
            </a:extLst>
          </p:cNvPr>
          <p:cNvSpPr txBox="1">
            <a:spLocks/>
          </p:cNvSpPr>
          <p:nvPr/>
        </p:nvSpPr>
        <p:spPr>
          <a:xfrm>
            <a:off x="8517183" y="5105534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r>
              <a:rPr lang="en-US" sz="9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B6652C-437A-13B1-D5EA-92EA068BAABE}"/>
              </a:ext>
            </a:extLst>
          </p:cNvPr>
          <p:cNvSpPr txBox="1">
            <a:spLocks/>
          </p:cNvSpPr>
          <p:nvPr/>
        </p:nvSpPr>
        <p:spPr>
          <a:xfrm>
            <a:off x="9298233" y="510553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40442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EE7535C-CE43-C07C-C333-E5DFFE92A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65" y="-221069"/>
            <a:ext cx="9800828" cy="581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1FAC671-5A6E-4352-DB1C-F582E223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7" y="4724633"/>
            <a:ext cx="11515606" cy="238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6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2B8188-1F38-4277-8F43-453ADBC754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4" y="142960"/>
            <a:ext cx="2308482" cy="673786"/>
          </a:xfrm>
          <a:prstGeom prst="rect">
            <a:avLst/>
          </a:prstGeom>
        </p:spPr>
      </p:pic>
      <p:pic>
        <p:nvPicPr>
          <p:cNvPr id="2" name="7449763974592020717">
            <a:hlinkClick r:id="" action="ppaction://media"/>
            <a:extLst>
              <a:ext uri="{FF2B5EF4-FFF2-40B4-BE49-F238E27FC236}">
                <a16:creationId xmlns:a16="http://schemas.microsoft.com/office/drawing/2014/main" id="{4FF62913-023C-215C-E2E5-B93E7FBA92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1713" y="611225"/>
            <a:ext cx="7132179" cy="5576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80</Words>
  <Application>Microsoft Office PowerPoint</Application>
  <PresentationFormat>Widescreen</PresentationFormat>
  <Paragraphs>46</Paragraphs>
  <Slides>9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 Rounded MT Bold</vt:lpstr>
      <vt:lpstr>Arial-Rounded</vt:lpstr>
      <vt:lpstr>Calibri</vt:lpstr>
      <vt:lpstr>Calibri Light</vt:lpstr>
      <vt:lpstr>Lato</vt:lpstr>
      <vt:lpstr>Quicksand Medium</vt:lpstr>
      <vt:lpstr>Times New Roman</vt:lpstr>
      <vt:lpstr>Office 主题​​</vt:lpstr>
      <vt:lpstr>2_Office Theme</vt:lpstr>
      <vt:lpstr>Simple Light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LC</cp:lastModifiedBy>
  <cp:revision>40</cp:revision>
  <dcterms:created xsi:type="dcterms:W3CDTF">2021-08-15T08:24:16Z</dcterms:created>
  <dcterms:modified xsi:type="dcterms:W3CDTF">2025-12-21T00:28:28Z</dcterms:modified>
</cp:coreProperties>
</file>