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4" r:id="rId2"/>
    <p:sldMasterId id="2147483737" r:id="rId3"/>
    <p:sldMasterId id="2147483761" r:id="rId4"/>
    <p:sldMasterId id="2147483773" r:id="rId5"/>
    <p:sldMasterId id="2147483785" r:id="rId6"/>
  </p:sldMasterIdLst>
  <p:notesMasterIdLst>
    <p:notesMasterId r:id="rId18"/>
  </p:notesMasterIdLst>
  <p:sldIdLst>
    <p:sldId id="341" r:id="rId7"/>
    <p:sldId id="512" r:id="rId8"/>
    <p:sldId id="271" r:id="rId9"/>
    <p:sldId id="358" r:id="rId10"/>
    <p:sldId id="357" r:id="rId11"/>
    <p:sldId id="513" r:id="rId12"/>
    <p:sldId id="306" r:id="rId13"/>
    <p:sldId id="266" r:id="rId14"/>
    <p:sldId id="292" r:id="rId15"/>
    <p:sldId id="256" r:id="rId16"/>
    <p:sldId id="51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66" autoAdjust="0"/>
    <p:restoredTop sz="94660"/>
  </p:normalViewPr>
  <p:slideViewPr>
    <p:cSldViewPr snapToGrid="0">
      <p:cViewPr varScale="1">
        <p:scale>
          <a:sx n="72" d="100"/>
          <a:sy n="72" d="100"/>
        </p:scale>
        <p:origin x="76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942653-CE84-4DF6-9B04-A0BC2D6D51EE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BECE55-CE46-4589-9E2C-06AFD2396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376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9927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0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0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601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851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763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27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753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3908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256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750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286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097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60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799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91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79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70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48239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8895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A423088-F1B1-9C49-0973-FAF42197B1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959" y="91606"/>
            <a:ext cx="1319408" cy="1319408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E7BCB87-CE76-938E-013D-D2BFB9D1BB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4758" y="5241675"/>
            <a:ext cx="1319408" cy="131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973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3131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EB12C34-F879-D917-D0B0-62F97333AF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959" y="91606"/>
            <a:ext cx="1319408" cy="1319408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A2C5948-2022-9749-5D4D-1CA8617D72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4758" y="5241675"/>
            <a:ext cx="1319408" cy="131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2666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6786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912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87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0782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9265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4315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9283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7545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1237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4302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7050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3824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026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066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5315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850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3320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4103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7243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889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1849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3407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9786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632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556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3321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9500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7437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3779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4100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062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3782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0C060-2AB9-C9A5-933D-4D4A7869E5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3DB7B2-C164-E50E-E2E6-47309B814B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76E6FF-A823-965B-E3DE-AEAA462F41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BB79B8-4F2F-4056-9527-BA7914A286E5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849AF6-2A43-4856-5592-9C3F9D3B4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F26F66-5C1F-D5F8-AC79-018B29878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AA90C4-DA73-4F13-9DCA-604C69769FD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98E08DD-64AC-FAB7-1A3B-64CCE0BB32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079" b="407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209034-C642-BE16-89F6-E7E115AF08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" t="40663" r="65731" b="-1"/>
          <a:stretch/>
        </p:blipFill>
        <p:spPr>
          <a:xfrm>
            <a:off x="0" y="1941248"/>
            <a:ext cx="1924493" cy="497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7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EBBA6-30A7-29FF-946D-6F6B62C66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A0778D-0CAC-4013-4A93-7BEBDAD6E6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ADD5DE-A09A-A4E4-BA9E-3D518699BC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BB79B8-4F2F-4056-9527-BA7914A286E5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5851A-CC33-53FE-2D96-ED2910A6B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8C415-BA7C-97D9-89DC-71A7CB28C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AA90C4-DA73-4F13-9DCA-604C69769FD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C9204E6-B4AA-0A5B-CFB6-E4BF10EC69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079" b="407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D128BC-7665-C9F0-B183-0132077BB2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59" t="42339" r="28169"/>
          <a:stretch/>
        </p:blipFill>
        <p:spPr>
          <a:xfrm>
            <a:off x="1331493" y="2156242"/>
            <a:ext cx="2711115" cy="48366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559C38-E700-8970-C4D4-3745547D90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1" t="42387" r="66412" b="-48"/>
          <a:stretch/>
        </p:blipFill>
        <p:spPr>
          <a:xfrm>
            <a:off x="9522995" y="2021305"/>
            <a:ext cx="1943097" cy="483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07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D6F67-F801-329B-34FD-797B6F3C2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6C5838-08EE-432C-A910-9A4865E871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673A3-AA53-1EC7-11FB-D67D28E714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BB79B8-4F2F-4056-9527-BA7914A286E5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6A3422-7745-34F2-574F-6FECE3B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EC5615-0A8A-5B32-ED3D-34F610A71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AA90C4-DA73-4F13-9DCA-604C69769FD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8584C4E-4EA9-87F0-23F3-7020A5B2E7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079" b="4079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4A3E43B-AD52-29D7-D3C9-E3F0053CD415}"/>
              </a:ext>
            </a:extLst>
          </p:cNvPr>
          <p:cNvSpPr/>
          <p:nvPr userDrawn="1"/>
        </p:nvSpPr>
        <p:spPr>
          <a:xfrm>
            <a:off x="304799" y="354931"/>
            <a:ext cx="11582400" cy="6148137"/>
          </a:xfrm>
          <a:prstGeom prst="roundRect">
            <a:avLst>
              <a:gd name="adj" fmla="val 9883"/>
            </a:avLst>
          </a:prstGeom>
          <a:solidFill>
            <a:schemeClr val="bg1"/>
          </a:solidFill>
          <a:ln w="38100">
            <a:solidFill>
              <a:srgbClr val="3A72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3694971-F74B-C3EE-5000-30F0056A4FA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959" y="91606"/>
            <a:ext cx="1319408" cy="1319408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960EDFD-C3CD-A9ED-3484-BAF91CAFC0A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4758" y="5241675"/>
            <a:ext cx="1319408" cy="131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70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384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D5156-FD0A-93E0-DBF7-146615BC8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D26EE-3874-2E4C-ED4A-5B9BE1E82B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592F27-9742-DA1D-AC72-5ACB6C4E8E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ED834C-95AF-E96F-8ECE-BD761D62A6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BB79B8-4F2F-4056-9527-BA7914A286E5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0FE182-7234-A977-013F-ECE1FE4D3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EB2A2F-0757-771F-5665-8F01A6D96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AA90C4-DA73-4F13-9DCA-604C69769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1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69C56-456F-852C-08FB-E5145A39A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34CE01-4CF2-1496-200A-CEF76B119B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C2532A-0228-E316-3D07-DEF8332A61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F047B6-B361-06DD-DA33-B148CBA467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6FF0AD-39CD-096F-7A2D-62733249DE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6B6564-0492-62F8-A557-A9F4626C45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BB79B8-4F2F-4056-9527-BA7914A286E5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951A02-4632-A167-2499-A106FC20E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FFAE22-AF0F-64FE-7BC8-E3D979D09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AA90C4-DA73-4F13-9DCA-604C69769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6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DBB90-259D-5371-4216-1EC6D1750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FD0860-3B3E-5DDD-BE99-F7E39638F4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BB79B8-4F2F-4056-9527-BA7914A286E5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FA92DE-2CEC-EDDC-AC89-3F3759407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1BE3B1-3948-6EA8-2B96-E1FB66B0D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AA90C4-DA73-4F13-9DCA-604C69769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3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22664A-EB09-90A6-E56B-494B757DD2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BB79B8-4F2F-4056-9527-BA7914A286E5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850E1D-75D6-1F3F-29EF-03BC4BE3D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E79A02-1B06-B1EB-F11C-DEC0F6BB6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AA90C4-DA73-4F13-9DCA-604C69769FD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E53FA65-BBEB-A99D-7B59-6A18484F61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959" y="91606"/>
            <a:ext cx="1319408" cy="1319408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4AB7E9E-8784-18EF-4F74-9138FF847C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4758" y="5241675"/>
            <a:ext cx="1319408" cy="131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55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F3AF1-63DF-6BE1-4F4E-FCECD8360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8A3DF0-B659-FCFD-8683-81DF685022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88E552-DA85-6A78-9524-60EDCF1CF1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0FB311-B6BD-03AE-BE23-6596B20925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BB79B8-4F2F-4056-9527-BA7914A286E5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FBBFF4-CF20-8B45-7331-538B59699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4C5317-57E6-87E1-475A-ED198F36E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AA90C4-DA73-4F13-9DCA-604C69769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92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73A2C-C34A-FD4F-15F5-E7718340B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D7B421-1023-6F04-5111-FEBF268814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E21E9C-0FF0-C91B-CA22-08E3EDC04D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C0030A-AB65-1716-DFCE-CE9F2B02C7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BB79B8-4F2F-4056-9527-BA7914A286E5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C910A3-7CCE-5AEF-78C2-BBD432D6C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D5C108-0C6B-A4F2-9107-8D5B9BDA1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AA90C4-DA73-4F13-9DCA-604C69769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17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AB4E8-CF75-2B1C-4345-E3C91274C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3D1900-2E48-A75A-5683-CDE2484290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16B728-C0E8-C049-B687-AA5CA51B89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BB79B8-4F2F-4056-9527-BA7914A286E5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F0FCBC-5C0E-2A85-BEC8-6A000AC97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EC9302-B913-54B9-4DC1-2939636D1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AA90C4-DA73-4F13-9DCA-604C69769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0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03C6E8-CD8F-3FE4-73E2-772268AD02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FF8D23-35FA-B276-B33D-36B0496229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08EFF-661F-16A5-F0EC-0F27A80944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BB79B8-4F2F-4056-9527-BA7914A286E5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E41DCE-0301-E811-1C51-E5F1F97F3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3F22AC-4227-80A3-7F89-698BD2751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AA90C4-DA73-4F13-9DCA-604C69769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50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182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86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40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sv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8688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AE28180-F6BB-D5E9-813A-51EF8784DE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t="4079" b="4079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E2DDF2-3ECC-CA21-641C-FED08CCDEF4B}"/>
              </a:ext>
            </a:extLst>
          </p:cNvPr>
          <p:cNvSpPr/>
          <p:nvPr userDrawn="1"/>
        </p:nvSpPr>
        <p:spPr>
          <a:xfrm>
            <a:off x="304799" y="354931"/>
            <a:ext cx="11582400" cy="6148137"/>
          </a:xfrm>
          <a:prstGeom prst="roundRect">
            <a:avLst>
              <a:gd name="adj" fmla="val 9883"/>
            </a:avLst>
          </a:prstGeom>
          <a:solidFill>
            <a:schemeClr val="bg1"/>
          </a:solidFill>
          <a:ln w="38100">
            <a:solidFill>
              <a:srgbClr val="3A72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651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BF3B5-9DD2-44B0-BC4E-76596BEE669C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A0751B7-A69A-9C3D-F00F-644C041440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 t="4079" b="4079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2C71A41-6270-1A5C-1F36-F6889C38834B}"/>
              </a:ext>
            </a:extLst>
          </p:cNvPr>
          <p:cNvSpPr/>
          <p:nvPr userDrawn="1"/>
        </p:nvSpPr>
        <p:spPr>
          <a:xfrm>
            <a:off x="304799" y="354931"/>
            <a:ext cx="11582400" cy="6148137"/>
          </a:xfrm>
          <a:prstGeom prst="roundRect">
            <a:avLst>
              <a:gd name="adj" fmla="val 9883"/>
            </a:avLst>
          </a:prstGeom>
          <a:solidFill>
            <a:schemeClr val="bg1"/>
          </a:solidFill>
          <a:ln w="38100">
            <a:solidFill>
              <a:srgbClr val="3A72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726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4FBDB-570B-47DF-96E0-31EC931D5420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736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1885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2132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slide" Target="slide5.xml"/><Relationship Id="rId3" Type="http://schemas.openxmlformats.org/officeDocument/2006/relationships/slide" Target="slide10.xml"/><Relationship Id="rId7" Type="http://schemas.openxmlformats.org/officeDocument/2006/relationships/image" Target="../media/image42.png"/><Relationship Id="rId12" Type="http://schemas.openxmlformats.org/officeDocument/2006/relationships/slide" Target="slide4.xml"/><Relationship Id="rId2" Type="http://schemas.openxmlformats.org/officeDocument/2006/relationships/image" Target="../media/image40.jpg"/><Relationship Id="rId16" Type="http://schemas.openxmlformats.org/officeDocument/2006/relationships/slide" Target="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1.png"/><Relationship Id="rId11" Type="http://schemas.openxmlformats.org/officeDocument/2006/relationships/image" Target="../media/image43.png"/><Relationship Id="rId5" Type="http://schemas.microsoft.com/office/2007/relationships/hdphoto" Target="../media/hdphoto2.wdp"/><Relationship Id="rId15" Type="http://schemas.openxmlformats.org/officeDocument/2006/relationships/slide" Target="slide6.xml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Relationship Id="rId14" Type="http://schemas.openxmlformats.org/officeDocument/2006/relationships/slide" Target="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38.png"/><Relationship Id="rId3" Type="http://schemas.openxmlformats.org/officeDocument/2006/relationships/slideLayout" Target="../slideLayouts/slideLayout24.xml"/><Relationship Id="rId7" Type="http://schemas.microsoft.com/office/2007/relationships/hdphoto" Target="../media/hdphoto2.wdp"/><Relationship Id="rId12" Type="http://schemas.openxmlformats.org/officeDocument/2006/relationships/image" Target="../media/image34.png"/><Relationship Id="rId17" Type="http://schemas.openxmlformats.org/officeDocument/2006/relationships/image" Target="../media/image37.png"/><Relationship Id="rId2" Type="http://schemas.openxmlformats.org/officeDocument/2006/relationships/audio" Target="../media/media1.mp3"/><Relationship Id="rId16" Type="http://schemas.openxmlformats.org/officeDocument/2006/relationships/slide" Target="slide10.xml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microsoft.com/office/2007/relationships/hdphoto" Target="../media/hdphoto1.wdp"/><Relationship Id="rId15" Type="http://schemas.openxmlformats.org/officeDocument/2006/relationships/image" Target="../media/image36.pn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31.png"/><Relationship Id="rId1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5.xml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850872"/>
            <a:ext cx="9144003" cy="5156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676401" y="1366500"/>
            <a:ext cx="8534401" cy="3332515"/>
          </a:xfrm>
          <a:prstGeom prst="rect">
            <a:avLst/>
          </a:prstGeom>
        </p:spPr>
        <p:txBody>
          <a:bodyPr wrap="square">
            <a:spAutoFit/>
            <a:scene3d>
              <a:camera prst="perspectiveFront"/>
              <a:lightRig rig="threePt" dir="t"/>
            </a:scene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5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UBND PHƯỜNG HƯNG ĐẠO</a:t>
            </a:r>
            <a:endParaRPr lang="en-US" sz="1805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chemeClr val="accent6">
                    <a:lumMod val="75000"/>
                    <a:alpha val="91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5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sz="1805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6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008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Tiếng Việt</a:t>
            </a:r>
            <a:endParaRPr lang="en-US" sz="3008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008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9: Ơ ơ ~ (Tiết 2)</a:t>
            </a:r>
            <a:endParaRPr lang="en-US" sz="3008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008" b="1" kern="10">
              <a:ln w="9525">
                <a:round/>
                <a:headEnd/>
                <a:tailEnd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008" b="1" kern="10">
              <a:ln w="9525">
                <a:round/>
                <a:headEnd/>
                <a:tailEnd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008" b="1" kern="1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 thực hiện</a:t>
            </a:r>
            <a:r>
              <a:rPr lang="en-US" sz="3008" b="1" kern="1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Đặng Thị San</a:t>
            </a:r>
            <a:endParaRPr lang="en-US" sz="3008" b="1" kern="10" dirty="0">
              <a:ln w="9525">
                <a:round/>
                <a:headEnd/>
                <a:tailEnd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29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540" y="0"/>
            <a:ext cx="12563540" cy="6858000"/>
          </a:xfrm>
          <a:prstGeom prst="rect">
            <a:avLst/>
          </a:prstGeom>
        </p:spPr>
      </p:pic>
      <p:sp>
        <p:nvSpPr>
          <p:cNvPr id="5" name="Pentagon 4">
            <a:hlinkClick r:id="rId3" action="ppaction://hlinksldjump"/>
          </p:cNvPr>
          <p:cNvSpPr/>
          <p:nvPr/>
        </p:nvSpPr>
        <p:spPr>
          <a:xfrm>
            <a:off x="8087557" y="209550"/>
            <a:ext cx="4049787" cy="571500"/>
          </a:xfrm>
          <a:prstGeom prst="homePlat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870" y="2834333"/>
            <a:ext cx="1861480" cy="34322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45" y="1713151"/>
            <a:ext cx="1754558" cy="34244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509" y="2493037"/>
            <a:ext cx="1784827" cy="37735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669" y="1599190"/>
            <a:ext cx="2241418" cy="33852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635" y="3262184"/>
            <a:ext cx="1980251" cy="31028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627" y="1713151"/>
            <a:ext cx="1993811" cy="332529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612" y="3206950"/>
            <a:ext cx="1950229" cy="3148600"/>
          </a:xfrm>
          <a:prstGeom prst="rect">
            <a:avLst/>
          </a:prstGeom>
        </p:spPr>
      </p:pic>
      <p:sp>
        <p:nvSpPr>
          <p:cNvPr id="28" name="Rounded Rectangle 27">
            <a:hlinkClick r:id="rId12" action="ppaction://hlinksldjump"/>
          </p:cNvPr>
          <p:cNvSpPr/>
          <p:nvPr/>
        </p:nvSpPr>
        <p:spPr>
          <a:xfrm>
            <a:off x="453720" y="6008922"/>
            <a:ext cx="85381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ounded Rectangle 28">
            <a:hlinkClick r:id="rId13" action="ppaction://hlinksldjump"/>
          </p:cNvPr>
          <p:cNvSpPr/>
          <p:nvPr/>
        </p:nvSpPr>
        <p:spPr>
          <a:xfrm>
            <a:off x="2004376" y="5148478"/>
            <a:ext cx="1214393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ounded Rectangle 29">
            <a:hlinkClick r:id="rId14" action="ppaction://hlinksldjump"/>
          </p:cNvPr>
          <p:cNvSpPr/>
          <p:nvPr/>
        </p:nvSpPr>
        <p:spPr>
          <a:xfrm>
            <a:off x="3660004" y="6252039"/>
            <a:ext cx="142604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Rounded Rectangle 30">
            <a:hlinkClick r:id="rId15" action="ppaction://hlinksldjump"/>
          </p:cNvPr>
          <p:cNvSpPr/>
          <p:nvPr/>
        </p:nvSpPr>
        <p:spPr>
          <a:xfrm>
            <a:off x="5826722" y="4985059"/>
            <a:ext cx="85381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cờ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ounded Rectangle 31">
            <a:hlinkClick r:id="rId14" action="ppaction://hlinksldjump"/>
          </p:cNvPr>
          <p:cNvSpPr/>
          <p:nvPr/>
        </p:nvSpPr>
        <p:spPr>
          <a:xfrm>
            <a:off x="7353510" y="6341032"/>
            <a:ext cx="85381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Rounded Rectangle 32">
            <a:hlinkClick r:id="rId14" action="ppaction://hlinksldjump"/>
          </p:cNvPr>
          <p:cNvSpPr/>
          <p:nvPr/>
        </p:nvSpPr>
        <p:spPr>
          <a:xfrm>
            <a:off x="8921205" y="5006578"/>
            <a:ext cx="1177753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dỡ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Rounded Rectangle 33">
            <a:hlinkClick r:id="rId16" action="ppaction://hlinksldjump"/>
          </p:cNvPr>
          <p:cNvSpPr/>
          <p:nvPr/>
        </p:nvSpPr>
        <p:spPr>
          <a:xfrm>
            <a:off x="10218053" y="6320974"/>
            <a:ext cx="1919292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US" sz="40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87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07407E-6 L 0.01237 -1.02107 " pathEditMode="relative" rAng="0" ptsTypes="AA">
                                      <p:cBhvr>
                                        <p:cTn id="51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44444E-6 L -0.00235 -0.7882 " pathEditMode="relative" rAng="0" ptsTypes="AA">
                                      <p:cBhvr>
                                        <p:cTn id="56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7407E-6 L -0.0108 -0.98866 " pathEditMode="relative" rAng="0" ptsTypes="AA">
                                      <p:cBhvr>
                                        <p:cTn id="61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11111E-6 L -0.01445 -0.73819 " pathEditMode="relative" rAng="0" ptsTypes="AA">
                                      <p:cBhvr>
                                        <p:cTn id="66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85185E-6 L -0.00547 -0.99213 " pathEditMode="relative" rAng="0" ptsTypes="AA">
                                      <p:cBhvr>
                                        <p:cTn id="71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7 L -0.00651 -0.74769 " pathEditMode="relative" rAng="0" ptsTypes="AA">
                                      <p:cBhvr>
                                        <p:cTn id="76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7.40741E-7 L -0.00104 -0.96829 " pathEditMode="relative" rAng="0" ptsTypes="AA">
                                      <p:cBhvr>
                                        <p:cTn id="81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F318EF-26BF-C9C1-61E5-3331ADE82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4494" y="683847"/>
            <a:ext cx="6273328" cy="16765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4ED949-3B25-3BFE-4C95-3C5E40175E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3588" y="2444400"/>
            <a:ext cx="8535140" cy="11827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57E6CB-7548-FBEF-BEE5-DAAB1A60E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7929" y="3627127"/>
            <a:ext cx="7230483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06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0" y="0"/>
            <a:ext cx="9070848" cy="4632960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7" t="31526" r="6533" b="22726"/>
          <a:stretch/>
        </p:blipFill>
        <p:spPr>
          <a:xfrm>
            <a:off x="9645803" y="302340"/>
            <a:ext cx="2442453" cy="2856931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t="31289" r="22801" b="23674"/>
          <a:stretch/>
        </p:blipFill>
        <p:spPr>
          <a:xfrm>
            <a:off x="8987350" y="1791020"/>
            <a:ext cx="2535765" cy="308864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8" t="33778" r="36813" b="24385"/>
          <a:stretch/>
        </p:blipFill>
        <p:spPr>
          <a:xfrm>
            <a:off x="7855333" y="3064701"/>
            <a:ext cx="2264032" cy="2869184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7" t="33778" r="52133" b="24148"/>
          <a:stretch/>
        </p:blipFill>
        <p:spPr>
          <a:xfrm>
            <a:off x="5195819" y="3264804"/>
            <a:ext cx="3168352" cy="3471497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335360" y="-582148"/>
            <a:ext cx="6471456" cy="76256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12209" y="1277792"/>
            <a:ext cx="262764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85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4" t="35625" r="24101" b="18541"/>
          <a:stretch/>
        </p:blipFill>
        <p:spPr bwMode="auto">
          <a:xfrm>
            <a:off x="838201" y="1173480"/>
            <a:ext cx="10534719" cy="5303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7" t="21875" r="23536" b="67188"/>
          <a:stretch/>
        </p:blipFill>
        <p:spPr bwMode="auto">
          <a:xfrm>
            <a:off x="1622307" y="56258"/>
            <a:ext cx="9864843" cy="126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69305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82368AC-302C-4864-8429-C2AC882D48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712" y="1027906"/>
            <a:ext cx="10058400" cy="49006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CF367BD-D9EE-444C-B172-8C937FFD81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71" y="375912"/>
            <a:ext cx="1932537" cy="10063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99EDC2-88FD-446A-890C-68D6E03CEC5E}"/>
              </a:ext>
            </a:extLst>
          </p:cNvPr>
          <p:cNvSpPr txBox="1"/>
          <p:nvPr/>
        </p:nvSpPr>
        <p:spPr>
          <a:xfrm>
            <a:off x="4943942" y="5331334"/>
            <a:ext cx="38823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Bố đ</a:t>
            </a:r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ỡ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bé.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8510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F5BC9FA-D543-4EB1-A19B-C6079DF914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058" y="327074"/>
            <a:ext cx="1834403" cy="8212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F5B8AF-793C-4F53-9288-21A15FE31D76}"/>
              </a:ext>
            </a:extLst>
          </p:cNvPr>
          <p:cNvSpPr txBox="1"/>
          <p:nvPr/>
        </p:nvSpPr>
        <p:spPr>
          <a:xfrm>
            <a:off x="3702062" y="435486"/>
            <a:ext cx="62290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 tiện giao thông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87ABF88-72E6-4A3F-90B5-5A595A8216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535" y="1333773"/>
            <a:ext cx="8574650" cy="49419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195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8DEC994-5593-BA74-5A42-A4528F38F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272" y="-193158"/>
            <a:ext cx="8909844" cy="5283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2C0001-279B-5AC6-781D-61A53815E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95" y="3886201"/>
            <a:ext cx="10468733" cy="217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B14C66C4-5A87-ED07-43A7-7186D9729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008" y="5257801"/>
            <a:ext cx="9229725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908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DE651B87-08FA-4A47-F025-B78791D4E8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741" y="852125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76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17150" y="3301202"/>
            <a:ext cx="1806431" cy="3432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702559" y="336945"/>
            <a:ext cx="1244391" cy="25027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318130" y="46898"/>
            <a:ext cx="943432" cy="19356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67812" y="2432585"/>
            <a:ext cx="3073042" cy="4782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576830" y="-1397428"/>
            <a:ext cx="1921689" cy="31028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8073984" y="-2074053"/>
            <a:ext cx="2397137" cy="4119794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70" y="280265"/>
            <a:ext cx="4956730" cy="2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7612986" y="3210735"/>
            <a:ext cx="1393654" cy="2318590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925" y="3538423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98317" y="1362846"/>
            <a:ext cx="4009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03516" y="5981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5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" y="-635"/>
            <a:ext cx="12193270" cy="685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98558" y="2484596"/>
            <a:ext cx="5841206" cy="20621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giúp các con vật thực hiện ước mơ bay lên bầu trời cao bằng cách đọc đúng tất cả các âm, tiếng, từ , câu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9241739" y="857251"/>
            <a:ext cx="1354823" cy="2574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90</Words>
  <Application>Microsoft Office PowerPoint</Application>
  <PresentationFormat>Widescreen</PresentationFormat>
  <Paragraphs>22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Arial</vt:lpstr>
      <vt:lpstr>Arial-Rounded</vt:lpstr>
      <vt:lpstr>Calibri</vt:lpstr>
      <vt:lpstr>Calibri Light</vt:lpstr>
      <vt:lpstr>Times New Roman</vt:lpstr>
      <vt:lpstr>Office 主题​​</vt:lpstr>
      <vt:lpstr>4_Office Theme</vt:lpstr>
      <vt:lpstr>Office Theme</vt:lpstr>
      <vt:lpstr>5_Office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LC</cp:lastModifiedBy>
  <cp:revision>41</cp:revision>
  <dcterms:created xsi:type="dcterms:W3CDTF">2021-08-15T08:24:16Z</dcterms:created>
  <dcterms:modified xsi:type="dcterms:W3CDTF">2025-12-21T00:30:58Z</dcterms:modified>
</cp:coreProperties>
</file>