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4" r:id="rId1"/>
    <p:sldMasterId id="2147483760" r:id="rId2"/>
    <p:sldMasterId id="2147483785" r:id="rId3"/>
    <p:sldMasterId id="2147483834" r:id="rId4"/>
    <p:sldMasterId id="2147483847" r:id="rId5"/>
  </p:sldMasterIdLst>
  <p:notesMasterIdLst>
    <p:notesMasterId r:id="rId16"/>
  </p:notesMasterIdLst>
  <p:sldIdLst>
    <p:sldId id="341" r:id="rId6"/>
    <p:sldId id="272" r:id="rId7"/>
    <p:sldId id="257" r:id="rId8"/>
    <p:sldId id="391" r:id="rId9"/>
    <p:sldId id="310" r:id="rId10"/>
    <p:sldId id="2007577170" r:id="rId11"/>
    <p:sldId id="314" r:id="rId12"/>
    <p:sldId id="288" r:id="rId13"/>
    <p:sldId id="2007577168" r:id="rId14"/>
    <p:sldId id="20075771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131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21470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17745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26495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06804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53740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71138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47099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999048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1180013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1312955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4247656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467171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9605718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9132000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315527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816663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3047865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1046408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4921245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537566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90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726897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9B7559-9A08-5F0E-E705-4BA3F2CAF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7957D9-4258-7A61-E468-F8B999B3B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3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8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2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6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56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545514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A84383-5389-02B4-4289-E048323A7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0D955D-83AF-55D0-4B9E-D87C86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15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48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47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13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9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4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78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07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60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7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674824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50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3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062648-9DCE-382C-8F48-A128CB7F3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787" y="0"/>
            <a:ext cx="1611070" cy="161107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9D86CF-8740-5B26-1953-E9B0F820B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875" y="4141076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2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9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268145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6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4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3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1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928404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23782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088585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7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672450-97FF-EA80-F610-4B09BD1457D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2C3959-5161-7963-66D6-EC785C206EE3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3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1-">
            <a:extLst>
              <a:ext uri="{FF2B5EF4-FFF2-40B4-BE49-F238E27FC236}">
                <a16:creationId xmlns:a16="http://schemas.microsoft.com/office/drawing/2014/main" id="{115A595D-D14F-9644-A08E-10F7EB2F330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438B2-67C8-1C99-01AA-D8030CAC8B2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C90A48-A17C-9F34-B957-F828957CC06D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18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1-">
            <a:extLst>
              <a:ext uri="{FF2B5EF4-FFF2-40B4-BE49-F238E27FC236}">
                <a16:creationId xmlns:a16="http://schemas.microsoft.com/office/drawing/2014/main" id="{778F7579-7250-B459-42C2-332E67861C9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8DE77-7526-D189-B19B-66596E773C5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7C6911-ADBA-2F1F-730C-CCCE50B46B10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506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4B015F-4882-5F97-78F2-30096F5FE52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" y="0"/>
            <a:ext cx="12168621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7E6E6A-3D00-EF1D-EB18-3C6641B28261}"/>
              </a:ext>
            </a:extLst>
          </p:cNvPr>
          <p:cNvSpPr/>
          <p:nvPr userDrawn="1"/>
        </p:nvSpPr>
        <p:spPr>
          <a:xfrm>
            <a:off x="320862" y="356181"/>
            <a:ext cx="11550276" cy="6143605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83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1366500"/>
            <a:ext cx="8534401" cy="333251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Ch ch Kh kh (Tiết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409_20200801035532_b14_kh_kn">
            <a:hlinkClick r:id="" action="ppaction://media"/>
            <a:extLst>
              <a:ext uri="{FF2B5EF4-FFF2-40B4-BE49-F238E27FC236}">
                <a16:creationId xmlns:a16="http://schemas.microsoft.com/office/drawing/2014/main" id="{7FE70B56-6292-4C96-ADA8-181418ABEC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6015" y="997051"/>
            <a:ext cx="7137779" cy="532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583C30-93E7-3FFA-A52E-A4BDB6F1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767" y="1099359"/>
            <a:ext cx="6486706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7522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A4F7-D35F-F957-6FF5-03D6725C586F}"/>
              </a:ext>
            </a:extLst>
          </p:cNvPr>
          <p:cNvSpPr txBox="1">
            <a:spLocks/>
          </p:cNvSpPr>
          <p:nvPr/>
        </p:nvSpPr>
        <p:spPr>
          <a:xfrm>
            <a:off x="884239" y="138518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  </a:t>
            </a:r>
            <a:r>
              <a:rPr lang="en-US" sz="5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5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Kh  </a:t>
            </a:r>
            <a:r>
              <a:rPr lang="en-US" sz="5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  <a:r>
              <a:rPr lang="en-US" sz="5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DA59786-2DAB-7850-2497-D4561866CB71}"/>
              </a:ext>
            </a:extLst>
          </p:cNvPr>
          <p:cNvSpPr txBox="1">
            <a:spLocks/>
          </p:cNvSpPr>
          <p:nvPr/>
        </p:nvSpPr>
        <p:spPr>
          <a:xfrm>
            <a:off x="987109" y="1964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14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742538E-0FC9-F8D9-F38A-3838BFA0A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237705" flipH="1">
            <a:off x="504414" y="1635820"/>
            <a:ext cx="6195548" cy="4855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9D41D-6707-422D-9903-CA6C4F0F55E4}"/>
              </a:ext>
            </a:extLst>
          </p:cNvPr>
          <p:cNvSpPr txBox="1"/>
          <p:nvPr/>
        </p:nvSpPr>
        <p:spPr>
          <a:xfrm>
            <a:off x="1418849" y="2938470"/>
            <a:ext cx="45452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owcard" panose="02040603050506020204" pitchFamily="18" charset="0"/>
              </a:rPr>
              <a:t>Tiết</a:t>
            </a:r>
            <a:r>
              <a:rPr kumimoji="0" lang="en-US" sz="11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owcard" panose="02040603050506020204" pitchFamily="18" charset="0"/>
              </a:rPr>
              <a:t> 1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owcard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80DD3-1C6B-4C95-BA54-F1C22A2E0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425" y="1086140"/>
            <a:ext cx="7043197" cy="56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1C6E73E-290D-4251-842D-74FB734F94E4}"/>
              </a:ext>
            </a:extLst>
          </p:cNvPr>
          <p:cNvSpPr txBox="1"/>
          <p:nvPr/>
        </p:nvSpPr>
        <p:spPr>
          <a:xfrm>
            <a:off x="3074670" y="4823059"/>
            <a:ext cx="6730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BBFFF-F6EC-BBB8-781B-C712AFCE0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12" y="671910"/>
            <a:ext cx="9912955" cy="400541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9997C-02B8-1F8C-81D6-2EBF12AE8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0A1500-D563-B862-C53D-FEDB068F9512}"/>
              </a:ext>
            </a:extLst>
          </p:cNvPr>
          <p:cNvSpPr txBox="1">
            <a:spLocks/>
          </p:cNvSpPr>
          <p:nvPr/>
        </p:nvSpPr>
        <p:spPr>
          <a:xfrm>
            <a:off x="2333635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38560C-5F07-7811-F86F-E36456274FA6}"/>
              </a:ext>
            </a:extLst>
          </p:cNvPr>
          <p:cNvSpPr txBox="1">
            <a:spLocks/>
          </p:cNvSpPr>
          <p:nvPr/>
        </p:nvSpPr>
        <p:spPr>
          <a:xfrm>
            <a:off x="1193980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17C656-4B00-42CF-8F6E-DC039AE77D63}"/>
              </a:ext>
            </a:extLst>
          </p:cNvPr>
          <p:cNvSpPr txBox="1">
            <a:spLocks/>
          </p:cNvSpPr>
          <p:nvPr/>
        </p:nvSpPr>
        <p:spPr>
          <a:xfrm>
            <a:off x="3168280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CEEE17-270C-A8D3-ECF5-E71E397B000C}"/>
              </a:ext>
            </a:extLst>
          </p:cNvPr>
          <p:cNvSpPr txBox="1">
            <a:spLocks/>
          </p:cNvSpPr>
          <p:nvPr/>
        </p:nvSpPr>
        <p:spPr>
          <a:xfrm>
            <a:off x="1193979" y="2236967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7A8C6-E73C-1D88-7BB3-DFE93B662685}"/>
              </a:ext>
            </a:extLst>
          </p:cNvPr>
          <p:cNvSpPr txBox="1">
            <a:spLocks/>
          </p:cNvSpPr>
          <p:nvPr/>
        </p:nvSpPr>
        <p:spPr>
          <a:xfrm>
            <a:off x="7178698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A24C2B-6487-7409-0565-946A7E829841}"/>
              </a:ext>
            </a:extLst>
          </p:cNvPr>
          <p:cNvSpPr txBox="1">
            <a:spLocks/>
          </p:cNvSpPr>
          <p:nvPr/>
        </p:nvSpPr>
        <p:spPr>
          <a:xfrm>
            <a:off x="9155141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78AC85D-41C7-7AB5-820D-6D42A12B21A9}"/>
              </a:ext>
            </a:extLst>
          </p:cNvPr>
          <p:cNvSpPr txBox="1">
            <a:spLocks/>
          </p:cNvSpPr>
          <p:nvPr/>
        </p:nvSpPr>
        <p:spPr>
          <a:xfrm>
            <a:off x="7178698" y="2236967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2438F2-4099-211E-F252-4496BE6C2123}"/>
              </a:ext>
            </a:extLst>
          </p:cNvPr>
          <p:cNvSpPr txBox="1">
            <a:spLocks/>
          </p:cNvSpPr>
          <p:nvPr/>
        </p:nvSpPr>
        <p:spPr>
          <a:xfrm>
            <a:off x="-101601" y="4379841"/>
            <a:ext cx="217624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chè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65849C-85A9-3028-13DC-C5F8872A370C}"/>
              </a:ext>
            </a:extLst>
          </p:cNvPr>
          <p:cNvSpPr txBox="1">
            <a:spLocks/>
          </p:cNvSpPr>
          <p:nvPr/>
        </p:nvSpPr>
        <p:spPr>
          <a:xfrm>
            <a:off x="2065100" y="438332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6A848D-2234-32DB-EEF3-5CC676F6D255}"/>
              </a:ext>
            </a:extLst>
          </p:cNvPr>
          <p:cNvSpPr txBox="1">
            <a:spLocks/>
          </p:cNvSpPr>
          <p:nvPr/>
        </p:nvSpPr>
        <p:spPr>
          <a:xfrm>
            <a:off x="3932297" y="4369263"/>
            <a:ext cx="244101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9885F4-51C8-4DD0-3125-8706137D75F6}"/>
              </a:ext>
            </a:extLst>
          </p:cNvPr>
          <p:cNvSpPr txBox="1">
            <a:spLocks/>
          </p:cNvSpPr>
          <p:nvPr/>
        </p:nvSpPr>
        <p:spPr>
          <a:xfrm>
            <a:off x="6124912" y="4383325"/>
            <a:ext cx="215548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5693BF0-3AE2-5124-280D-49D16F64D01E}"/>
              </a:ext>
            </a:extLst>
          </p:cNvPr>
          <p:cNvSpPr txBox="1">
            <a:spLocks/>
          </p:cNvSpPr>
          <p:nvPr/>
        </p:nvSpPr>
        <p:spPr>
          <a:xfrm>
            <a:off x="8211392" y="4383325"/>
            <a:ext cx="209670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CB8872-664D-0771-D539-805C321B4930}"/>
              </a:ext>
            </a:extLst>
          </p:cNvPr>
          <p:cNvSpPr txBox="1">
            <a:spLocks/>
          </p:cNvSpPr>
          <p:nvPr/>
        </p:nvSpPr>
        <p:spPr>
          <a:xfrm>
            <a:off x="10125977" y="4172304"/>
            <a:ext cx="2043580" cy="93570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386CEEB-727C-7778-CA14-0EA57F1E7556}"/>
              </a:ext>
            </a:extLst>
          </p:cNvPr>
          <p:cNvSpPr txBox="1">
            <a:spLocks/>
          </p:cNvSpPr>
          <p:nvPr/>
        </p:nvSpPr>
        <p:spPr>
          <a:xfrm>
            <a:off x="-101601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95E99DA-FD83-C694-82EB-10AA40CC17DB}"/>
              </a:ext>
            </a:extLst>
          </p:cNvPr>
          <p:cNvSpPr txBox="1">
            <a:spLocks/>
          </p:cNvSpPr>
          <p:nvPr/>
        </p:nvSpPr>
        <p:spPr>
          <a:xfrm>
            <a:off x="2032000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92BE551-A49F-1C1C-272A-081D5B247FD9}"/>
              </a:ext>
            </a:extLst>
          </p:cNvPr>
          <p:cNvSpPr txBox="1">
            <a:spLocks/>
          </p:cNvSpPr>
          <p:nvPr/>
        </p:nvSpPr>
        <p:spPr>
          <a:xfrm>
            <a:off x="3875334" y="4203557"/>
            <a:ext cx="181674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610849F-E994-51ED-41CE-6760D94637A2}"/>
              </a:ext>
            </a:extLst>
          </p:cNvPr>
          <p:cNvSpPr txBox="1">
            <a:spLocks/>
          </p:cNvSpPr>
          <p:nvPr/>
        </p:nvSpPr>
        <p:spPr>
          <a:xfrm>
            <a:off x="6109804" y="420355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A5E63A8-A4CE-CC3E-3A9C-F4B3565C5B27}"/>
              </a:ext>
            </a:extLst>
          </p:cNvPr>
          <p:cNvSpPr txBox="1">
            <a:spLocks/>
          </p:cNvSpPr>
          <p:nvPr/>
        </p:nvSpPr>
        <p:spPr>
          <a:xfrm>
            <a:off x="8158123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E41B397-D828-4B7B-C65F-F1124EAB80A3}"/>
              </a:ext>
            </a:extLst>
          </p:cNvPr>
          <p:cNvSpPr txBox="1">
            <a:spLocks/>
          </p:cNvSpPr>
          <p:nvPr/>
        </p:nvSpPr>
        <p:spPr>
          <a:xfrm>
            <a:off x="9109123" y="4210274"/>
            <a:ext cx="35095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B621B2-010A-5BAA-15B9-4F156C92E063}"/>
              </a:ext>
            </a:extLst>
          </p:cNvPr>
          <p:cNvSpPr txBox="1">
            <a:spLocks/>
          </p:cNvSpPr>
          <p:nvPr/>
        </p:nvSpPr>
        <p:spPr>
          <a:xfrm>
            <a:off x="8280400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F75D852-C652-C4CE-FB92-DA2FC9CFAA4C}"/>
              </a:ext>
            </a:extLst>
          </p:cNvPr>
          <p:cNvSpPr txBox="1">
            <a:spLocks/>
          </p:cNvSpPr>
          <p:nvPr/>
        </p:nvSpPr>
        <p:spPr>
          <a:xfrm>
            <a:off x="2048933" y="237920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DFF4974-88F2-66B4-0EC0-1F325A5B5424}"/>
              </a:ext>
            </a:extLst>
          </p:cNvPr>
          <p:cNvSpPr txBox="1">
            <a:spLocks/>
          </p:cNvSpPr>
          <p:nvPr/>
        </p:nvSpPr>
        <p:spPr>
          <a:xfrm>
            <a:off x="8223250" y="241713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</p:spTree>
    <p:extLst>
      <p:ext uri="{BB962C8B-B14F-4D97-AF65-F5344CB8AC3E}">
        <p14:creationId xmlns:p14="http://schemas.microsoft.com/office/powerpoint/2010/main" val="272120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31" y="161425"/>
            <a:ext cx="2159245" cy="8384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173C03-C84E-4913-A274-F32811C0A6E9}"/>
              </a:ext>
            </a:extLst>
          </p:cNvPr>
          <p:cNvSpPr txBox="1"/>
          <p:nvPr/>
        </p:nvSpPr>
        <p:spPr>
          <a:xfrm>
            <a:off x="5582793" y="2424937"/>
            <a:ext cx="1026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4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/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4F87C1-2B87-4845-A615-E2DBD07D02A3}"/>
              </a:ext>
            </a:extLst>
          </p:cNvPr>
          <p:cNvSpPr txBox="1"/>
          <p:nvPr/>
        </p:nvSpPr>
        <p:spPr>
          <a:xfrm>
            <a:off x="2202426" y="4431793"/>
            <a:ext cx="1756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3D6F5-77DF-4641-B206-71487BD2BCC9}"/>
              </a:ext>
            </a:extLst>
          </p:cNvPr>
          <p:cNvSpPr txBox="1"/>
          <p:nvPr/>
        </p:nvSpPr>
        <p:spPr>
          <a:xfrm>
            <a:off x="4857751" y="4431793"/>
            <a:ext cx="233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98547C-1357-4962-AA2E-4DFC5F1D95AF}"/>
              </a:ext>
            </a:extLst>
          </p:cNvPr>
          <p:cNvSpPr txBox="1"/>
          <p:nvPr/>
        </p:nvSpPr>
        <p:spPr>
          <a:xfrm>
            <a:off x="8542960" y="4431793"/>
            <a:ext cx="238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</a:t>
            </a:r>
            <a:r>
              <a:rPr lang="en-US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A593BE-55D4-4373-99D4-E2D04E323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65" y="2114951"/>
            <a:ext cx="3145340" cy="2318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2A4E5-1468-4DE8-A5D5-AFBD6E5C7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94" y="2141349"/>
            <a:ext cx="2162712" cy="22603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B4D558-579C-4BCC-B549-FEDD11980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28" y="2329003"/>
            <a:ext cx="2773787" cy="210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" y="4880265"/>
            <a:ext cx="11893262" cy="235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33635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93980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68280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93979" y="2236967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78698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155141" y="1128208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78698" y="2236967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101601" y="4379841"/>
            <a:ext cx="2176240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chè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65100" y="4383325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32297" y="4369263"/>
            <a:ext cx="244101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24912" y="4383325"/>
            <a:ext cx="215548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211392" y="4383325"/>
            <a:ext cx="209670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0125977" y="4172304"/>
            <a:ext cx="2043580" cy="93570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01601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032000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875334" y="4203557"/>
            <a:ext cx="181674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109804" y="420355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158123" y="420355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109123" y="4210274"/>
            <a:ext cx="35095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280400" y="1054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048933" y="237920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223250" y="241713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</p:spTree>
    <p:extLst>
      <p:ext uri="{BB962C8B-B14F-4D97-AF65-F5344CB8AC3E}">
        <p14:creationId xmlns:p14="http://schemas.microsoft.com/office/powerpoint/2010/main" val="377493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9" name="409_20200512125521_chu-ch">
            <a:hlinkClick r:id="" action="ppaction://media"/>
            <a:extLst>
              <a:ext uri="{FF2B5EF4-FFF2-40B4-BE49-F238E27FC236}">
                <a16:creationId xmlns:a16="http://schemas.microsoft.com/office/drawing/2014/main" id="{9C75B440-3CD4-43CD-8E55-BF33401C98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0749" y="414780"/>
            <a:ext cx="5482033" cy="5482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153</Words>
  <Application>Microsoft Office PowerPoint</Application>
  <PresentationFormat>Widescreen</PresentationFormat>
  <Paragraphs>66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等线 Light</vt:lpstr>
      <vt:lpstr>Arial</vt:lpstr>
      <vt:lpstr>Arial-Rounded</vt:lpstr>
      <vt:lpstr>Calibri</vt:lpstr>
      <vt:lpstr>Times New Roman</vt:lpstr>
      <vt:lpstr>UTM Showcard</vt:lpstr>
      <vt:lpstr>字魂59号-创粗黑</vt:lpstr>
      <vt:lpstr>Office 主题​​</vt:lpstr>
      <vt:lpstr>1_默认设计模板</vt:lpstr>
      <vt:lpstr>4_Office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LC</cp:lastModifiedBy>
  <cp:revision>102</cp:revision>
  <dcterms:created xsi:type="dcterms:W3CDTF">2020-08-07T01:41:00Z</dcterms:created>
  <dcterms:modified xsi:type="dcterms:W3CDTF">2025-12-21T00:42:54Z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