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5" r:id="rId1"/>
    <p:sldMasterId id="2147483810" r:id="rId2"/>
    <p:sldMasterId id="2147483834" r:id="rId3"/>
    <p:sldMasterId id="2147483847" r:id="rId4"/>
    <p:sldMasterId id="2147483863" r:id="rId5"/>
    <p:sldMasterId id="2147483895" r:id="rId6"/>
  </p:sldMasterIdLst>
  <p:notesMasterIdLst>
    <p:notesMasterId r:id="rId16"/>
  </p:notesMasterIdLst>
  <p:sldIdLst>
    <p:sldId id="341" r:id="rId7"/>
    <p:sldId id="268" r:id="rId8"/>
    <p:sldId id="279" r:id="rId9"/>
    <p:sldId id="271" r:id="rId10"/>
    <p:sldId id="2007577172" r:id="rId11"/>
    <p:sldId id="2007577173" r:id="rId12"/>
    <p:sldId id="9496" r:id="rId13"/>
    <p:sldId id="2007577179" r:id="rId14"/>
    <p:sldId id="27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456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E7F3E8-3930-BA65-40D8-165062D7A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0"/>
            <a:ext cx="1611070" cy="161107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FAE13A-0EF7-392B-AD59-FED7ABDBBF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875" y="4141076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59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72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828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688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994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834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93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9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972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4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39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089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A84383-5389-02B4-4289-E048323A7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0"/>
            <a:ext cx="1611070" cy="161107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0D955D-83AF-55D0-4B9E-D87C86D7E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875" y="4141076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15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48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47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13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9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9B7559-9A08-5F0E-E705-4BA3F2CAF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0"/>
            <a:ext cx="1611070" cy="161107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07957D9-4258-7A61-E468-F8B999B3B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875" y="4141076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78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07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60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76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507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3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062648-9DCE-382C-8F48-A128CB7F3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0"/>
            <a:ext cx="1611070" cy="161107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9D86CF-8740-5B26-1953-E9B0F820BD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875" y="4141076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6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0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4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25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9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6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42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7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35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16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7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3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0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76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1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42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19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3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6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8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4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76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0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73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2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18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45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287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309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7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2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49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497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395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183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422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610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057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9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6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 descr="1-">
            <a:extLst>
              <a:ext uri="{FF2B5EF4-FFF2-40B4-BE49-F238E27FC236}">
                <a16:creationId xmlns:a16="http://schemas.microsoft.com/office/drawing/2014/main" id="{115A595D-D14F-9644-A08E-10F7EB2F330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438B2-67C8-1C99-01AA-D8030CAC8B2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0"/>
            <a:ext cx="12168621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C90A48-A17C-9F34-B957-F828957CC06D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18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7" descr="1-">
            <a:extLst>
              <a:ext uri="{FF2B5EF4-FFF2-40B4-BE49-F238E27FC236}">
                <a16:creationId xmlns:a16="http://schemas.microsoft.com/office/drawing/2014/main" id="{90DCD7D1-82EB-953E-8AAB-DE2148832D5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DBBCFB-B71C-8FC7-7FA5-2D276BB96E5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0"/>
            <a:ext cx="12168621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DAEEC-4D54-B61F-AE96-1742B4636E9D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34439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 descr="1-">
            <a:extLst>
              <a:ext uri="{FF2B5EF4-FFF2-40B4-BE49-F238E27FC236}">
                <a16:creationId xmlns:a16="http://schemas.microsoft.com/office/drawing/2014/main" id="{778F7579-7250-B459-42C2-332E67861C9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8DE77-7526-D189-B19B-66596E773C5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0"/>
            <a:ext cx="12168621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37C6911-ADBA-2F1F-730C-CCCE50B46B10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506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4B015F-4882-5F97-78F2-30096F5FE52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" y="0"/>
            <a:ext cx="12168621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7E6E6A-3D00-EF1D-EB18-3C6641B28261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83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C73EE09-15C7-EEF6-B19E-EF084828484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0"/>
            <a:ext cx="1611070" cy="161107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789B06-42E9-5DCA-EFDD-9EC2C182FD4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875" y="4141076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7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0872"/>
            <a:ext cx="9144003" cy="515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1" y="1366500"/>
            <a:ext cx="8534401" cy="3332515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Ch ch Kh kh (Tiết 2)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8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8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</a:t>
            </a: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14990" y="3124199"/>
            <a:ext cx="27432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ch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60820" y="3124199"/>
            <a:ext cx="2766218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4231" y="3126898"/>
            <a:ext cx="3777533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kh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79990" y="3126898"/>
            <a:ext cx="355449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kh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2859" y="3126898"/>
            <a:ext cx="82323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chú khỉ</a:t>
            </a: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2286001" y="-21970"/>
            <a:ext cx="6650619" cy="103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19" y="7239000"/>
            <a:ext cx="6464590" cy="104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1" t="20052" r="32797" b="23959"/>
          <a:stretch/>
        </p:blipFill>
        <p:spPr bwMode="auto">
          <a:xfrm>
            <a:off x="2511096" y="957796"/>
            <a:ext cx="6353293" cy="571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E0F351-F0AF-41A3-A91A-374276276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8464" y="1374997"/>
            <a:ext cx="7197991" cy="3502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35A5EE-4DBC-4944-8A92-B4B6E3244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C0FA9C-FEC4-CDA0-0CD7-6DF96FF52855}"/>
              </a:ext>
            </a:extLst>
          </p:cNvPr>
          <p:cNvSpPr txBox="1">
            <a:spLocks/>
          </p:cNvSpPr>
          <p:nvPr/>
        </p:nvSpPr>
        <p:spPr>
          <a:xfrm>
            <a:off x="1311994" y="5255465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 có cá kho khế.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3B396F-58CB-588C-096B-3E43C8B68B0B}"/>
              </a:ext>
            </a:extLst>
          </p:cNvPr>
          <p:cNvSpPr txBox="1">
            <a:spLocks/>
          </p:cNvSpPr>
          <p:nvPr/>
        </p:nvSpPr>
        <p:spPr>
          <a:xfrm>
            <a:off x="2546691" y="5250180"/>
            <a:ext cx="16764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15A9D6-B4E3-8DAC-6940-2581DE8A4062}"/>
              </a:ext>
            </a:extLst>
          </p:cNvPr>
          <p:cNvSpPr txBox="1">
            <a:spLocks/>
          </p:cNvSpPr>
          <p:nvPr/>
        </p:nvSpPr>
        <p:spPr>
          <a:xfrm>
            <a:off x="6147897" y="5255465"/>
            <a:ext cx="16764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46EAF3-7409-35A1-6E37-77875165055D}"/>
              </a:ext>
            </a:extLst>
          </p:cNvPr>
          <p:cNvSpPr txBox="1">
            <a:spLocks/>
          </p:cNvSpPr>
          <p:nvPr/>
        </p:nvSpPr>
        <p:spPr>
          <a:xfrm>
            <a:off x="7747341" y="5241700"/>
            <a:ext cx="16764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AE6B1A-D0ED-4502-A1FA-072EC4EB0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79" y="396140"/>
            <a:ext cx="1962728" cy="878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F5E582-8582-4A3E-BA72-B947766A3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6651" y="863248"/>
            <a:ext cx="6619875" cy="4334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88A953-253D-4892-9633-58891C47692C}"/>
              </a:ext>
            </a:extLst>
          </p:cNvPr>
          <p:cNvSpPr txBox="1"/>
          <p:nvPr/>
        </p:nvSpPr>
        <p:spPr>
          <a:xfrm>
            <a:off x="5091403" y="5320064"/>
            <a:ext cx="4349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Cá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cảnh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4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A5D766-2E81-A979-4E78-817241749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483" y="1109263"/>
            <a:ext cx="6578154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9773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- Phụ âm ghép Tiếng Việt ch kh. Bài hát này được tạo ra từ công nghệ AI.">
            <a:hlinkClick r:id="" action="ppaction://media"/>
            <a:extLst>
              <a:ext uri="{FF2B5EF4-FFF2-40B4-BE49-F238E27FC236}">
                <a16:creationId xmlns:a16="http://schemas.microsoft.com/office/drawing/2014/main" id="{AF959802-AB24-1651-2889-0C07E2C2DD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51736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</TotalTime>
  <Words>75</Words>
  <Application>Microsoft Office PowerPoint</Application>
  <PresentationFormat>Widescreen</PresentationFormat>
  <Paragraphs>25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</vt:lpstr>
      <vt:lpstr>Arial-Rounded</vt:lpstr>
      <vt:lpstr>Calibri</vt:lpstr>
      <vt:lpstr>HP001 4 hàng</vt:lpstr>
      <vt:lpstr>HP001 TD 4H</vt:lpstr>
      <vt:lpstr>Lato</vt:lpstr>
      <vt:lpstr>Times New Roman</vt:lpstr>
      <vt:lpstr>字魂59号-创粗黑</vt:lpstr>
      <vt:lpstr>4_Office Theme</vt:lpstr>
      <vt:lpstr>Simple Light</vt:lpstr>
      <vt:lpstr>1_Office Theme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LC</cp:lastModifiedBy>
  <cp:revision>99</cp:revision>
  <dcterms:created xsi:type="dcterms:W3CDTF">2020-08-07T01:41:00Z</dcterms:created>
  <dcterms:modified xsi:type="dcterms:W3CDTF">2025-12-20T15:41:14Z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