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19"/>
  </p:notesMasterIdLst>
  <p:sldIdLst>
    <p:sldId id="357" r:id="rId2"/>
    <p:sldId id="256" r:id="rId3"/>
    <p:sldId id="356" r:id="rId4"/>
    <p:sldId id="342" r:id="rId5"/>
    <p:sldId id="343" r:id="rId6"/>
    <p:sldId id="344" r:id="rId7"/>
    <p:sldId id="355" r:id="rId8"/>
    <p:sldId id="346" r:id="rId9"/>
    <p:sldId id="347" r:id="rId10"/>
    <p:sldId id="348" r:id="rId11"/>
    <p:sldId id="349" r:id="rId12"/>
    <p:sldId id="350" r:id="rId13"/>
    <p:sldId id="351" r:id="rId14"/>
    <p:sldId id="352" r:id="rId15"/>
    <p:sldId id="353" r:id="rId16"/>
    <p:sldId id="354" r:id="rId17"/>
    <p:sldId id="270" r:id="rId18"/>
  </p:sldIdLst>
  <p:sldSz cx="12161838" cy="6858000"/>
  <p:notesSz cx="6858000" cy="9144000"/>
  <p:embeddedFontLst>
    <p:embeddedFont>
      <p:font typeface="Quicksand" charset="0"/>
      <p:regular r:id="rId20"/>
      <p:bold r:id="rId21"/>
    </p:embeddedFont>
    <p:embeddedFont>
      <p:font typeface="Nunito" charset="0"/>
      <p:regular r:id="rId22"/>
      <p:bold r:id="rId23"/>
      <p:italic r:id="rId24"/>
      <p:boldItalic r:id="rId25"/>
    </p:embeddedFont>
    <p:embeddedFont>
      <p:font typeface="Quicksand Light" charset="0"/>
      <p:regular r:id="rId26"/>
      <p:bold r:id="rId27"/>
    </p:embeddedFont>
    <p:embeddedFont>
      <p:font typeface="Nunito Sans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8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D388D460-E827-4690-B490-23B292371C28}">
  <a:tblStyle styleId="{D388D460-E827-4690-B490-23B292371C2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F1C2931-B31D-471A-86D0-18F301C53F15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762" y="-96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807826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479fe8c46d_1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479fe8c46d_1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962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giáo</a:t>
            </a:r>
            <a:r>
              <a:rPr lang="en-US" baseline="0" smtClean="0"/>
              <a:t> dục an toàn khi vận tải đường thuỷ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1173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linh động</a:t>
            </a:r>
            <a:r>
              <a:rPr lang="en-US" baseline="0" smtClean="0"/>
              <a:t> đáp án, có thể có nhiều số khác lớn hơn 4.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77EF6879-3A61-485C-8EFD-C6F049D1E3B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7074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6c6532119b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6c6532119b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-93236" y="761867"/>
            <a:ext cx="6447610" cy="4178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91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709414" y="5039184"/>
            <a:ext cx="3644960" cy="1056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8400351" y="-67"/>
            <a:ext cx="3761471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8923586" y="310100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1506031">
            <a:off x="6412153" y="459567"/>
            <a:ext cx="418635" cy="366556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604208" y="4394200"/>
            <a:ext cx="418562" cy="172800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rot="7641468">
            <a:off x="9704053" y="67922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-291078" y="1006001"/>
            <a:ext cx="1203748" cy="135967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" name="Google Shape;17;p2"/>
          <p:cNvSpPr/>
          <p:nvPr/>
        </p:nvSpPr>
        <p:spPr>
          <a:xfrm>
            <a:off x="373640" y="761851"/>
            <a:ext cx="1203748" cy="135967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" name="Google Shape;18;p2"/>
          <p:cNvSpPr/>
          <p:nvPr/>
        </p:nvSpPr>
        <p:spPr>
          <a:xfrm>
            <a:off x="11390302" y="539935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" name="Google Shape;19;p2"/>
          <p:cNvSpPr/>
          <p:nvPr/>
        </p:nvSpPr>
        <p:spPr>
          <a:xfrm>
            <a:off x="10839850" y="576644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" name="Google Shape;20;p2"/>
          <p:cNvSpPr/>
          <p:nvPr/>
        </p:nvSpPr>
        <p:spPr>
          <a:xfrm>
            <a:off x="992988" y="5468033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7442476" y="6482851"/>
            <a:ext cx="1203748" cy="135967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" name="Google Shape;22;p2"/>
          <p:cNvSpPr/>
          <p:nvPr/>
        </p:nvSpPr>
        <p:spPr>
          <a:xfrm rot="-2700000">
            <a:off x="8764517" y="6102806"/>
            <a:ext cx="344950" cy="302037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 ">
  <p:cSld name="CUSTOM_18_1_2">
    <p:bg>
      <p:bgPr>
        <a:solidFill>
          <a:schemeClr val="accent2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 ">
  <p:cSld name="CUSTOM_18_1_1_1">
    <p:bg>
      <p:bgPr>
        <a:solidFill>
          <a:schemeClr val="accent3"/>
        </a:solidFill>
        <a:effectLst/>
      </p:bgPr>
    </p:bg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64E00D40-447B-4679-94CF-9B596069A8B6}" type="datetimeFigureOut">
              <a:rPr lang="en-US" smtClean="0"/>
              <a:t>21/12/2025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027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"/>
          <p:cNvSpPr/>
          <p:nvPr/>
        </p:nvSpPr>
        <p:spPr>
          <a:xfrm>
            <a:off x="1780069" y="2192401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" name="Google Shape;45;p4"/>
          <p:cNvSpPr/>
          <p:nvPr/>
        </p:nvSpPr>
        <p:spPr>
          <a:xfrm>
            <a:off x="1229617" y="255949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6" name="Google Shape;46;p4"/>
          <p:cNvSpPr/>
          <p:nvPr/>
        </p:nvSpPr>
        <p:spPr>
          <a:xfrm>
            <a:off x="-357314" y="1703200"/>
            <a:ext cx="12876466" cy="12908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4"/>
          <p:cNvSpPr/>
          <p:nvPr/>
        </p:nvSpPr>
        <p:spPr>
          <a:xfrm rot="2700000">
            <a:off x="11039370" y="497547"/>
            <a:ext cx="419596" cy="172371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4"/>
          <p:cNvSpPr/>
          <p:nvPr/>
        </p:nvSpPr>
        <p:spPr>
          <a:xfrm>
            <a:off x="359874" y="3056684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4"/>
          <p:cNvSpPr/>
          <p:nvPr/>
        </p:nvSpPr>
        <p:spPr>
          <a:xfrm>
            <a:off x="11511069" y="254696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" name="Google Shape;50;p4"/>
          <p:cNvSpPr/>
          <p:nvPr/>
        </p:nvSpPr>
        <p:spPr>
          <a:xfrm>
            <a:off x="10960617" y="291406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" name="Google Shape;51;p4"/>
          <p:cNvSpPr/>
          <p:nvPr/>
        </p:nvSpPr>
        <p:spPr>
          <a:xfrm rot="7641468">
            <a:off x="964162" y="1937993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9552792" y="-125333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3" name="Google Shape;53;p4"/>
          <p:cNvSpPr/>
          <p:nvPr/>
        </p:nvSpPr>
        <p:spPr>
          <a:xfrm>
            <a:off x="9002340" y="24176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4" name="Google Shape;54;p4"/>
          <p:cNvSpPr/>
          <p:nvPr/>
        </p:nvSpPr>
        <p:spPr>
          <a:xfrm>
            <a:off x="10775144" y="2192384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4"/>
          <p:cNvSpPr/>
          <p:nvPr/>
        </p:nvSpPr>
        <p:spPr>
          <a:xfrm>
            <a:off x="-357330" y="79316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6" name="Google Shape;56;p4"/>
          <p:cNvSpPr/>
          <p:nvPr/>
        </p:nvSpPr>
        <p:spPr>
          <a:xfrm rot="5400000">
            <a:off x="662201" y="-103070"/>
            <a:ext cx="345821" cy="301303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 rot="2700000">
            <a:off x="-179772" y="245664"/>
            <a:ext cx="419596" cy="172371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 txBox="1">
            <a:spLocks noGrp="1"/>
          </p:cNvSpPr>
          <p:nvPr>
            <p:ph type="body" idx="1"/>
          </p:nvPr>
        </p:nvSpPr>
        <p:spPr>
          <a:xfrm>
            <a:off x="2444139" y="2950067"/>
            <a:ext cx="7273561" cy="1484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45646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2700">
                <a:solidFill>
                  <a:schemeClr val="dk1"/>
                </a:solidFill>
              </a:defRPr>
            </a:lvl1pPr>
            <a:lvl2pPr marL="1217249" lvl="1" indent="-42265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825874" lvl="2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2434499" lvl="3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3043123" lvl="4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3651748" lvl="5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4260372" lvl="6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4868997" lvl="7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5477622" lvl="8" indent="-422656" rtl="0">
              <a:spcBef>
                <a:spcPts val="2130"/>
              </a:spcBef>
              <a:spcAft>
                <a:spcPts val="213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ctrTitle"/>
          </p:nvPr>
        </p:nvSpPr>
        <p:spPr>
          <a:xfrm>
            <a:off x="1579483" y="374285"/>
            <a:ext cx="9002872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9"/>
          <p:cNvSpPr txBox="1">
            <a:spLocks noGrp="1"/>
          </p:cNvSpPr>
          <p:nvPr>
            <p:ph type="title"/>
          </p:nvPr>
        </p:nvSpPr>
        <p:spPr>
          <a:xfrm>
            <a:off x="353124" y="1644233"/>
            <a:ext cx="5380257" cy="1976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15" name="Google Shape;115;p9"/>
          <p:cNvSpPr txBox="1">
            <a:spLocks noGrp="1"/>
          </p:cNvSpPr>
          <p:nvPr>
            <p:ph type="subTitle" idx="1"/>
          </p:nvPr>
        </p:nvSpPr>
        <p:spPr>
          <a:xfrm>
            <a:off x="353124" y="3737433"/>
            <a:ext cx="5380257" cy="1646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16" name="Google Shape;116;p9"/>
          <p:cNvSpPr txBox="1">
            <a:spLocks noGrp="1"/>
          </p:cNvSpPr>
          <p:nvPr>
            <p:ph type="body" idx="2"/>
          </p:nvPr>
        </p:nvSpPr>
        <p:spPr>
          <a:xfrm>
            <a:off x="6569707" y="965433"/>
            <a:ext cx="5103343" cy="4926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marL="608625" lvl="0" indent="-45646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249" lvl="1" indent="-422656">
              <a:spcBef>
                <a:spcPts val="2130"/>
              </a:spcBef>
              <a:spcAft>
                <a:spcPts val="0"/>
              </a:spcAft>
              <a:buSzPts val="1400"/>
              <a:buChar char="○"/>
              <a:defRPr/>
            </a:lvl2pPr>
            <a:lvl3pPr marL="1825874" lvl="2" indent="-422656">
              <a:spcBef>
                <a:spcPts val="2130"/>
              </a:spcBef>
              <a:spcAft>
                <a:spcPts val="0"/>
              </a:spcAft>
              <a:buSzPts val="1400"/>
              <a:buChar char="■"/>
              <a:defRPr/>
            </a:lvl3pPr>
            <a:lvl4pPr marL="2434499" lvl="3" indent="-422656">
              <a:spcBef>
                <a:spcPts val="2130"/>
              </a:spcBef>
              <a:spcAft>
                <a:spcPts val="0"/>
              </a:spcAft>
              <a:buSzPts val="1400"/>
              <a:buChar char="●"/>
              <a:defRPr/>
            </a:lvl4pPr>
            <a:lvl5pPr marL="3043123" lvl="4" indent="-422656">
              <a:spcBef>
                <a:spcPts val="2130"/>
              </a:spcBef>
              <a:spcAft>
                <a:spcPts val="0"/>
              </a:spcAft>
              <a:buSzPts val="1400"/>
              <a:buChar char="○"/>
              <a:defRPr/>
            </a:lvl5pPr>
            <a:lvl6pPr marL="3651748" lvl="5" indent="-422656">
              <a:spcBef>
                <a:spcPts val="2130"/>
              </a:spcBef>
              <a:spcAft>
                <a:spcPts val="0"/>
              </a:spcAft>
              <a:buSzPts val="1400"/>
              <a:buChar char="■"/>
              <a:defRPr/>
            </a:lvl6pPr>
            <a:lvl7pPr marL="4260372" lvl="6" indent="-422656">
              <a:spcBef>
                <a:spcPts val="2130"/>
              </a:spcBef>
              <a:spcAft>
                <a:spcPts val="0"/>
              </a:spcAft>
              <a:buSzPts val="1400"/>
              <a:buChar char="●"/>
              <a:defRPr/>
            </a:lvl7pPr>
            <a:lvl8pPr marL="4868997" lvl="7" indent="-422656">
              <a:spcBef>
                <a:spcPts val="2130"/>
              </a:spcBef>
              <a:spcAft>
                <a:spcPts val="0"/>
              </a:spcAft>
              <a:buSzPts val="1400"/>
              <a:buChar char="○"/>
              <a:defRPr/>
            </a:lvl8pPr>
            <a:lvl9pPr marL="5477622" lvl="8" indent="-422656">
              <a:spcBef>
                <a:spcPts val="2130"/>
              </a:spcBef>
              <a:spcAft>
                <a:spcPts val="213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0"/>
          <p:cNvSpPr txBox="1">
            <a:spLocks noGrp="1"/>
          </p:cNvSpPr>
          <p:nvPr>
            <p:ph type="title"/>
          </p:nvPr>
        </p:nvSpPr>
        <p:spPr>
          <a:xfrm>
            <a:off x="3910901" y="2048167"/>
            <a:ext cx="4340036" cy="295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icksand"/>
              <a:buNone/>
              <a:defRPr sz="44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119" name="Google Shape;119;p10"/>
          <p:cNvSpPr/>
          <p:nvPr/>
        </p:nvSpPr>
        <p:spPr>
          <a:xfrm>
            <a:off x="2571573" y="594029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0" name="Google Shape;120;p10"/>
          <p:cNvSpPr/>
          <p:nvPr/>
        </p:nvSpPr>
        <p:spPr>
          <a:xfrm rot="7641468">
            <a:off x="3196226" y="464097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0"/>
          <p:cNvSpPr/>
          <p:nvPr/>
        </p:nvSpPr>
        <p:spPr>
          <a:xfrm>
            <a:off x="6739303" y="6179851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0"/>
          <p:cNvSpPr/>
          <p:nvPr/>
        </p:nvSpPr>
        <p:spPr>
          <a:xfrm flipH="1">
            <a:off x="7995171" y="26826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3" name="Google Shape;123;p10"/>
          <p:cNvSpPr/>
          <p:nvPr/>
        </p:nvSpPr>
        <p:spPr>
          <a:xfrm rot="-7641468" flipH="1">
            <a:off x="6474668" y="57757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10"/>
          <p:cNvSpPr/>
          <p:nvPr/>
        </p:nvSpPr>
        <p:spPr>
          <a:xfrm flipH="1">
            <a:off x="9004297" y="1283784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"/>
          <p:cNvSpPr txBox="1">
            <a:spLocks noGrp="1"/>
          </p:cNvSpPr>
          <p:nvPr>
            <p:ph type="title" hasCustomPrompt="1"/>
          </p:nvPr>
        </p:nvSpPr>
        <p:spPr>
          <a:xfrm>
            <a:off x="955431" y="2179400"/>
            <a:ext cx="10250977" cy="187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8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27" name="Google Shape;127;p11"/>
          <p:cNvSpPr txBox="1">
            <a:spLocks noGrp="1"/>
          </p:cNvSpPr>
          <p:nvPr>
            <p:ph type="subTitle" idx="1"/>
          </p:nvPr>
        </p:nvSpPr>
        <p:spPr>
          <a:xfrm>
            <a:off x="2178987" y="4053800"/>
            <a:ext cx="7803846" cy="624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11"/>
          <p:cNvSpPr/>
          <p:nvPr/>
        </p:nvSpPr>
        <p:spPr>
          <a:xfrm>
            <a:off x="10234369" y="84525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9" name="Google Shape;129;p11"/>
          <p:cNvSpPr/>
          <p:nvPr/>
        </p:nvSpPr>
        <p:spPr>
          <a:xfrm>
            <a:off x="9683917" y="121234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0" name="Google Shape;130;p11"/>
          <p:cNvSpPr/>
          <p:nvPr/>
        </p:nvSpPr>
        <p:spPr>
          <a:xfrm>
            <a:off x="8145416" y="339500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11"/>
          <p:cNvSpPr/>
          <p:nvPr/>
        </p:nvSpPr>
        <p:spPr>
          <a:xfrm rot="-746471">
            <a:off x="1945297" y="5797988"/>
            <a:ext cx="344894" cy="301989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1"/>
          <p:cNvSpPr/>
          <p:nvPr/>
        </p:nvSpPr>
        <p:spPr>
          <a:xfrm>
            <a:off x="208400" y="506045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Google Shape;133;p11"/>
          <p:cNvSpPr/>
          <p:nvPr/>
        </p:nvSpPr>
        <p:spPr>
          <a:xfrm>
            <a:off x="-342052" y="542754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4" name="Google Shape;134;p11"/>
          <p:cNvSpPr/>
          <p:nvPr/>
        </p:nvSpPr>
        <p:spPr>
          <a:xfrm rot="7641468">
            <a:off x="11151497" y="242202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11"/>
          <p:cNvSpPr/>
          <p:nvPr/>
        </p:nvSpPr>
        <p:spPr>
          <a:xfrm>
            <a:off x="9789339" y="613365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6" name="Google Shape;136;p11"/>
          <p:cNvSpPr/>
          <p:nvPr/>
        </p:nvSpPr>
        <p:spPr>
          <a:xfrm>
            <a:off x="1208636" y="130801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7" name="Google Shape;137;p11"/>
          <p:cNvSpPr/>
          <p:nvPr/>
        </p:nvSpPr>
        <p:spPr>
          <a:xfrm>
            <a:off x="2226728" y="625800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1"/>
          <p:cNvSpPr/>
          <p:nvPr/>
        </p:nvSpPr>
        <p:spPr>
          <a:xfrm>
            <a:off x="10382451" y="5197800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1"/>
          <p:cNvSpPr/>
          <p:nvPr/>
        </p:nvSpPr>
        <p:spPr>
          <a:xfrm rot="7641468">
            <a:off x="811374" y="265062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34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5"/>
          <p:cNvSpPr txBox="1">
            <a:spLocks noGrp="1"/>
          </p:cNvSpPr>
          <p:nvPr>
            <p:ph type="ctrTitle"/>
          </p:nvPr>
        </p:nvSpPr>
        <p:spPr>
          <a:xfrm>
            <a:off x="1579483" y="374285"/>
            <a:ext cx="9002872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15"/>
          <p:cNvSpPr/>
          <p:nvPr/>
        </p:nvSpPr>
        <p:spPr>
          <a:xfrm>
            <a:off x="187087" y="4443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8" name="Google Shape;178;p15"/>
          <p:cNvSpPr/>
          <p:nvPr/>
        </p:nvSpPr>
        <p:spPr>
          <a:xfrm rot="7641468">
            <a:off x="526082" y="-122223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5"/>
          <p:cNvSpPr/>
          <p:nvPr/>
        </p:nvSpPr>
        <p:spPr>
          <a:xfrm>
            <a:off x="11666234" y="5867451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5"/>
          <p:cNvSpPr/>
          <p:nvPr/>
        </p:nvSpPr>
        <p:spPr>
          <a:xfrm>
            <a:off x="11172159" y="636623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1" name="Google Shape;181;p15"/>
          <p:cNvSpPr/>
          <p:nvPr/>
        </p:nvSpPr>
        <p:spPr>
          <a:xfrm rot="2700000">
            <a:off x="10665763" y="6580764"/>
            <a:ext cx="419596" cy="172371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36">
    <p:bg>
      <p:bgPr>
        <a:solidFill>
          <a:schemeClr val="accent2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7"/>
          <p:cNvSpPr/>
          <p:nvPr/>
        </p:nvSpPr>
        <p:spPr>
          <a:xfrm>
            <a:off x="-896875" y="1526200"/>
            <a:ext cx="9693958" cy="9679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7"/>
          <p:cNvSpPr/>
          <p:nvPr/>
        </p:nvSpPr>
        <p:spPr>
          <a:xfrm>
            <a:off x="-161383" y="6289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4" name="Google Shape;194;p17"/>
          <p:cNvSpPr/>
          <p:nvPr/>
        </p:nvSpPr>
        <p:spPr>
          <a:xfrm>
            <a:off x="-711835" y="996081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5" name="Google Shape;195;p17"/>
          <p:cNvSpPr/>
          <p:nvPr/>
        </p:nvSpPr>
        <p:spPr>
          <a:xfrm>
            <a:off x="11272610" y="809166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7"/>
          <p:cNvSpPr/>
          <p:nvPr/>
        </p:nvSpPr>
        <p:spPr>
          <a:xfrm rot="7641468">
            <a:off x="11537623" y="2861693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7"/>
          <p:cNvSpPr/>
          <p:nvPr/>
        </p:nvSpPr>
        <p:spPr>
          <a:xfrm>
            <a:off x="1296468" y="149000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7"/>
          <p:cNvSpPr/>
          <p:nvPr/>
        </p:nvSpPr>
        <p:spPr>
          <a:xfrm rot="7641468">
            <a:off x="485981" y="1856260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7"/>
          <p:cNvSpPr/>
          <p:nvPr/>
        </p:nvSpPr>
        <p:spPr>
          <a:xfrm>
            <a:off x="11340275" y="587114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0" name="Google Shape;200;p17"/>
          <p:cNvSpPr/>
          <p:nvPr/>
        </p:nvSpPr>
        <p:spPr>
          <a:xfrm>
            <a:off x="10873832" y="5305281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1" name="Google Shape;201;p17"/>
          <p:cNvSpPr/>
          <p:nvPr/>
        </p:nvSpPr>
        <p:spPr>
          <a:xfrm>
            <a:off x="11556406" y="198431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2" name="Google Shape;202;p17"/>
          <p:cNvSpPr/>
          <p:nvPr/>
        </p:nvSpPr>
        <p:spPr>
          <a:xfrm rot="7641468">
            <a:off x="9446210" y="6215360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7"/>
          <p:cNvSpPr/>
          <p:nvPr/>
        </p:nvSpPr>
        <p:spPr>
          <a:xfrm>
            <a:off x="10931407" y="6595033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7"/>
          <p:cNvSpPr txBox="1">
            <a:spLocks noGrp="1"/>
          </p:cNvSpPr>
          <p:nvPr>
            <p:ph type="ctrTitle"/>
          </p:nvPr>
        </p:nvSpPr>
        <p:spPr>
          <a:xfrm>
            <a:off x="1579483" y="374285"/>
            <a:ext cx="9002872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8_2">
    <p:bg>
      <p:bgPr>
        <a:solidFill>
          <a:schemeClr val="accent1"/>
        </a:solidFill>
        <a:effectLst/>
      </p:bgPr>
    </p:bg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11332694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unito Sans"/>
              <a:buChar char="●"/>
              <a:defRPr sz="18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○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■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●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○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■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●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○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Nunito Sans"/>
              <a:buChar char="■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5" r:id="rId3"/>
    <p:sldLayoutId id="2147483656" r:id="rId4"/>
    <p:sldLayoutId id="2147483657" r:id="rId5"/>
    <p:sldLayoutId id="2147483658" r:id="rId6"/>
    <p:sldLayoutId id="2147483661" r:id="rId7"/>
    <p:sldLayoutId id="2147483663" r:id="rId8"/>
    <p:sldLayoutId id="2147483675" r:id="rId9"/>
    <p:sldLayoutId id="2147483676" r:id="rId10"/>
    <p:sldLayoutId id="2147483677" r:id="rId11"/>
    <p:sldLayoutId id="214748368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6.xml"/><Relationship Id="rId7" Type="http://schemas.microsoft.com/office/2007/relationships/hdphoto" Target="../media/hdphoto7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slide" Target="slide11.xml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19.png"/><Relationship Id="rId3" Type="http://schemas.openxmlformats.org/officeDocument/2006/relationships/slide" Target="slide12.xml"/><Relationship Id="rId7" Type="http://schemas.openxmlformats.org/officeDocument/2006/relationships/image" Target="../media/image17.png"/><Relationship Id="rId12" Type="http://schemas.openxmlformats.org/officeDocument/2006/relationships/slide" Target="slide15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Relationship Id="rId6" Type="http://schemas.openxmlformats.org/officeDocument/2006/relationships/slide" Target="slide13.xml"/><Relationship Id="rId11" Type="http://schemas.microsoft.com/office/2007/relationships/hdphoto" Target="../media/hdphoto10.wdp"/><Relationship Id="rId5" Type="http://schemas.microsoft.com/office/2007/relationships/hdphoto" Target="../media/hdphoto8.wdp"/><Relationship Id="rId15" Type="http://schemas.openxmlformats.org/officeDocument/2006/relationships/slide" Target="slide17.xml"/><Relationship Id="rId10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slide" Target="slide14.xml"/><Relationship Id="rId14" Type="http://schemas.microsoft.com/office/2007/relationships/hdphoto" Target="../media/hdphoto11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5.jp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8.wdp"/><Relationship Id="rId5" Type="http://schemas.openxmlformats.org/officeDocument/2006/relationships/image" Target="../media/image16.png"/><Relationship Id="rId4" Type="http://schemas.openxmlformats.org/officeDocument/2006/relationships/slide" Target="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microsoft.com/office/2007/relationships/hdphoto" Target="../media/hdphoto9.wdp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slide" Target="slide11.xml"/><Relationship Id="rId4" Type="http://schemas.microsoft.com/office/2007/relationships/hdphoto" Target="../media/hdphoto13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2.png"/><Relationship Id="rId7" Type="http://schemas.microsoft.com/office/2007/relationships/hdphoto" Target="../media/hdphoto10.wdp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slide" Target="slide11.xml"/><Relationship Id="rId10" Type="http://schemas.openxmlformats.org/officeDocument/2006/relationships/image" Target="../media/image25.png"/><Relationship Id="rId4" Type="http://schemas.microsoft.com/office/2007/relationships/hdphoto" Target="../media/hdphoto14.wdp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image" Target="../media/image21.png"/><Relationship Id="rId7" Type="http://schemas.microsoft.com/office/2007/relationships/hdphoto" Target="../media/hdphoto11.wdp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slide" Target="slide11.xml"/><Relationship Id="rId4" Type="http://schemas.microsoft.com/office/2007/relationships/hdphoto" Target="../media/hdphoto13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8.png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6184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2697" y="685802"/>
            <a:ext cx="11351049" cy="3062363"/>
          </a:xfrm>
          <a:prstGeom prst="rect">
            <a:avLst/>
          </a:prstGeom>
        </p:spPr>
        <p:txBody>
          <a:bodyPr wrap="square" lIns="91428" tIns="45713" rIns="91428" bIns="45713">
            <a:spAutoFit/>
            <a:scene3d>
              <a:camera prst="perspectiveFront"/>
              <a:lightRig rig="threePt" dir="t"/>
            </a:scene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PHƯỜNG HƯNG ĐẠO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chemeClr val="accent6">
                    <a:lumMod val="75000"/>
                    <a:alpha val="91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Toán</a:t>
            </a:r>
          </a:p>
          <a:p>
            <a:pPr algn="ctr"/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3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So sánh </a:t>
            </a:r>
            <a:r>
              <a:rPr lang="en-US" sz="43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 </a:t>
            </a:r>
            <a:r>
              <a:rPr lang="en-US" sz="43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(Tiết </a:t>
            </a:r>
            <a:r>
              <a:rPr lang="en-US" sz="4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4)</a:t>
            </a:r>
            <a:endParaRPr lang="en-US" sz="4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Phạm Thị Thuyết</a:t>
            </a:r>
          </a:p>
        </p:txBody>
      </p:sp>
    </p:spTree>
    <p:extLst>
      <p:ext uri="{BB962C8B-B14F-4D97-AF65-F5344CB8AC3E}">
        <p14:creationId xmlns:p14="http://schemas.microsoft.com/office/powerpoint/2010/main" val="7231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719" y="3429000"/>
            <a:ext cx="7535550" cy="144655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8800" smtClean="0">
                <a:solidFill>
                  <a:srgbClr val="FF0066"/>
                </a:solidFill>
                <a:latin typeface="+mj-lt"/>
                <a:ea typeface="Kids" pitchFamily="2" charset="0"/>
                <a:cs typeface="Kids" pitchFamily="2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162195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6403392" y="152400"/>
            <a:ext cx="5574176" cy="1600200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606538" y="533400"/>
            <a:ext cx="58751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MercuriusScript" pitchFamily="2" charset="0"/>
                <a:cs typeface="Times New Roman" pitchFamily="18" charset="0"/>
              </a:rPr>
              <a:t>Chim cánh cụt học </a:t>
            </a:r>
            <a:r>
              <a:rPr lang="en-US" sz="4000" smtClean="0">
                <a:solidFill>
                  <a:srgbClr val="FF0000"/>
                </a:solidFill>
                <a:latin typeface="MercuriusScript" pitchFamily="2" charset="0"/>
                <a:cs typeface="Times New Roman" pitchFamily="18" charset="0"/>
              </a:rPr>
              <a:t>bài.</a:t>
            </a:r>
            <a:endParaRPr lang="en-US" sz="4000">
              <a:solidFill>
                <a:srgbClr val="FF0000"/>
              </a:solidFill>
              <a:latin typeface="MercuriusScript" pitchFamily="2" charset="0"/>
              <a:cs typeface="Times New Roman" pitchFamily="18" charset="0"/>
            </a:endParaRPr>
          </a:p>
        </p:txBody>
      </p:sp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345" y="5691455"/>
            <a:ext cx="1843279" cy="1180571"/>
          </a:xfrm>
          <a:prstGeom prst="rect">
            <a:avLst/>
          </a:prstGeom>
        </p:spPr>
      </p:pic>
      <p:pic>
        <p:nvPicPr>
          <p:cNvPr id="6" name="JingleBell-HoaTauGuitar_3dwu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" y="-55418"/>
            <a:ext cx="574536" cy="43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76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2912251" y="811235"/>
            <a:ext cx="3284965" cy="2166747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319" y="655861"/>
            <a:ext cx="2654186" cy="2535555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2315" l="9883" r="100000">
                        <a14:foregroundMark x1="49309" y1="79630" x2="52285" y2="33981"/>
                        <a14:foregroundMark x1="62487" y1="56389" x2="69501" y2="4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13333" b="7071"/>
          <a:stretch/>
        </p:blipFill>
        <p:spPr>
          <a:xfrm>
            <a:off x="3052492" y="3581400"/>
            <a:ext cx="3004482" cy="2363032"/>
          </a:xfrm>
          <a:prstGeom prst="rect">
            <a:avLst/>
          </a:prstGeom>
        </p:spPr>
      </p:pic>
      <p:pic>
        <p:nvPicPr>
          <p:cNvPr id="5" name="Picture 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7223919" y="3622570"/>
            <a:ext cx="2518041" cy="2510200"/>
          </a:xfrm>
          <a:prstGeom prst="rect">
            <a:avLst/>
          </a:prstGeom>
        </p:spPr>
      </p:pic>
      <p:sp>
        <p:nvSpPr>
          <p:cNvPr id="10" name="Rounded Rectangle 9">
            <a:hlinkClick r:id="rId15" action="ppaction://hlinksldjump"/>
          </p:cNvPr>
          <p:cNvSpPr/>
          <p:nvPr/>
        </p:nvSpPr>
        <p:spPr>
          <a:xfrm>
            <a:off x="10185539" y="1"/>
            <a:ext cx="1976299" cy="4572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mtClean="0">
                <a:solidFill>
                  <a:srgbClr val="FF0000"/>
                </a:solidFill>
                <a:latin typeface="MercuriusScript" pitchFamily="2" charset="0"/>
                <a:cs typeface="Times New Roman" pitchFamily="18" charset="0"/>
              </a:rPr>
              <a:t>BÀI MỚI</a:t>
            </a:r>
            <a:endParaRPr lang="en-US">
              <a:solidFill>
                <a:srgbClr val="FF0000"/>
              </a:solidFill>
              <a:latin typeface="MercuriusScript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40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9693796" y="5230092"/>
            <a:ext cx="2468043" cy="162790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749901" y="363683"/>
            <a:ext cx="6957381" cy="15240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5204458" y="3200400"/>
            <a:ext cx="6957381" cy="15240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213519" y="1731819"/>
            <a:ext cx="4174122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56643" y="640746"/>
            <a:ext cx="61822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 &gt; 4</a:t>
            </a:r>
            <a:endParaRPr lang="en-US" sz="60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75525" y="3525389"/>
            <a:ext cx="59795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 </a:t>
            </a:r>
            <a:r>
              <a:rPr lang="en-US" sz="5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 </a:t>
            </a:r>
            <a:r>
              <a:rPr lang="en-US" sz="54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     6 &gt; 4   …</a:t>
            </a:r>
            <a:endParaRPr lang="en-US" sz="5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5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289719" y="1710048"/>
            <a:ext cx="4402721" cy="2542310"/>
          </a:xfrm>
          <a:prstGeom prst="rect">
            <a:avLst/>
          </a:prstGeom>
        </p:spPr>
      </p:pic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709" y="5004955"/>
            <a:ext cx="1994129" cy="190500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3749901" y="363683"/>
            <a:ext cx="6957381" cy="15240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5204458" y="3200400"/>
            <a:ext cx="6957381" cy="15240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256643" y="640746"/>
            <a:ext cx="61822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 &lt; 3</a:t>
            </a:r>
            <a:endParaRPr lang="en-US" sz="60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75525" y="3525389"/>
            <a:ext cx="59795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 &lt; 3     2 &lt; 3   …</a:t>
            </a:r>
            <a:endParaRPr lang="en-US" sz="5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6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-17894" y="202196"/>
            <a:ext cx="3505699" cy="2174901"/>
          </a:xfrm>
          <a:prstGeom prst="rect">
            <a:avLst/>
          </a:prstGeom>
        </p:spPr>
      </p:pic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2315" l="9883" r="100000">
                        <a14:foregroundMark x1="49309" y1="79630" x2="52285" y2="33981"/>
                        <a14:foregroundMark x1="62487" y1="56389" x2="69501" y2="4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13333" b="7071"/>
          <a:stretch/>
        </p:blipFill>
        <p:spPr>
          <a:xfrm>
            <a:off x="9904526" y="4953001"/>
            <a:ext cx="2257312" cy="1775381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3749901" y="363682"/>
            <a:ext cx="6957381" cy="4360718"/>
            <a:chOff x="3749901" y="363682"/>
            <a:chExt cx="6957381" cy="4360718"/>
          </a:xfrm>
        </p:grpSpPr>
        <p:sp>
          <p:nvSpPr>
            <p:cNvPr id="8" name="Rounded Rectangle 7"/>
            <p:cNvSpPr/>
            <p:nvPr/>
          </p:nvSpPr>
          <p:spPr>
            <a:xfrm>
              <a:off x="3749901" y="363682"/>
              <a:ext cx="6957381" cy="4360718"/>
            </a:xfrm>
            <a:prstGeom prst="roundRect">
              <a:avLst/>
            </a:prstGeom>
            <a:solidFill>
              <a:schemeClr val="bg1"/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431" t="50192" r="9394" b="26770"/>
            <a:stretch/>
          </p:blipFill>
          <p:spPr>
            <a:xfrm>
              <a:off x="8474368" y="624113"/>
              <a:ext cx="1264718" cy="1331069"/>
            </a:xfrm>
            <a:prstGeom prst="ellipse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14" t="49623" r="72290" b="27445"/>
            <a:stretch/>
          </p:blipFill>
          <p:spPr>
            <a:xfrm>
              <a:off x="4122056" y="519364"/>
              <a:ext cx="1231357" cy="1324907"/>
            </a:xfrm>
            <a:prstGeom prst="ellipse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81" t="9474" r="40644" b="67594"/>
            <a:stretch/>
          </p:blipFill>
          <p:spPr>
            <a:xfrm>
              <a:off x="8474368" y="2410646"/>
              <a:ext cx="1264718" cy="1324907"/>
            </a:xfrm>
            <a:prstGeom prst="ellipse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03" b="25945"/>
            <a:stretch/>
          </p:blipFill>
          <p:spPr>
            <a:xfrm>
              <a:off x="4122057" y="2204967"/>
              <a:ext cx="1447568" cy="1599419"/>
            </a:xfrm>
            <a:prstGeom prst="ellipse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3278" y="675197"/>
              <a:ext cx="1355485" cy="146257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5621" y="696128"/>
              <a:ext cx="1355485" cy="1462571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0421" y="2294753"/>
              <a:ext cx="1355485" cy="1462571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8087" y="1899736"/>
              <a:ext cx="1355485" cy="146257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9625" y="2728429"/>
              <a:ext cx="1355485" cy="1462571"/>
            </a:xfrm>
            <a:prstGeom prst="rect">
              <a:avLst/>
            </a:prstGeom>
          </p:spPr>
        </p:pic>
        <p:sp>
          <p:nvSpPr>
            <p:cNvPr id="7" name="Rounded Rectangle 6"/>
            <p:cNvSpPr/>
            <p:nvPr/>
          </p:nvSpPr>
          <p:spPr>
            <a:xfrm>
              <a:off x="5967327" y="4052389"/>
              <a:ext cx="640080" cy="640080"/>
            </a:xfrm>
            <a:prstGeom prst="roundRect">
              <a:avLst/>
            </a:prstGeom>
            <a:solidFill>
              <a:srgbClr val="FFE89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5</a:t>
              </a:r>
              <a:endParaRPr lang="en-US" sz="440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7663363" y="4053114"/>
              <a:ext cx="640080" cy="640080"/>
            </a:xfrm>
            <a:prstGeom prst="roundRect">
              <a:avLst/>
            </a:prstGeom>
            <a:solidFill>
              <a:srgbClr val="FFE89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4</a:t>
              </a:r>
              <a:endParaRPr lang="en-US" sz="440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6813923" y="4053114"/>
              <a:ext cx="640080" cy="640080"/>
            </a:xfrm>
            <a:prstGeom prst="roundRect">
              <a:avLst/>
            </a:prstGeom>
            <a:solidFill>
              <a:srgbClr val="FFE89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?</a:t>
              </a:r>
              <a:endParaRPr lang="en-US" sz="440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6813923" y="4052389"/>
            <a:ext cx="640080" cy="640080"/>
          </a:xfrm>
          <a:prstGeom prst="roundRect">
            <a:avLst/>
          </a:prstGeom>
          <a:solidFill>
            <a:srgbClr val="FFE89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  <a:endParaRPr lang="en-US" sz="4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97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749901" y="363682"/>
            <a:ext cx="6957381" cy="3751117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43609" y="1826162"/>
            <a:ext cx="4478922" cy="2542310"/>
          </a:xfrm>
          <a:prstGeom prst="rect">
            <a:avLst/>
          </a:prstGeom>
        </p:spPr>
      </p:pic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10269997" y="4972050"/>
            <a:ext cx="1891841" cy="18859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785" y="990600"/>
            <a:ext cx="3330934" cy="249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92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48"/>
          <p:cNvSpPr/>
          <p:nvPr/>
        </p:nvSpPr>
        <p:spPr>
          <a:xfrm>
            <a:off x="1966119" y="1833400"/>
            <a:ext cx="2795068" cy="430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-US" sz="4800" smtClean="0"/>
              <a:t>Xem lại bài đã học</a:t>
            </a:r>
            <a:endParaRPr sz="4800"/>
          </a:p>
        </p:txBody>
      </p:sp>
      <p:sp>
        <p:nvSpPr>
          <p:cNvPr id="523" name="Google Shape;523;p48"/>
          <p:cNvSpPr/>
          <p:nvPr/>
        </p:nvSpPr>
        <p:spPr>
          <a:xfrm>
            <a:off x="4886010" y="1833400"/>
            <a:ext cx="2471870" cy="43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-US" sz="4800" smtClean="0"/>
              <a:t>Hoàn thành bài…</a:t>
            </a:r>
            <a:endParaRPr sz="4800"/>
          </a:p>
        </p:txBody>
      </p:sp>
      <p:sp>
        <p:nvSpPr>
          <p:cNvPr id="524" name="Google Shape;524;p48"/>
          <p:cNvSpPr/>
          <p:nvPr/>
        </p:nvSpPr>
        <p:spPr>
          <a:xfrm>
            <a:off x="7482704" y="1833400"/>
            <a:ext cx="2601149" cy="43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-US" sz="4800" smtClean="0"/>
              <a:t>Chuẩn bị bài mới</a:t>
            </a:r>
            <a:endParaRPr sz="4800"/>
          </a:p>
        </p:txBody>
      </p:sp>
      <p:sp>
        <p:nvSpPr>
          <p:cNvPr id="526" name="Google Shape;526;p48"/>
          <p:cNvSpPr txBox="1">
            <a:spLocks noGrp="1"/>
          </p:cNvSpPr>
          <p:nvPr>
            <p:ph type="ctrTitle"/>
          </p:nvPr>
        </p:nvSpPr>
        <p:spPr>
          <a:xfrm>
            <a:off x="1988705" y="374285"/>
            <a:ext cx="8184429" cy="1261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spcFirstLastPara="1" wrap="square" lIns="121705" tIns="121705" rIns="121705" bIns="121705" anchor="t" anchorCtr="0">
            <a:noAutofit/>
          </a:bodyPr>
          <a:lstStyle/>
          <a:p>
            <a:r>
              <a:rPr lang="en-US" smtClean="0">
                <a:solidFill>
                  <a:srgbClr val="002060"/>
                </a:solidFill>
                <a:latin typeface="+mj-lt"/>
              </a:rPr>
              <a:t>DẶN DÒ</a:t>
            </a:r>
            <a:endParaRPr>
              <a:solidFill>
                <a:srgbClr val="002060"/>
              </a:solidFill>
              <a:latin typeface="+mj-lt"/>
            </a:endParaRPr>
          </a:p>
        </p:txBody>
      </p:sp>
      <p:sp>
        <p:nvSpPr>
          <p:cNvPr id="527" name="Google Shape;527;p48"/>
          <p:cNvSpPr/>
          <p:nvPr/>
        </p:nvSpPr>
        <p:spPr>
          <a:xfrm>
            <a:off x="974819" y="3811368"/>
            <a:ext cx="225570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28" name="Google Shape;528;p48"/>
          <p:cNvSpPr/>
          <p:nvPr/>
        </p:nvSpPr>
        <p:spPr>
          <a:xfrm>
            <a:off x="974819" y="4840501"/>
            <a:ext cx="225570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/>
          <a:p>
            <a:pPr marL="0" indent="0">
              <a:buNone/>
            </a:pPr>
            <a:r>
              <a:rPr lang="en" sz="6400">
                <a:latin typeface="+mj-lt"/>
              </a:rPr>
              <a:t>KHỞI ĐỘNG</a:t>
            </a:r>
            <a:endParaRPr sz="640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980967" y="76200"/>
            <a:ext cx="4199905" cy="783355"/>
          </a:xfrm>
        </p:spPr>
        <p:txBody>
          <a:bodyPr/>
          <a:lstStyle/>
          <a:p>
            <a:r>
              <a:rPr lang="en-US" sz="3600" smtClean="0">
                <a:latin typeface="+mj-lt"/>
              </a:rPr>
              <a:t>Tìm nhà cho thỏ</a:t>
            </a:r>
            <a:endParaRPr lang="en-US" sz="3600">
              <a:latin typeface="+mj-lt"/>
            </a:endParaRPr>
          </a:p>
        </p:txBody>
      </p:sp>
      <p:sp>
        <p:nvSpPr>
          <p:cNvPr id="7" name="Rectangle: Rounded Corners 10">
            <a:extLst>
              <a:ext uri="{FF2B5EF4-FFF2-40B4-BE49-F238E27FC236}">
                <a16:creationId xmlns="" xmlns:a16="http://schemas.microsoft.com/office/drawing/2014/main" id="{63155CAC-C5DF-C94B-8D0D-6393F383069D}"/>
              </a:ext>
            </a:extLst>
          </p:cNvPr>
          <p:cNvSpPr/>
          <p:nvPr/>
        </p:nvSpPr>
        <p:spPr>
          <a:xfrm>
            <a:off x="594519" y="5638800"/>
            <a:ext cx="1903300" cy="77659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 err="1"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cs typeface="Times New Roman" panose="02020603050405020304" pitchFamily="18" charset="0"/>
              </a:rPr>
              <a:t>lớn</a:t>
            </a:r>
            <a:endParaRPr lang="en-US" sz="2800" b="1" dirty="0"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10">
            <a:extLst>
              <a:ext uri="{FF2B5EF4-FFF2-40B4-BE49-F238E27FC236}">
                <a16:creationId xmlns="" xmlns:a16="http://schemas.microsoft.com/office/drawing/2014/main" id="{E5D44F8A-5A01-4349-BAC4-80A1B6AF35BB}"/>
              </a:ext>
            </a:extLst>
          </p:cNvPr>
          <p:cNvSpPr/>
          <p:nvPr/>
        </p:nvSpPr>
        <p:spPr>
          <a:xfrm>
            <a:off x="9628698" y="5638800"/>
            <a:ext cx="1903300" cy="77659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 err="1"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cs typeface="Times New Roman" panose="02020603050405020304" pitchFamily="18" charset="0"/>
              </a:rPr>
              <a:t>bé</a:t>
            </a:r>
            <a:endParaRPr lang="en-US" sz="2800" b="1" dirty="0"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0">
            <a:extLst>
              <a:ext uri="{FF2B5EF4-FFF2-40B4-BE49-F238E27FC236}">
                <a16:creationId xmlns="" xmlns:a16="http://schemas.microsoft.com/office/drawing/2014/main" id="{9F0002AA-8F1D-854E-842A-9D52FEF1443B}"/>
              </a:ext>
            </a:extLst>
          </p:cNvPr>
          <p:cNvSpPr/>
          <p:nvPr/>
        </p:nvSpPr>
        <p:spPr>
          <a:xfrm>
            <a:off x="5090319" y="5638800"/>
            <a:ext cx="1903300" cy="77659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 err="1"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cs typeface="Times New Roman" panose="02020603050405020304" pitchFamily="18" charset="0"/>
              </a:rPr>
              <a:t>bằng</a:t>
            </a:r>
            <a:endParaRPr lang="en-US" sz="2800" b="1" dirty="0"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74" t="55026" r="7240" b="12804"/>
          <a:stretch/>
        </p:blipFill>
        <p:spPr>
          <a:xfrm>
            <a:off x="9593377" y="3432628"/>
            <a:ext cx="1973942" cy="22061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57" t="8675" r="38725" b="56985"/>
          <a:stretch/>
        </p:blipFill>
        <p:spPr>
          <a:xfrm>
            <a:off x="5190502" y="3283857"/>
            <a:ext cx="1702933" cy="235494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" t="8463" r="66611" b="57197"/>
          <a:stretch/>
        </p:blipFill>
        <p:spPr>
          <a:xfrm>
            <a:off x="775211" y="3283857"/>
            <a:ext cx="1702933" cy="2354943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3671547" y="819293"/>
            <a:ext cx="1000172" cy="1821681"/>
            <a:chOff x="3671547" y="819293"/>
            <a:chExt cx="1000172" cy="1821681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4933" y="819293"/>
              <a:ext cx="956786" cy="1600200"/>
            </a:xfrm>
            <a:prstGeom prst="rect">
              <a:avLst/>
            </a:prstGeom>
          </p:spPr>
        </p:pic>
        <p:sp>
          <p:nvSpPr>
            <p:cNvPr id="24" name="Rectangle: Rounded Corners 10">
              <a:extLst>
                <a:ext uri="{FF2B5EF4-FFF2-40B4-BE49-F238E27FC236}">
                  <a16:creationId xmlns="" xmlns:a16="http://schemas.microsoft.com/office/drawing/2014/main" id="{63155CAC-C5DF-C94B-8D0D-6393F383069D}"/>
                </a:ext>
              </a:extLst>
            </p:cNvPr>
            <p:cNvSpPr/>
            <p:nvPr/>
          </p:nvSpPr>
          <p:spPr>
            <a:xfrm>
              <a:off x="3671547" y="2242458"/>
              <a:ext cx="976694" cy="39851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400" b="1" smtClean="0">
                  <a:cs typeface="Times New Roman" panose="02020603050405020304" pitchFamily="18" charset="0"/>
                </a:rPr>
                <a:t>=</a:t>
              </a:r>
              <a:endParaRPr lang="en-US" sz="4400" b="1" dirty="0"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190502" y="811130"/>
            <a:ext cx="1740030" cy="2006879"/>
            <a:chOff x="5190502" y="811130"/>
            <a:chExt cx="1740030" cy="2006879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0502" y="811130"/>
              <a:ext cx="1740030" cy="1877496"/>
            </a:xfrm>
            <a:prstGeom prst="rect">
              <a:avLst/>
            </a:prstGeom>
          </p:spPr>
        </p:pic>
        <p:sp>
          <p:nvSpPr>
            <p:cNvPr id="26" name="Rectangle: Rounded Corners 10">
              <a:extLst>
                <a:ext uri="{FF2B5EF4-FFF2-40B4-BE49-F238E27FC236}">
                  <a16:creationId xmlns="" xmlns:a16="http://schemas.microsoft.com/office/drawing/2014/main" id="{63155CAC-C5DF-C94B-8D0D-6393F383069D}"/>
                </a:ext>
              </a:extLst>
            </p:cNvPr>
            <p:cNvSpPr/>
            <p:nvPr/>
          </p:nvSpPr>
          <p:spPr>
            <a:xfrm>
              <a:off x="5553621" y="2419493"/>
              <a:ext cx="976694" cy="39851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400" b="1">
                  <a:cs typeface="Times New Roman" panose="02020603050405020304" pitchFamily="18" charset="0"/>
                </a:rPr>
                <a:t>&gt;</a:t>
              </a:r>
              <a:endParaRPr lang="en-US" sz="4400" b="1" dirty="0"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249722" y="1154103"/>
            <a:ext cx="1063014" cy="1486871"/>
            <a:chOff x="7147719" y="1087886"/>
            <a:chExt cx="1063014" cy="148687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7719" y="1087886"/>
              <a:ext cx="1063014" cy="1063014"/>
            </a:xfrm>
            <a:prstGeom prst="rect">
              <a:avLst/>
            </a:prstGeom>
          </p:spPr>
        </p:pic>
        <p:sp>
          <p:nvSpPr>
            <p:cNvPr id="27" name="Rectangle: Rounded Corners 10">
              <a:extLst>
                <a:ext uri="{FF2B5EF4-FFF2-40B4-BE49-F238E27FC236}">
                  <a16:creationId xmlns="" xmlns:a16="http://schemas.microsoft.com/office/drawing/2014/main" id="{63155CAC-C5DF-C94B-8D0D-6393F383069D}"/>
                </a:ext>
              </a:extLst>
            </p:cNvPr>
            <p:cNvSpPr/>
            <p:nvPr/>
          </p:nvSpPr>
          <p:spPr>
            <a:xfrm>
              <a:off x="7234039" y="2176241"/>
              <a:ext cx="976694" cy="398516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en-US" sz="4400" b="1" smtClean="0">
                  <a:cs typeface="Times New Roman" panose="02020603050405020304" pitchFamily="18" charset="0"/>
                </a:rPr>
                <a:t>&lt;</a:t>
              </a:r>
              <a:endParaRPr lang="en-US" sz="4400" b="1" dirty="0"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9488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606E-6 -3.12139E-6 L 0.04425 0.535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6" y="267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1506E-6 2.54335E-6 L -0.25515 0.501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64" y="250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1874E-7 -5.78035E-7 L 0.11094 0.5227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47" y="261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43032" y="1"/>
            <a:ext cx="12204870" cy="1581151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3" rIns="91428" bIns="45713"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708820" y="937040"/>
            <a:ext cx="10744200" cy="2972953"/>
            <a:chOff x="708819" y="937038"/>
            <a:chExt cx="10744200" cy="2972953"/>
          </a:xfrm>
        </p:grpSpPr>
        <p:grpSp>
          <p:nvGrpSpPr>
            <p:cNvPr id="11" name="Group 10"/>
            <p:cNvGrpSpPr/>
            <p:nvPr/>
          </p:nvGrpSpPr>
          <p:grpSpPr>
            <a:xfrm>
              <a:off x="708819" y="1219200"/>
              <a:ext cx="10744200" cy="2690791"/>
              <a:chOff x="708819" y="438150"/>
              <a:chExt cx="10744200" cy="167640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08819" y="438150"/>
                <a:ext cx="10744200" cy="16764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861219" y="514350"/>
                <a:ext cx="10439400" cy="13716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9768683" y="942536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9767547" y="142875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5"/>
            <p:cNvSpPr/>
            <p:nvPr/>
          </p:nvSpPr>
          <p:spPr>
            <a:xfrm>
              <a:off x="9830938" y="1072298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177165" y="937038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176029" y="1423252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5"/>
            <p:cNvSpPr/>
            <p:nvPr/>
          </p:nvSpPr>
          <p:spPr>
            <a:xfrm>
              <a:off x="2239420" y="1066800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17" y="4334853"/>
            <a:ext cx="6518402" cy="229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343513" y="2442287"/>
            <a:ext cx="7474815" cy="933724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algn="ctr"/>
            <a:r>
              <a:rPr lang="en-US" sz="55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SO SÁNH SỐ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528219" y="1460818"/>
            <a:ext cx="5105400" cy="933724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algn="ctr"/>
            <a:r>
              <a:rPr lang="en-US" sz="5500" b="1">
                <a:latin typeface="Arial" pitchFamily="34" charset="0"/>
                <a:cs typeface="Arial" pitchFamily="34" charset="0"/>
              </a:rPr>
              <a:t>Bài 4</a:t>
            </a:r>
          </a:p>
        </p:txBody>
      </p:sp>
    </p:spTree>
    <p:extLst>
      <p:ext uri="{BB962C8B-B14F-4D97-AF65-F5344CB8AC3E}">
        <p14:creationId xmlns:p14="http://schemas.microsoft.com/office/powerpoint/2010/main" val="194579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40696" y="6258594"/>
            <a:ext cx="3560023" cy="523206"/>
          </a:xfrm>
          <a:prstGeom prst="rect">
            <a:avLst/>
          </a:prstGeom>
          <a:solidFill>
            <a:srgbClr val="FFC000"/>
          </a:solidFill>
        </p:spPr>
        <p:txBody>
          <a:bodyPr wrap="square" lIns="91428" tIns="45713" rIns="91428" bIns="45713" rtlCol="0">
            <a:spAutoFit/>
          </a:bodyPr>
          <a:lstStyle/>
          <a:p>
            <a:pPr algn="ctr"/>
            <a:r>
              <a:rPr lang="en-US" sz="2800">
                <a:latin typeface="Arial" pitchFamily="34" charset="0"/>
                <a:cs typeface="Arial" pitchFamily="34" charset="0"/>
              </a:rPr>
              <a:t>Sách Toán_trang 30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A95FEC4-5E8F-2B41-A234-3EB767D7F7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065" y="1295401"/>
            <a:ext cx="7207238" cy="361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51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37914" y="265699"/>
            <a:ext cx="10924605" cy="855884"/>
            <a:chOff x="559883" y="346364"/>
            <a:chExt cx="10924605" cy="855884"/>
          </a:xfrm>
        </p:grpSpPr>
        <p:sp>
          <p:nvSpPr>
            <p:cNvPr id="2" name="Oval 1"/>
            <p:cNvSpPr/>
            <p:nvPr/>
          </p:nvSpPr>
          <p:spPr>
            <a:xfrm>
              <a:off x="559883" y="346364"/>
              <a:ext cx="831273" cy="83127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  <a:endParaRPr lang="en-US" sz="48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550352" y="432807"/>
              <a:ext cx="993413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&gt;, &lt;, = ?</a:t>
              </a:r>
              <a:endPara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3718719" y="4419600"/>
            <a:ext cx="1328624" cy="1328624"/>
          </a:xfrm>
          <a:prstGeom prst="roundRect">
            <a:avLst/>
          </a:prstGeom>
          <a:solidFill>
            <a:srgbClr val="ECF76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764592" y="3124200"/>
            <a:ext cx="29005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5       5</a:t>
            </a:r>
            <a:endParaRPr lang="en-US" sz="4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985919" y="3135270"/>
            <a:ext cx="29005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3       5</a:t>
            </a:r>
            <a:endParaRPr lang="en-US" sz="4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64592" y="5795395"/>
            <a:ext cx="29005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1       0</a:t>
            </a:r>
            <a:endParaRPr lang="en-US" sz="4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985919" y="5806465"/>
            <a:ext cx="29005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4      2</a:t>
            </a:r>
            <a:endParaRPr lang="en-US" sz="4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2903266" y="3227976"/>
            <a:ext cx="640080" cy="64008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4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9116134" y="5860075"/>
            <a:ext cx="640080" cy="64008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4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9116134" y="3188880"/>
            <a:ext cx="640080" cy="64008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4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2894807" y="5871145"/>
            <a:ext cx="640080" cy="64008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4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2903266" y="3227976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=</a:t>
            </a:r>
            <a:endParaRPr lang="en-US" sz="440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9116134" y="3188880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</a:t>
            </a:r>
            <a:endParaRPr lang="en-US" sz="4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Oval 36"/>
          <p:cNvSpPr/>
          <p:nvPr/>
        </p:nvSpPr>
        <p:spPr>
          <a:xfrm>
            <a:off x="2894807" y="5860075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  <a:endParaRPr lang="en-US" sz="4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9116134" y="5860075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356519" y="1600200"/>
            <a:ext cx="1328624" cy="1328624"/>
            <a:chOff x="1356519" y="1600200"/>
            <a:chExt cx="1328624" cy="1328624"/>
          </a:xfrm>
        </p:grpSpPr>
        <p:sp>
          <p:nvSpPr>
            <p:cNvPr id="5" name="Rounded Rectangle 4"/>
            <p:cNvSpPr/>
            <p:nvPr/>
          </p:nvSpPr>
          <p:spPr>
            <a:xfrm>
              <a:off x="1356519" y="1600200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1523433" y="1767114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2223747" y="1767114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1523433" y="246888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2223747" y="246888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1883671" y="2160009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718719" y="1589598"/>
            <a:ext cx="1328624" cy="1328624"/>
            <a:chOff x="3718719" y="1589598"/>
            <a:chExt cx="1328624" cy="1328624"/>
          </a:xfrm>
        </p:grpSpPr>
        <p:sp>
          <p:nvSpPr>
            <p:cNvPr id="20" name="Rounded Rectangle 19"/>
            <p:cNvSpPr/>
            <p:nvPr/>
          </p:nvSpPr>
          <p:spPr>
            <a:xfrm>
              <a:off x="3718719" y="1589598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3906733" y="1782354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4607047" y="1782354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3906733" y="248412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4607047" y="248412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4266971" y="2175249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571695" y="1632857"/>
            <a:ext cx="1328624" cy="1328624"/>
            <a:chOff x="7571695" y="1632857"/>
            <a:chExt cx="1328624" cy="1328624"/>
          </a:xfrm>
        </p:grpSpPr>
        <p:sp>
          <p:nvSpPr>
            <p:cNvPr id="21" name="Rounded Rectangle 20"/>
            <p:cNvSpPr/>
            <p:nvPr/>
          </p:nvSpPr>
          <p:spPr>
            <a:xfrm>
              <a:off x="7571695" y="1632857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8438923" y="1816905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7738609" y="2518671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8098847" y="220980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9926638" y="1632857"/>
            <a:ext cx="1328624" cy="1328624"/>
            <a:chOff x="9926638" y="1632857"/>
            <a:chExt cx="1328624" cy="1328624"/>
          </a:xfrm>
        </p:grpSpPr>
        <p:sp>
          <p:nvSpPr>
            <p:cNvPr id="22" name="Rounded Rectangle 21"/>
            <p:cNvSpPr/>
            <p:nvPr/>
          </p:nvSpPr>
          <p:spPr>
            <a:xfrm>
              <a:off x="9926638" y="1632857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10092498" y="1816905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10792812" y="1816905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10092498" y="2518671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10792812" y="2518671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10452736" y="220980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1356519" y="4419600"/>
            <a:ext cx="1328624" cy="1328624"/>
            <a:chOff x="1356519" y="4419600"/>
            <a:chExt cx="1328624" cy="1328624"/>
          </a:xfrm>
        </p:grpSpPr>
        <p:sp>
          <p:nvSpPr>
            <p:cNvPr id="23" name="Rounded Rectangle 22"/>
            <p:cNvSpPr/>
            <p:nvPr/>
          </p:nvSpPr>
          <p:spPr>
            <a:xfrm>
              <a:off x="1356519" y="4419600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1893548" y="4964895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7571695" y="4452257"/>
            <a:ext cx="1328624" cy="1328624"/>
            <a:chOff x="7571695" y="4452257"/>
            <a:chExt cx="1328624" cy="1328624"/>
          </a:xfrm>
        </p:grpSpPr>
        <p:sp>
          <p:nvSpPr>
            <p:cNvPr id="25" name="Rounded Rectangle 24"/>
            <p:cNvSpPr/>
            <p:nvPr/>
          </p:nvSpPr>
          <p:spPr>
            <a:xfrm>
              <a:off x="7571695" y="4452257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7738609" y="4632234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8438923" y="4632234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7738609" y="533400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8438923" y="533400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9926638" y="4452257"/>
            <a:ext cx="1328624" cy="1328624"/>
            <a:chOff x="9926638" y="4452257"/>
            <a:chExt cx="1328624" cy="1328624"/>
          </a:xfrm>
        </p:grpSpPr>
        <p:sp>
          <p:nvSpPr>
            <p:cNvPr id="26" name="Rounded Rectangle 25"/>
            <p:cNvSpPr/>
            <p:nvPr/>
          </p:nvSpPr>
          <p:spPr>
            <a:xfrm>
              <a:off x="9926638" y="4452257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10727772" y="4778386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10178416" y="5296546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649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213519" y="152400"/>
            <a:ext cx="11658600" cy="785068"/>
            <a:chOff x="597668" y="449759"/>
            <a:chExt cx="11658600" cy="785068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  <a:endParaRPr lang="en-US" sz="4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35820" y="526941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B5CE0229-0F85-7F43-97B2-E60812940E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3578" y="1231777"/>
            <a:ext cx="9144000" cy="4677833"/>
          </a:xfrm>
          <a:prstGeom prst="rect">
            <a:avLst/>
          </a:prstGeom>
        </p:spPr>
      </p:pic>
      <p:sp>
        <p:nvSpPr>
          <p:cNvPr id="30" name="Rounded Rectangle 29">
            <a:extLst>
              <a:ext uri="{FF2B5EF4-FFF2-40B4-BE49-F238E27FC236}">
                <a16:creationId xmlns="" xmlns:a16="http://schemas.microsoft.com/office/drawing/2014/main" id="{7AD1A878-B0E5-894A-AEAE-A111C03243E2}"/>
              </a:ext>
            </a:extLst>
          </p:cNvPr>
          <p:cNvSpPr/>
          <p:nvPr/>
        </p:nvSpPr>
        <p:spPr>
          <a:xfrm>
            <a:off x="3044450" y="1669547"/>
            <a:ext cx="464908" cy="656680"/>
          </a:xfrm>
          <a:prstGeom prst="roundRect">
            <a:avLst/>
          </a:prstGeom>
          <a:noFill/>
          <a:ln>
            <a:noFill/>
          </a:ln>
          <a:effectLst>
            <a:outerShdw dist="2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000" b="1" dirty="0">
                <a:solidFill>
                  <a:srgbClr val="F15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="" xmlns:a16="http://schemas.microsoft.com/office/drawing/2014/main" id="{59F74C44-2237-0642-A956-897556E9B994}"/>
              </a:ext>
            </a:extLst>
          </p:cNvPr>
          <p:cNvSpPr/>
          <p:nvPr/>
        </p:nvSpPr>
        <p:spPr>
          <a:xfrm>
            <a:off x="2245113" y="2634747"/>
            <a:ext cx="464908" cy="656680"/>
          </a:xfrm>
          <a:prstGeom prst="roundRect">
            <a:avLst/>
          </a:prstGeom>
          <a:noFill/>
          <a:ln>
            <a:noFill/>
          </a:ln>
          <a:effectLst>
            <a:outerShdw dist="2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000" b="1" dirty="0">
                <a:solidFill>
                  <a:srgbClr val="F15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="" xmlns:a16="http://schemas.microsoft.com/office/drawing/2014/main" id="{8390BCE1-55DE-4948-B487-9D2904B4F8BF}"/>
              </a:ext>
            </a:extLst>
          </p:cNvPr>
          <p:cNvSpPr/>
          <p:nvPr/>
        </p:nvSpPr>
        <p:spPr>
          <a:xfrm>
            <a:off x="9215886" y="1758447"/>
            <a:ext cx="464908" cy="656680"/>
          </a:xfrm>
          <a:prstGeom prst="roundRect">
            <a:avLst/>
          </a:prstGeom>
          <a:noFill/>
          <a:ln>
            <a:noFill/>
          </a:ln>
          <a:effectLst>
            <a:outerShdw dist="2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000" b="1" dirty="0">
                <a:solidFill>
                  <a:srgbClr val="F15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="" xmlns:a16="http://schemas.microsoft.com/office/drawing/2014/main" id="{760A29A3-F93C-3D45-AF8F-F4D925A49A08}"/>
              </a:ext>
            </a:extLst>
          </p:cNvPr>
          <p:cNvSpPr/>
          <p:nvPr/>
        </p:nvSpPr>
        <p:spPr>
          <a:xfrm>
            <a:off x="9670810" y="2914013"/>
            <a:ext cx="464908" cy="656680"/>
          </a:xfrm>
          <a:prstGeom prst="roundRect">
            <a:avLst/>
          </a:prstGeom>
          <a:noFill/>
          <a:ln>
            <a:noFill/>
          </a:ln>
          <a:effectLst>
            <a:outerShdw dist="2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000" b="1" dirty="0">
                <a:solidFill>
                  <a:srgbClr val="F157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="" xmlns:a16="http://schemas.microsoft.com/office/drawing/2014/main" id="{AA12DC13-341F-6F4A-A6A3-5DC64341C35B}"/>
              </a:ext>
            </a:extLst>
          </p:cNvPr>
          <p:cNvSpPr/>
          <p:nvPr/>
        </p:nvSpPr>
        <p:spPr>
          <a:xfrm>
            <a:off x="4475322" y="1669547"/>
            <a:ext cx="464908" cy="656680"/>
          </a:xfrm>
          <a:prstGeom prst="roundRect">
            <a:avLst/>
          </a:prstGeom>
          <a:noFill/>
          <a:ln>
            <a:noFill/>
          </a:ln>
          <a:effectLst>
            <a:outerShdw dist="2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000" b="1" dirty="0">
                <a:solidFill>
                  <a:srgbClr val="0066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="" xmlns:a16="http://schemas.microsoft.com/office/drawing/2014/main" id="{2A066547-2013-344F-A077-8DCC6AC55C3B}"/>
              </a:ext>
            </a:extLst>
          </p:cNvPr>
          <p:cNvSpPr/>
          <p:nvPr/>
        </p:nvSpPr>
        <p:spPr>
          <a:xfrm>
            <a:off x="7868548" y="1758447"/>
            <a:ext cx="464908" cy="656680"/>
          </a:xfrm>
          <a:prstGeom prst="roundRect">
            <a:avLst/>
          </a:prstGeom>
          <a:noFill/>
          <a:ln>
            <a:noFill/>
          </a:ln>
          <a:effectLst>
            <a:outerShdw dist="2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000" b="1" dirty="0">
                <a:solidFill>
                  <a:srgbClr val="0066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="" xmlns:a16="http://schemas.microsoft.com/office/drawing/2014/main" id="{070F8E74-28EF-2349-BF08-D2DD2A2ABD87}"/>
              </a:ext>
            </a:extLst>
          </p:cNvPr>
          <p:cNvSpPr/>
          <p:nvPr/>
        </p:nvSpPr>
        <p:spPr>
          <a:xfrm>
            <a:off x="3583217" y="2621790"/>
            <a:ext cx="464908" cy="656680"/>
          </a:xfrm>
          <a:prstGeom prst="roundRect">
            <a:avLst/>
          </a:prstGeom>
          <a:noFill/>
          <a:ln>
            <a:noFill/>
          </a:ln>
          <a:effectLst>
            <a:outerShdw dist="2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000" b="1" dirty="0">
                <a:solidFill>
                  <a:srgbClr val="0066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="" xmlns:a16="http://schemas.microsoft.com/office/drawing/2014/main" id="{1B773E1A-90AA-FD4C-B407-699D2058040A}"/>
              </a:ext>
            </a:extLst>
          </p:cNvPr>
          <p:cNvSpPr/>
          <p:nvPr/>
        </p:nvSpPr>
        <p:spPr>
          <a:xfrm>
            <a:off x="8358106" y="2963087"/>
            <a:ext cx="464908" cy="656680"/>
          </a:xfrm>
          <a:prstGeom prst="roundRect">
            <a:avLst/>
          </a:prstGeom>
          <a:noFill/>
          <a:ln>
            <a:noFill/>
          </a:ln>
          <a:effectLst>
            <a:outerShdw dist="20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000" b="1" dirty="0">
                <a:solidFill>
                  <a:srgbClr val="0066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D2B2240B-DCEF-5B4C-A6A4-8B51CDEA63F2}"/>
              </a:ext>
            </a:extLst>
          </p:cNvPr>
          <p:cNvGrpSpPr/>
          <p:nvPr/>
        </p:nvGrpSpPr>
        <p:grpSpPr>
          <a:xfrm>
            <a:off x="2822714" y="1450478"/>
            <a:ext cx="912939" cy="1055531"/>
            <a:chOff x="434839" y="1625600"/>
            <a:chExt cx="912939" cy="1055531"/>
          </a:xfrm>
        </p:grpSpPr>
        <p:pic>
          <p:nvPicPr>
            <p:cNvPr id="40" name="Picture 39">
              <a:extLst>
                <a:ext uri="{FF2B5EF4-FFF2-40B4-BE49-F238E27FC236}">
                  <a16:creationId xmlns="" xmlns:a16="http://schemas.microsoft.com/office/drawing/2014/main" id="{923FBD2C-5B8A-144F-B73B-13C2A5CBF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8765" y="1625600"/>
              <a:ext cx="849013" cy="1055531"/>
            </a:xfrm>
            <a:prstGeom prst="rect">
              <a:avLst/>
            </a:prstGeom>
          </p:spPr>
        </p:pic>
        <p:sp>
          <p:nvSpPr>
            <p:cNvPr id="41" name="Rounded Rectangle 40">
              <a:extLst>
                <a:ext uri="{FF2B5EF4-FFF2-40B4-BE49-F238E27FC236}">
                  <a16:creationId xmlns="" xmlns:a16="http://schemas.microsoft.com/office/drawing/2014/main" id="{8497B601-D486-1442-9C7A-D10A81599BC8}"/>
                </a:ext>
              </a:extLst>
            </p:cNvPr>
            <p:cNvSpPr/>
            <p:nvPr/>
          </p:nvSpPr>
          <p:spPr>
            <a:xfrm>
              <a:off x="434839" y="1868637"/>
              <a:ext cx="880611" cy="656680"/>
            </a:xfrm>
            <a:prstGeom prst="roundRect">
              <a:avLst/>
            </a:prstGeom>
            <a:noFill/>
            <a:ln>
              <a:noFill/>
            </a:ln>
            <a:effectLst>
              <a:outerShdw dist="20000" sx="1000" sy="1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B12A6A66-6AEF-6C45-937F-5154CBC79571}"/>
              </a:ext>
            </a:extLst>
          </p:cNvPr>
          <p:cNvGrpSpPr/>
          <p:nvPr/>
        </p:nvGrpSpPr>
        <p:grpSpPr>
          <a:xfrm>
            <a:off x="9003025" y="1513527"/>
            <a:ext cx="912939" cy="1055531"/>
            <a:chOff x="434839" y="1625600"/>
            <a:chExt cx="912939" cy="1055531"/>
          </a:xfrm>
        </p:grpSpPr>
        <p:pic>
          <p:nvPicPr>
            <p:cNvPr id="43" name="Picture 42">
              <a:extLst>
                <a:ext uri="{FF2B5EF4-FFF2-40B4-BE49-F238E27FC236}">
                  <a16:creationId xmlns="" xmlns:a16="http://schemas.microsoft.com/office/drawing/2014/main" id="{4B64EEB7-163E-474C-9322-AB157658F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8765" y="1625600"/>
              <a:ext cx="849013" cy="1055531"/>
            </a:xfrm>
            <a:prstGeom prst="rect">
              <a:avLst/>
            </a:prstGeom>
          </p:spPr>
        </p:pic>
        <p:sp>
          <p:nvSpPr>
            <p:cNvPr id="46" name="Rounded Rectangle 45">
              <a:extLst>
                <a:ext uri="{FF2B5EF4-FFF2-40B4-BE49-F238E27FC236}">
                  <a16:creationId xmlns="" xmlns:a16="http://schemas.microsoft.com/office/drawing/2014/main" id="{7C30908F-6251-0248-AB2D-AE4BAE1EB3FB}"/>
                </a:ext>
              </a:extLst>
            </p:cNvPr>
            <p:cNvSpPr/>
            <p:nvPr/>
          </p:nvSpPr>
          <p:spPr>
            <a:xfrm>
              <a:off x="434839" y="1868637"/>
              <a:ext cx="880611" cy="656680"/>
            </a:xfrm>
            <a:prstGeom prst="roundRect">
              <a:avLst/>
            </a:prstGeom>
            <a:noFill/>
            <a:ln>
              <a:noFill/>
            </a:ln>
            <a:effectLst>
              <a:outerShdw dist="20000" sx="1000" sy="1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0426A08F-7DFC-104F-972D-B1C121E13671}"/>
              </a:ext>
            </a:extLst>
          </p:cNvPr>
          <p:cNvGrpSpPr/>
          <p:nvPr/>
        </p:nvGrpSpPr>
        <p:grpSpPr>
          <a:xfrm>
            <a:off x="2021097" y="2398947"/>
            <a:ext cx="912939" cy="1055531"/>
            <a:chOff x="434839" y="1625600"/>
            <a:chExt cx="912939" cy="1055531"/>
          </a:xfrm>
        </p:grpSpPr>
        <p:pic>
          <p:nvPicPr>
            <p:cNvPr id="48" name="Picture 47">
              <a:extLst>
                <a:ext uri="{FF2B5EF4-FFF2-40B4-BE49-F238E27FC236}">
                  <a16:creationId xmlns="" xmlns:a16="http://schemas.microsoft.com/office/drawing/2014/main" id="{F9DA19D1-0205-A84B-94B2-CA4B79B7B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98765" y="1625600"/>
              <a:ext cx="849013" cy="1055531"/>
            </a:xfrm>
            <a:prstGeom prst="rect">
              <a:avLst/>
            </a:prstGeom>
          </p:spPr>
        </p:pic>
        <p:sp>
          <p:nvSpPr>
            <p:cNvPr id="49" name="Rounded Rectangle 48">
              <a:extLst>
                <a:ext uri="{FF2B5EF4-FFF2-40B4-BE49-F238E27FC236}">
                  <a16:creationId xmlns="" xmlns:a16="http://schemas.microsoft.com/office/drawing/2014/main" id="{94AB723C-38DB-694B-86A3-9A01A6E7E35C}"/>
                </a:ext>
              </a:extLst>
            </p:cNvPr>
            <p:cNvSpPr/>
            <p:nvPr/>
          </p:nvSpPr>
          <p:spPr>
            <a:xfrm>
              <a:off x="434839" y="1881337"/>
              <a:ext cx="880611" cy="656680"/>
            </a:xfrm>
            <a:prstGeom prst="roundRect">
              <a:avLst/>
            </a:prstGeom>
            <a:noFill/>
            <a:ln>
              <a:noFill/>
            </a:ln>
            <a:effectLst>
              <a:outerShdw dist="20000" sx="1000" sy="1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="" xmlns:a16="http://schemas.microsoft.com/office/drawing/2014/main" id="{22F8B9A6-E90F-3C40-8E71-EB671A306437}"/>
              </a:ext>
            </a:extLst>
          </p:cNvPr>
          <p:cNvGrpSpPr/>
          <p:nvPr/>
        </p:nvGrpSpPr>
        <p:grpSpPr>
          <a:xfrm>
            <a:off x="9437120" y="2681305"/>
            <a:ext cx="900239" cy="1055531"/>
            <a:chOff x="434839" y="1612900"/>
            <a:chExt cx="900239" cy="1055531"/>
          </a:xfrm>
        </p:grpSpPr>
        <p:pic>
          <p:nvPicPr>
            <p:cNvPr id="51" name="Picture 50">
              <a:extLst>
                <a:ext uri="{FF2B5EF4-FFF2-40B4-BE49-F238E27FC236}">
                  <a16:creationId xmlns="" xmlns:a16="http://schemas.microsoft.com/office/drawing/2014/main" id="{D6360BAD-4123-4E4E-9995-F8D24BD83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86065" y="1612900"/>
              <a:ext cx="849013" cy="1055531"/>
            </a:xfrm>
            <a:prstGeom prst="rect">
              <a:avLst/>
            </a:prstGeom>
          </p:spPr>
        </p:pic>
        <p:sp>
          <p:nvSpPr>
            <p:cNvPr id="52" name="Rounded Rectangle 51">
              <a:extLst>
                <a:ext uri="{FF2B5EF4-FFF2-40B4-BE49-F238E27FC236}">
                  <a16:creationId xmlns="" xmlns:a16="http://schemas.microsoft.com/office/drawing/2014/main" id="{19770820-2D78-F64A-8474-3CD0AC36213B}"/>
                </a:ext>
              </a:extLst>
            </p:cNvPr>
            <p:cNvSpPr/>
            <p:nvPr/>
          </p:nvSpPr>
          <p:spPr>
            <a:xfrm>
              <a:off x="434839" y="1868637"/>
              <a:ext cx="880611" cy="656680"/>
            </a:xfrm>
            <a:prstGeom prst="roundRect">
              <a:avLst/>
            </a:prstGeom>
            <a:noFill/>
            <a:ln>
              <a:noFill/>
            </a:ln>
            <a:effectLst>
              <a:outerShdw dist="20000" sx="1000" sy="1000" rotWithShape="0">
                <a:srgbClr val="000000"/>
              </a:outerShdw>
            </a:effectLst>
          </p:spPr>
          <p:style>
            <a:lnRef idx="1">
              <a:schemeClr val="accen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5077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213519" y="152400"/>
            <a:ext cx="11658600" cy="785068"/>
            <a:chOff x="597668" y="449759"/>
            <a:chExt cx="11658600" cy="785068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35820" y="526941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Tàu nào chở nhiều thùng nhất?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119" y="937538"/>
            <a:ext cx="8896446" cy="5439088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6813891" y="1981200"/>
            <a:ext cx="611240" cy="638442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="" xmlns:a16="http://schemas.microsoft.com/office/drawing/2014/main" id="{F0813BAA-BE35-944D-B0ED-F163B592363F}"/>
              </a:ext>
            </a:extLst>
          </p:cNvPr>
          <p:cNvSpPr/>
          <p:nvPr/>
        </p:nvSpPr>
        <p:spPr>
          <a:xfrm>
            <a:off x="2804319" y="3328742"/>
            <a:ext cx="1084494" cy="65668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44806128-C0CB-4148-BE37-3C67E6F58F64}"/>
              </a:ext>
            </a:extLst>
          </p:cNvPr>
          <p:cNvSpPr/>
          <p:nvPr/>
        </p:nvSpPr>
        <p:spPr>
          <a:xfrm>
            <a:off x="7985919" y="3307960"/>
            <a:ext cx="1084494" cy="65668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="" xmlns:a16="http://schemas.microsoft.com/office/drawing/2014/main" id="{0A826DFA-DE4D-924B-AB13-AC7046D2BCD2}"/>
              </a:ext>
            </a:extLst>
          </p:cNvPr>
          <p:cNvSpPr/>
          <p:nvPr/>
        </p:nvSpPr>
        <p:spPr>
          <a:xfrm>
            <a:off x="7681119" y="5389418"/>
            <a:ext cx="1084494" cy="65668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chemeClr val="tx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05285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213519" y="152400"/>
            <a:ext cx="11658600" cy="785068"/>
            <a:chOff x="597668" y="449759"/>
            <a:chExt cx="11658600" cy="785068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35820" y="526941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64321" y="4763869"/>
            <a:ext cx="10920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 Có      quả màu đỏ và      quả màu xanh: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4321" y="5562600"/>
            <a:ext cx="10920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Có      ớt và      quả táo: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585119" y="4808199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362461" y="4801820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585119" y="5591530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381261" y="5591530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281319" y="4794563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0866279" y="4785443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921366" y="5595471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513479" y="5593500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0075977" y="4803684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&lt;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719547" y="5591530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&gt;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585119" y="4808199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36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5362461" y="4801820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36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281319" y="4794563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36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866279" y="4785443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36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585119" y="5591530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36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3381261" y="5587901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36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5921366" y="5595471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36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513479" y="5593500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360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AC1AB3D8-322C-F145-BA66-70CCFA86CD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500"/>
          <a:stretch/>
        </p:blipFill>
        <p:spPr>
          <a:xfrm>
            <a:off x="1585119" y="1143000"/>
            <a:ext cx="8915400" cy="308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72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/>
      <p:bldP spid="25" grpId="0"/>
      <p:bldP spid="26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</p:bldLst>
  </p:timing>
</p:sld>
</file>

<file path=ppt/theme/theme1.xml><?xml version="1.0" encoding="utf-8"?>
<a:theme xmlns:a="http://schemas.openxmlformats.org/drawingml/2006/main" name="Early Childhood Center by Slidesgo">
  <a:themeElements>
    <a:clrScheme name="Simple Light">
      <a:dk1>
        <a:srgbClr val="33140B"/>
      </a:dk1>
      <a:lt1>
        <a:srgbClr val="FFFFFF"/>
      </a:lt1>
      <a:dk2>
        <a:srgbClr val="595959"/>
      </a:dk2>
      <a:lt2>
        <a:srgbClr val="EEEEEE"/>
      </a:lt2>
      <a:accent1>
        <a:srgbClr val="FFAF57"/>
      </a:accent1>
      <a:accent2>
        <a:srgbClr val="BCE98C"/>
      </a:accent2>
      <a:accent3>
        <a:srgbClr val="58E0F1"/>
      </a:accent3>
      <a:accent4>
        <a:srgbClr val="FFFFFF"/>
      </a:accent4>
      <a:accent5>
        <a:srgbClr val="F16FB1"/>
      </a:accent5>
      <a:accent6>
        <a:srgbClr val="E8493F"/>
      </a:accent6>
      <a:hlink>
        <a:srgbClr val="33140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221</Words>
  <Application>Microsoft Office PowerPoint</Application>
  <PresentationFormat>Custom</PresentationFormat>
  <Paragraphs>95</Paragraphs>
  <Slides>17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MercuriusScript</vt:lpstr>
      <vt:lpstr>Quicksand</vt:lpstr>
      <vt:lpstr>Nunito</vt:lpstr>
      <vt:lpstr>Quicksand Light</vt:lpstr>
      <vt:lpstr>Kids</vt:lpstr>
      <vt:lpstr>Times New Roman</vt:lpstr>
      <vt:lpstr>Nunito Sans</vt:lpstr>
      <vt:lpstr>Early Childhood Center by Slidesgo</vt:lpstr>
      <vt:lpstr>PowerPoint Presentation</vt:lpstr>
      <vt:lpstr>PowerPoint Presentation</vt:lpstr>
      <vt:lpstr>Tìm nhà cho thỏ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Early Childhood Center</dc:title>
  <dc:creator>PC</dc:creator>
  <cp:lastModifiedBy>Windows User</cp:lastModifiedBy>
  <cp:revision>13</cp:revision>
  <dcterms:modified xsi:type="dcterms:W3CDTF">2025-12-21T09:21:10Z</dcterms:modified>
</cp:coreProperties>
</file>