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269" r:id="rId3"/>
    <p:sldId id="291" r:id="rId4"/>
    <p:sldId id="292" r:id="rId5"/>
    <p:sldId id="293" r:id="rId6"/>
    <p:sldId id="294" r:id="rId7"/>
    <p:sldId id="295" r:id="rId8"/>
    <p:sldId id="296" r:id="rId9"/>
    <p:sldId id="256" r:id="rId10"/>
    <p:sldId id="275" r:id="rId11"/>
    <p:sldId id="271" r:id="rId12"/>
    <p:sldId id="288" r:id="rId13"/>
    <p:sldId id="289" r:id="rId14"/>
    <p:sldId id="273" r:id="rId15"/>
    <p:sldId id="297" r:id="rId16"/>
    <p:sldId id="299" r:id="rId17"/>
    <p:sldId id="298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3060" autoAdjust="0"/>
  </p:normalViewPr>
  <p:slideViewPr>
    <p:cSldViewPr>
      <p:cViewPr varScale="1">
        <p:scale>
          <a:sx n="68" d="100"/>
          <a:sy n="68" d="100"/>
        </p:scale>
        <p:origin x="-732" y="-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29.png"/><Relationship Id="rId5" Type="http://schemas.microsoft.com/office/2007/relationships/hdphoto" Target="../media/hdphoto6.wdp"/><Relationship Id="rId10" Type="http://schemas.microsoft.com/office/2007/relationships/hdphoto" Target="../media/hdphoto10.wdp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9.xm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6.xml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slide" Target="slide8.xml"/><Relationship Id="rId5" Type="http://schemas.openxmlformats.org/officeDocument/2006/relationships/image" Target="../media/image18.gif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17.gif"/><Relationship Id="rId9" Type="http://schemas.openxmlformats.org/officeDocument/2006/relationships/slide" Target="slide7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03158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 </a:t>
            </a:r>
            <a:r>
              <a:rPr lang="en-US" sz="4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4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 </a:t>
            </a:r>
            <a:r>
              <a:rPr lang="en-US" sz="43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(Tiết </a:t>
            </a:r>
            <a:r>
              <a:rPr lang="en-US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7036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61719" y="152400"/>
            <a:ext cx="2743200" cy="1600200"/>
          </a:xfrm>
          <a:prstGeom prst="wedgeRoundRectCallout">
            <a:avLst>
              <a:gd name="adj1" fmla="val 33013"/>
              <a:gd name="adj2" fmla="val 6513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5 con cá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 1 con cá to 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 4 con cá nhỏ.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1585119" y="1904999"/>
            <a:ext cx="3962400" cy="1467729"/>
          </a:xfrm>
          <a:prstGeom prst="wedgeRoundRectCallout">
            <a:avLst>
              <a:gd name="adj1" fmla="val 9475"/>
              <a:gd name="adj2" fmla="val 7041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5 con cá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 2 con cá màu hồng và 3 con cá màu vàng.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75919" y="5621332"/>
            <a:ext cx="6978456" cy="523220"/>
            <a:chOff x="4175919" y="5621332"/>
            <a:chExt cx="6978456" cy="523220"/>
          </a:xfrm>
        </p:grpSpPr>
        <p:sp>
          <p:nvSpPr>
            <p:cNvPr id="8" name="Rounded Rectangle 7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75919" y="6234207"/>
            <a:ext cx="6978456" cy="523220"/>
            <a:chOff x="4175919" y="5621332"/>
            <a:chExt cx="6978456" cy="523220"/>
          </a:xfrm>
        </p:grpSpPr>
        <p:sp>
          <p:nvSpPr>
            <p:cNvPr id="44" name="Rounded Rectangle 43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42491" y="3366499"/>
            <a:ext cx="6978456" cy="523220"/>
            <a:chOff x="4175919" y="5621332"/>
            <a:chExt cx="6978456" cy="523220"/>
          </a:xfrm>
        </p:grpSpPr>
        <p:sp>
          <p:nvSpPr>
            <p:cNvPr id="49" name="Rounded Rectangle 48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42491" y="3979374"/>
            <a:ext cx="6978456" cy="523220"/>
            <a:chOff x="4175919" y="5621332"/>
            <a:chExt cx="6978456" cy="523220"/>
          </a:xfrm>
        </p:grpSpPr>
        <p:sp>
          <p:nvSpPr>
            <p:cNvPr id="54" name="Rounded Rectangle 53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3B48F3E-B165-6D4C-9431-E1C9B69EC7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7182" y="3707425"/>
            <a:ext cx="2302690" cy="17092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6E08080-88A0-B142-BA73-1295219EC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6558" y="4127522"/>
            <a:ext cx="463480" cy="2957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BC6D86-30F7-3842-9962-6614E38B8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E53A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038" y="4794487"/>
            <a:ext cx="463481" cy="2957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9517CD1-EEF8-BC45-AFAA-964AC9BC3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E53A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99112" y="4258261"/>
            <a:ext cx="463481" cy="2957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042C04-7B95-B843-BDF3-49032C53F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12560" y="4471265"/>
            <a:ext cx="1074920" cy="685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xmlns:lc="http://schemas.openxmlformats.org/drawingml/2006/lockedCanvas" id="{088C59F3-2658-FB4B-B3E5-E3F0FC3D0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41882" y="4374390"/>
            <a:ext cx="463480" cy="2957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956DA9A-600A-F74F-A214-17FD00E4D0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8" b="96341" l="9970" r="89955">
                        <a14:foregroundMark x1="66767" y1="34832" x2="61858" y2="39787"/>
                        <a14:foregroundMark x1="61858" y1="39787" x2="62538" y2="41235"/>
                        <a14:foregroundMark x1="64804" y1="32698" x2="60045" y2="37805"/>
                        <a14:foregroundMark x1="60045" y1="37805" x2="61782" y2="40320"/>
                        <a14:foregroundMark x1="61480" y1="6402" x2="61480" y2="6402"/>
                        <a14:foregroundMark x1="61480" y1="6402" x2="61480" y2="6402"/>
                        <a14:foregroundMark x1="61254" y1="2668" x2="61254" y2="2668"/>
                        <a14:foregroundMark x1="61254" y1="2668" x2="61254" y2="2668"/>
                        <a14:foregroundMark x1="44864" y1="73095" x2="44864" y2="73095"/>
                        <a14:foregroundMark x1="44864" y1="73095" x2="44864" y2="73095"/>
                        <a14:foregroundMark x1="39426" y1="63796" x2="45091" y2="68979"/>
                        <a14:foregroundMark x1="45091" y1="68979" x2="53701" y2="69436"/>
                        <a14:foregroundMark x1="53701" y1="69436" x2="57402" y2="68445"/>
                        <a14:foregroundMark x1="64955" y1="66159" x2="60196" y2="75305"/>
                        <a14:foregroundMark x1="60196" y1="75305" x2="52795" y2="82698"/>
                        <a14:foregroundMark x1="66918" y1="61357" x2="72734" y2="70046"/>
                        <a14:foregroundMark x1="63369" y1="58841" x2="59668" y2="65625"/>
                        <a14:foregroundMark x1="59668" y1="65625" x2="58610" y2="66311"/>
                        <a14:foregroundMark x1="48036" y1="58689" x2="41390" y2="63034"/>
                        <a14:foregroundMark x1="41390" y1="63034" x2="39048" y2="66692"/>
                        <a14:foregroundMark x1="47205" y1="58308" x2="52795" y2="62043"/>
                        <a14:foregroundMark x1="41163" y1="65625" x2="37764" y2="72409"/>
                        <a14:foregroundMark x1="37764" y1="72409" x2="44335" y2="81784"/>
                        <a14:foregroundMark x1="52115" y1="71113" x2="48489" y2="77820"/>
                        <a14:foregroundMark x1="48489" y1="77820" x2="50076" y2="84680"/>
                        <a14:foregroundMark x1="50076" y1="84680" x2="57704" y2="86433"/>
                        <a14:foregroundMark x1="57704" y1="86433" x2="62840" y2="84604"/>
                        <a14:foregroundMark x1="19713" y1="89787" x2="25982" y2="93293"/>
                        <a14:foregroundMark x1="25982" y1="93293" x2="26737" y2="92835"/>
                        <a14:foregroundMark x1="48943" y1="57393" x2="48943" y2="57393"/>
                        <a14:foregroundMark x1="48792" y1="57393" x2="48792" y2="57393"/>
                        <a14:foregroundMark x1="67598" y1="77668" x2="67598" y2="77668"/>
                        <a14:foregroundMark x1="67598" y1="77668" x2="67598" y2="77668"/>
                        <a14:foregroundMark x1="67598" y1="90168" x2="67598" y2="90168"/>
                        <a14:foregroundMark x1="67598" y1="90168" x2="67598" y2="90168"/>
                        <a14:foregroundMark x1="70997" y1="91235" x2="64426" y2="95884"/>
                        <a14:foregroundMark x1="64426" y1="95884" x2="49396" y2="97409"/>
                        <a14:foregroundMark x1="49396" y1="97409" x2="35045" y2="96341"/>
                        <a14:foregroundMark x1="35045" y1="96341" x2="29683" y2="91768"/>
                        <a14:foregroundMark x1="29683" y1="91768" x2="29532" y2="91540"/>
                        <a14:foregroundMark x1="79079" y1="89634" x2="72659" y2="92302"/>
                        <a14:foregroundMark x1="72659" y1="92302" x2="72356" y2="92302"/>
                        <a14:foregroundMark x1="79456" y1="90854" x2="73716" y2="95579"/>
                        <a14:foregroundMark x1="73716" y1="95579" x2="71677" y2="95655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519" y="3906693"/>
            <a:ext cx="1963922" cy="1946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B13E83-F717-4E48-BBEC-9FC6B5338DB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10009" y="1376123"/>
            <a:ext cx="1709339" cy="19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79" y="1600200"/>
            <a:ext cx="10058400" cy="41859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37587" y="2209800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2170" y="2995680"/>
            <a:ext cx="643077" cy="53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65110" y="2917686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4651" y="36355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7591" y="36355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8719" y="43213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71659" y="43213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7960" y="3009320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0923" y="3681946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66096" y="3681946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43375" y="4361832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48548" y="4361832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C630C97-4F95-9F41-ADB8-FE67C56AF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98" b="97955" l="47685" r="84336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391" t="18807" r="13635" b="3160"/>
          <a:stretch/>
        </p:blipFill>
        <p:spPr>
          <a:xfrm>
            <a:off x="5587272" y="2333569"/>
            <a:ext cx="4269097" cy="35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8319" y="304800"/>
            <a:ext cx="11049000" cy="1297033"/>
            <a:chOff x="518319" y="304800"/>
            <a:chExt cx="11049000" cy="1297033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1138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Lấy 6 que tính. Tách 6 que  tính đó thành hai nhóm.</a:t>
              </a:r>
            </a:p>
            <a:p>
              <a:pPr algn="just"/>
              <a:r>
                <a:rPr lang="en-US" sz="3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que tính ở mỗi nhóm (theo mẫu).</a:t>
              </a:r>
              <a:endParaRPr lang="en-US" sz="3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b="69607"/>
          <a:stretch/>
        </p:blipFill>
        <p:spPr>
          <a:xfrm>
            <a:off x="-1" y="2858272"/>
            <a:ext cx="5504443" cy="249899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202188" y="2950885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35089" y="3879167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59388" y="3879167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9195" y="1516497"/>
            <a:ext cx="5748124" cy="5355148"/>
            <a:chOff x="5819195" y="1516497"/>
            <a:chExt cx="5748124" cy="53551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70"/>
            <a:stretch/>
          </p:blipFill>
          <p:spPr>
            <a:xfrm>
              <a:off x="5819195" y="1516497"/>
              <a:ext cx="5748124" cy="53551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6947255" y="1766668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920922" y="1794804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898689" y="45720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33825" y="45720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66726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391025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439755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0364054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66726" y="54864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391025" y="54864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453823" y="550731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0378122" y="550731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721021" y="385274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59388" y="386509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66088" y="2667000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04455" y="2679355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49293" y="269288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387660" y="2705238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477118" y="543535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415485" y="544771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417522" y="547052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355889" y="548288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2D247DA5-7029-F145-8A5A-CDB550420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548" y="2795629"/>
            <a:ext cx="2507139" cy="21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ppy rabbits family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3912227" y="1676400"/>
            <a:ext cx="3959144" cy="48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7919" y="304800"/>
            <a:ext cx="1013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gồm mấy và mấy?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85119" y="1660604"/>
            <a:ext cx="110328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1"/>
          <a:stretch/>
        </p:blipFill>
        <p:spPr>
          <a:xfrm>
            <a:off x="-167483" y="-762000"/>
            <a:ext cx="4700687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74" y="-1"/>
            <a:ext cx="4538706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58" y="-67220"/>
            <a:ext cx="522578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052" y="5257801"/>
            <a:ext cx="11439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94" y="113317"/>
            <a:ext cx="5396816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71585" y="314861"/>
            <a:ext cx="3204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87" y="2178634"/>
            <a:ext cx="1067002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1269" y="5126696"/>
            <a:ext cx="1727927" cy="233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177692" y="5062699"/>
            <a:ext cx="1711651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82929" y="5227721"/>
            <a:ext cx="2583155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23069" y="1707824"/>
            <a:ext cx="327355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36013" y="5311913"/>
            <a:ext cx="1303137" cy="1299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4007" y="998238"/>
            <a:ext cx="398493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5773" y="582265"/>
            <a:ext cx="807623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840" y="2717483"/>
            <a:ext cx="797748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822" y="3174661"/>
            <a:ext cx="140336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212" y="1327992"/>
            <a:ext cx="1026155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131" y="3681568"/>
            <a:ext cx="112501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585" y="4597842"/>
            <a:ext cx="1157008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5145181" y="5363693"/>
            <a:ext cx="1157288" cy="1565322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8692575" y="5798106"/>
            <a:ext cx="1237383" cy="1234322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6387" y="5446330"/>
            <a:ext cx="1713477" cy="1176525"/>
          </a:xfrm>
          <a:prstGeom prst="rect">
            <a:avLst/>
          </a:prstGeom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9823457" y="0"/>
            <a:ext cx="2338381" cy="762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mới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TextBox 34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và 1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và 1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2989862" y="143345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 và 4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9862" y="143345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 và 4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 và 1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 và 1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 VÀ MẤY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5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34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263</Words>
  <Application>Microsoft Office PowerPoint</Application>
  <PresentationFormat>Custom</PresentationFormat>
  <Paragraphs>93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145</cp:revision>
  <dcterms:created xsi:type="dcterms:W3CDTF">2021-05-23T10:25:42Z</dcterms:created>
  <dcterms:modified xsi:type="dcterms:W3CDTF">2025-12-21T09:21:20Z</dcterms:modified>
</cp:coreProperties>
</file>