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  <p:sldMasterId id="2147483839" r:id="rId2"/>
    <p:sldMasterId id="2147483851" r:id="rId3"/>
  </p:sldMasterIdLst>
  <p:notesMasterIdLst>
    <p:notesMasterId r:id="rId19"/>
  </p:notesMasterIdLst>
  <p:sldIdLst>
    <p:sldId id="341" r:id="rId4"/>
    <p:sldId id="374" r:id="rId5"/>
    <p:sldId id="375" r:id="rId6"/>
    <p:sldId id="11684" r:id="rId7"/>
    <p:sldId id="259" r:id="rId8"/>
    <p:sldId id="260" r:id="rId9"/>
    <p:sldId id="263" r:id="rId10"/>
    <p:sldId id="282" r:id="rId11"/>
    <p:sldId id="283" r:id="rId12"/>
    <p:sldId id="284" r:id="rId13"/>
    <p:sldId id="285" r:id="rId14"/>
    <p:sldId id="264" r:id="rId15"/>
    <p:sldId id="265" r:id="rId16"/>
    <p:sldId id="371" r:id="rId17"/>
    <p:sldId id="278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7200" b="0" i="0" u="none" kern="1200" baseline="0">
        <a:solidFill>
          <a:schemeClr val="tx1"/>
        </a:solidFill>
        <a:latin typeface=".VnAvant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D6A300"/>
    <a:srgbClr val="FFC305"/>
    <a:srgbClr val="FFEDB3"/>
    <a:srgbClr val="FFE89F"/>
    <a:srgbClr val="FFEEB7"/>
    <a:srgbClr val="FFD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1"/>
    <p:restoredTop sz="90228" autoAdjust="0"/>
  </p:normalViewPr>
  <p:slideViewPr>
    <p:cSldViewPr showGuides="1">
      <p:cViewPr varScale="1">
        <p:scale>
          <a:sx n="65" d="100"/>
          <a:sy n="65" d="100"/>
        </p:scale>
        <p:origin x="103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F5E331-F34A-4A9F-ADAD-80D929C75AA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20/12/2025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1843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altLang="en-US" sz="1200" dirty="0"/>
              <a:t>‹#›</a:t>
            </a:fld>
            <a:endParaRPr lang="en-US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51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mở</a:t>
            </a:r>
            <a:r>
              <a:rPr lang="en-US" baseline="0"/>
              <a:t> rộng thêm cây nghệ và ý nghĩa của cây nghệ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0CA1A4E-D34B-7D3F-7841-D232F841AB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228600"/>
            <a:ext cx="1466553" cy="1466553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2151C69-57D4-D70C-BAC9-38F9618D1B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-2362200"/>
            <a:ext cx="1466553" cy="1466553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06A2D63-ABB9-6520-6CAE-2AA5C7D925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8001000"/>
            <a:ext cx="1466553" cy="1466553"/>
          </a:xfrm>
          <a:prstGeom prst="rect">
            <a:avLst/>
          </a:prstGeom>
        </p:spPr>
      </p:pic>
      <p:pic>
        <p:nvPicPr>
          <p:cNvPr id="10" name="Picture 9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37AB0EE-0ADF-680E-828A-04C04A431F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5638800"/>
            <a:ext cx="1466553" cy="14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5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95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682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2838-32AB-F0DE-327E-FCECC4C7AE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DC5247-C6DA-72A3-22C2-276D9DFC1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69FC5-4B34-BB6D-B0A6-EDB514673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6C9B2-27A9-9384-8573-2E278EEC0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58510-455B-04B5-21EF-643ECBAC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163F9-1640-22E0-2DFB-CCC0B6D42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E913B-DADE-00D2-9EE6-229E8AE0E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DEE23-4B15-208A-C431-8A9104DD9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CF679-25A0-AA86-A959-3F729254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5FEE8-B9CE-B650-E80B-DCF180A3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27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3E1C6-F28D-28B6-366E-A9E666BB5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9272A-E9A1-6DDA-2CBF-6B307EF82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3AC85-7DCD-7B46-6186-5A38ED7D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9C5E1-ACAB-CCBA-58C3-02F17FB5F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306C0-284D-0AD5-7675-6C7AA168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178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9AA26-0920-253A-1B3A-C25A5DECE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C85EB-6E3E-228E-9BC8-2074E16B0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5AF9A-89D8-E486-46E8-F7DB20F609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032BE-066A-6EF6-3FD8-1176559F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EAC68A-F279-84B6-F858-39B7CEB3F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53E95-AE77-9A8F-A976-86C176475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4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86144-0C95-FDD6-2B40-7B5C343C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6A8D4-FBC1-6086-9F01-F4467D1AB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0A643-726C-F5E8-9466-9E536AEF3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74AE65-7216-9CC9-FDDE-AD229920F3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79F487-7A46-5333-03BE-FF9F5169A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91B343-99F6-3F57-7C7F-451F5F682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BE397A-D397-E3DD-0016-07497ACAD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92C715-56EE-A8DC-DE82-5A8F4CC37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12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DE4C7-FB69-A77F-E038-E0858610B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40CE38-EA2E-7D3A-83B6-B0551065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80A544-B5CA-6A6C-4218-6B17004F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B459C1-3B8E-5CB2-40AF-14A22B014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2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B8B27E-0644-CBDB-C524-BDFD58E0C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1DD0FF-1FC9-EC42-7356-AC8B9D3F1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8F02D-4E3C-E367-43C5-09FDB8F9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84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F05E9-1F88-C5EE-EF70-EA3981CA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A3470-5087-619F-38F6-AD694C78C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F10DB-A00C-F861-184A-302A17CAD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B39E9B-A151-ED07-A8F7-E0309DF5B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9ED2E-8C4B-EFE6-5A39-F57C9D282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3DB092-EF32-1579-1878-F5F8735EA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3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82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6128-7498-E38B-08E8-6DD0ACD27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614011-A1C6-9B8E-DE78-5721A33060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A673AA-A812-336D-64B7-7BABB2555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3CBE1-53F8-D4FA-D122-1FCFB5431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E87F8-C9B4-DFEF-FCD9-8D59F9665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DE763-C4E4-9F22-86BD-FBDFA371E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6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9DB76-15AA-0062-37A4-CFC6D6B21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42BC8-0C5F-6743-2516-A5B0D7059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B03FF-AACF-AA26-D157-782720D9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1387D-A5E3-9679-114B-B71D7ABC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764B2-358E-97FC-ADF8-CD8425A3A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21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CC17A1-1C28-B08A-49D4-76AFF8B00B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90B4E1-A4F5-6814-F30D-9364055DA6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532ADE-EA4E-8ADA-74D1-D3B6B8912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B04BA-638F-48EA-A6C1-2552E34252B4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180E4-8C4C-68B2-B5D5-746B223EE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A1813-F4AC-E6B0-9C2B-0457F36A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11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24526-AB47-4C7E-FD78-D48892ED8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5399C-3F0B-07D2-2747-478B1551A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5848F-D25E-1DCE-7FCF-7F7DBDFC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3DF59-241A-2822-8356-3E79A738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05A77-FEE7-5C22-C297-6FBD73AA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17B7B1C-CCBA-ECAB-3785-50AA479468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228600"/>
            <a:ext cx="1466553" cy="1466553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6FAD94C-EE29-E95A-7502-FCFBB2A261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-2362200"/>
            <a:ext cx="1466553" cy="1466553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4EBCD98-2DEE-4281-9203-7EB694BB5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8001000"/>
            <a:ext cx="1466553" cy="1466553"/>
          </a:xfrm>
          <a:prstGeom prst="rect">
            <a:avLst/>
          </a:prstGeom>
        </p:spPr>
      </p:pic>
      <p:pic>
        <p:nvPicPr>
          <p:cNvPr id="10" name="Picture 9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CECB65D-9CB0-641F-8CA2-0793DB41A0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5638800"/>
            <a:ext cx="1466553" cy="14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1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26E34-CAEC-053C-B7FD-CCAB9AA7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FC050-7260-008C-E700-EAAC61F98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AD060-F42E-0679-9932-769DB501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3BC71-BA8D-54EC-4D2F-BD07B8F9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73087-24D1-B375-A05D-7D22C998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9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8EACC-348B-7643-3E64-CF1909C5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CFB57-1230-65AD-EC40-A77DCD415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1BD12-E915-650F-029B-69DFE026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B8926-2050-3C27-C9F2-600010F8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D613A-F99D-8B07-BEED-77AB87D0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9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71B7F-B41C-C586-196F-C5F6FC38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BB1CE-2A04-9D26-E77C-F1B9D830F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D0EF51-5509-6C05-3408-3FE344DE0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95257-66E4-AC71-F88E-3E1D3F66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DD8CF3-5A36-BFFE-6E14-F87EDF7C4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960BD-AA1B-D967-BD3E-D5C6C07D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5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52408-A5DE-39EA-6B59-18E88FEC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DF101-4308-974D-FDF2-2ED3AA348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B7B0C-E059-E5C0-E57E-05654C086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89A067-BDE3-CAB7-B049-F6FEB564C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7A7191-EC28-BCBB-BCED-C8A39A9AB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813714-5551-C875-7EB1-391B578A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1F3CFF-D529-AD30-3382-068432B4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6B8531-CC7B-2B79-811A-91822B4B8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7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9EFDA-5440-BF09-4AB7-0D0F5029D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0D25B-5E27-F326-8AFE-536DBEA8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835EE-6893-5111-9926-A5EADB47A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FA077-3D71-683F-DF76-5D2D9DEB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1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517707-2575-6493-A3C3-CFDA5E60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9B067-692E-7E6A-DE10-0D0B07751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724EF4-7696-00AA-8C28-1B8677EB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7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24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18B4-D855-84AE-A083-F2AACD9E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3C377-9154-1008-3B1F-E33C65F79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39D192-93A9-00F3-6421-E895B5791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AD307-66D3-6C49-338A-F21C4A38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BFC18-5610-B3CB-DC7E-3D35CA52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B4676-826D-C8ED-7A61-B4741884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4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FC6B-8AA6-98FF-4BA9-BCFBD924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EA64B3-4F5C-BCF3-2823-4B4337A6D6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C7E76A-15AE-E893-3902-77FD3330D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F0FDDE-78C5-7B63-39E5-CC449D3D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4B82A9-08C7-900A-D5F6-451E1DC2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E0C21-545E-CD78-B2EA-C1D01EC8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FAEF5-210F-45A8-C14E-9AC08AC7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8CDBE6-9D73-A883-71A9-8D033AD0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9E93E-46F1-563B-9D63-4AD187FC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FF5C9-BD55-EBB6-AF32-FAAE2A06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24FE8-9083-DEA9-FC4F-9C1927E2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1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38B8BC-ADAE-D764-D3B6-119180305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2A0ACD-5218-0FFD-6118-94E9672E3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9327A-1107-B704-FB62-D6B4105C8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E9FBA-DC2A-11F3-78A5-E3368987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163C1-D5CD-7A49-22F1-A855C347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5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4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9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9AEF897-2C89-7FF9-1177-2CBC8918D5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228600"/>
            <a:ext cx="1466553" cy="1466553"/>
          </a:xfrm>
          <a:prstGeom prst="rect">
            <a:avLst/>
          </a:prstGeom>
        </p:spPr>
      </p:pic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B25F1E3-84A5-1AB8-0F5B-4CABAE26D7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-2362200"/>
            <a:ext cx="1466553" cy="1466553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3186100-73E4-9260-0281-25CCF07F72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8001000"/>
            <a:ext cx="1466553" cy="1466553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151CF34-4D4A-DC75-1F6F-5723589498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5638800"/>
            <a:ext cx="1466553" cy="14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36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3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92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white rectangular object with yellow edges&#10;&#10;Description automatically generated with medium confidence">
            <a:extLst>
              <a:ext uri="{FF2B5EF4-FFF2-40B4-BE49-F238E27FC236}">
                <a16:creationId xmlns:a16="http://schemas.microsoft.com/office/drawing/2014/main" id="{1711F322-532D-2804-9006-9543E97932C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534417E-2D07-45FD-BB4B-19EC098C6182}"/>
              </a:ext>
            </a:extLst>
          </p:cNvPr>
          <p:cNvSpPr/>
          <p:nvPr userDrawn="1"/>
        </p:nvSpPr>
        <p:spPr>
          <a:xfrm>
            <a:off x="304800" y="304800"/>
            <a:ext cx="11430000" cy="6248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2033EE8-A6C1-2719-DF08-19E0F3073CF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228600"/>
            <a:ext cx="1466553" cy="1466553"/>
          </a:xfrm>
          <a:prstGeom prst="rect">
            <a:avLst/>
          </a:prstGeom>
        </p:spPr>
      </p:pic>
      <p:pic>
        <p:nvPicPr>
          <p:cNvPr id="10" name="Picture 9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7DC073B-A83D-2C9A-16AF-96041F28AD9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-2362200"/>
            <a:ext cx="1466553" cy="1466553"/>
          </a:xfrm>
          <a:prstGeom prst="rect">
            <a:avLst/>
          </a:prstGeom>
        </p:spPr>
      </p:pic>
      <p:pic>
        <p:nvPicPr>
          <p:cNvPr id="11" name="Picture 10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9EA2FFF-A742-3515-B558-4EE4F878394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8001000"/>
            <a:ext cx="1466553" cy="1466553"/>
          </a:xfrm>
          <a:prstGeom prst="rect">
            <a:avLst/>
          </a:prstGeom>
        </p:spPr>
      </p:pic>
      <p:pic>
        <p:nvPicPr>
          <p:cNvPr id="12" name="Picture 1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0BF2B33-4272-F321-EE9F-27BA2FE198F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5638800"/>
            <a:ext cx="1466553" cy="14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1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7280E-3606-4F07-B48E-BEBC6301C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80368-EC8F-20F5-7D78-3E38AE9E2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5E17B-B4A5-0DA1-A35A-8EF9DA9596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B04BA-638F-48EA-A6C1-2552E34252B4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A89D5-2D57-CF0E-2ECF-99F706F3E6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9F354-1532-5625-8002-6B51A7165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32A0A-668B-4BA3-A1D4-CAEC26AE557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59A392C-D6F5-0622-61C6-CD79D28D254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228600"/>
            <a:ext cx="1466553" cy="1466553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DF97BC0-EF82-E38D-070F-139117F2C27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-2362200"/>
            <a:ext cx="1466553" cy="1466553"/>
          </a:xfrm>
          <a:prstGeom prst="rect">
            <a:avLst/>
          </a:prstGeom>
        </p:spPr>
      </p:pic>
      <p:pic>
        <p:nvPicPr>
          <p:cNvPr id="10" name="Picture 9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B2D5BC2-8791-2C68-2F6C-FDF20BF8DD4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8001000"/>
            <a:ext cx="1466553" cy="1466553"/>
          </a:xfrm>
          <a:prstGeom prst="rect">
            <a:avLst/>
          </a:prstGeom>
        </p:spPr>
      </p:pic>
      <p:pic>
        <p:nvPicPr>
          <p:cNvPr id="11" name="Picture 10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703B14F-FE3A-CF27-7BF5-B5F210673C1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5638800"/>
            <a:ext cx="1466553" cy="14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7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39E1EB-DD79-79EA-3B93-C354A354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5FFD5-D7BB-C434-8D33-D42BA0F80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C5751-7A6A-D4A4-9674-2D70DAF71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F9E1E-4D90-4E08-BFC8-D47F362788A0}" type="datetimeFigureOut">
              <a:rPr lang="en-US" smtClean="0"/>
              <a:t>20/12/2025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147AF-5CDD-31B1-5BEB-C88E5D6A1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D8224-83CB-96FC-2D80-8AFE6B641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6656F4D-9A2F-ACA7-8F2F-F2FB606216D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228600"/>
            <a:ext cx="1466553" cy="1466553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077F04B-E270-BF32-C8D7-DA5FC77F7D4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-2362200"/>
            <a:ext cx="1466553" cy="1466553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E01AB20-22AE-E9E6-2B14-33887B3111C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8001000"/>
            <a:ext cx="1466553" cy="1466553"/>
          </a:xfrm>
          <a:prstGeom prst="rect">
            <a:avLst/>
          </a:prstGeom>
        </p:spPr>
      </p:pic>
      <p:pic>
        <p:nvPicPr>
          <p:cNvPr id="10" name="Picture 9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819308E2-11DF-601C-DE44-AA47C36AEEB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0600" y="5638800"/>
            <a:ext cx="1466553" cy="14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6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50872"/>
            <a:ext cx="9144003" cy="515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76401" y="1366500"/>
            <a:ext cx="8534401" cy="3332515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5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UBND PHƯỜNG HƯNG ĐẠO</a:t>
            </a:r>
            <a:endParaRPr lang="en-US" sz="1805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805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805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6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8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Tiếng Việt</a:t>
            </a: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8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Ng ng Ngh ngh (Tiết 1)</a:t>
            </a:r>
            <a:endParaRPr lang="en-US" sz="3008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8" b="1" kern="1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8" b="1" kern="1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8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3008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thực hiện</a:t>
            </a:r>
            <a:r>
              <a:rPr lang="en-US" sz="3008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Đặng Thị San</a:t>
            </a:r>
            <a:endParaRPr lang="en-US" sz="3008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29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356769" y="556260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 nghệ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72100" y="5566363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  <p:pic>
        <p:nvPicPr>
          <p:cNvPr id="7" name="Picture 2" descr="Sử dụng nghệ không đúng cách có thể gây chảy máu - Tinh bột nghệ nguyên  chất 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5" y="919741"/>
            <a:ext cx="5684608" cy="378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urmeric: How to grow, harvest, use and store - Our Permaculture Lif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619" y="955877"/>
            <a:ext cx="5147974" cy="370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Triển vọng từ cây nghệ ở huyện vùng cao Ba Bể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16" y="938791"/>
            <a:ext cx="5135077" cy="385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TINH BỘT NGHỆ NGUYÊN CHẤT HỒNG LAM: Tinh bột nghệ Lam Hồng - Organic 100%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66" y="769881"/>
            <a:ext cx="5707627" cy="402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27684" y="5744306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nghỉ hè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37032" y="5744255"/>
            <a:ext cx="22923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  <p:sp>
        <p:nvSpPr>
          <p:cNvPr id="6" name="AutoShape 2" descr="hình ảnh : thực vật, giống nho, trái cây, Lá, món ăn, Sản xuất, Nông  nghiệp, Cây bụi, những chiếc lá xanh, thực vật có hoa, Vitis, lá nho, Tím  và xanh"/>
          <p:cNvSpPr>
            <a:spLocks noChangeAspect="1" noChangeArrowheads="1"/>
          </p:cNvSpPr>
          <p:nvPr/>
        </p:nvSpPr>
        <p:spPr bwMode="auto">
          <a:xfrm>
            <a:off x="210490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2" descr="4 điều cần nhớ để cho kỳ nghỉ hè không phí phạm – Cuối Tuầ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009" y="1218230"/>
            <a:ext cx="3842045" cy="2779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op 12 bài văn tả cảnh mùa hè hay nhất - Toplist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1238250"/>
            <a:ext cx="3679522" cy="275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Í QUYẾT GIÚP TRẺ TRẢI QUA KỲ NGHỈ HÈ LÀNH MẠNH | Thư Viện Sức Khỏ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58" y="7938"/>
            <a:ext cx="7988114" cy="530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1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Top 12 bài văn tả cảnh mùa hè hay nhất - Toplist.v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9598" y="1666875"/>
            <a:ext cx="2667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Road Rules Awareness Week - Campaigns - NSW Centre for Road Safe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99" y="1675031"/>
            <a:ext cx="2728119" cy="199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Small Alley in Fes el Bali at Fez, Morocco - Encircle Photo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8"/>
          <a:stretch/>
        </p:blipFill>
        <p:spPr bwMode="auto">
          <a:xfrm>
            <a:off x="3607000" y="1675031"/>
            <a:ext cx="1837685" cy="199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Turmeric: How to grow, harvest, use and store - Our Permaculture Lif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199" y="1671707"/>
            <a:ext cx="2771415" cy="199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858" y="3886200"/>
            <a:ext cx="3278480" cy="159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394" y="3904238"/>
            <a:ext cx="3459851" cy="159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425" y="3941326"/>
            <a:ext cx="3543637" cy="159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" y="3926556"/>
            <a:ext cx="3183851" cy="159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4" y="5211764"/>
            <a:ext cx="12084050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3810000"/>
            <a:ext cx="11239500" cy="161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864" y="-141688"/>
            <a:ext cx="8701075" cy="422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39445"/>
          <a:stretch/>
        </p:blipFill>
        <p:spPr>
          <a:xfrm>
            <a:off x="2590800" y="457200"/>
            <a:ext cx="6604567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273" y="5145658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gh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19552"/>
          <a:stretch/>
        </p:blipFill>
        <p:spPr>
          <a:xfrm>
            <a:off x="2133600" y="304801"/>
            <a:ext cx="7976620" cy="497855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725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638A85-6F51-F455-66F6-A34CFCCFE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b="9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DA9F1F-0F55-A584-E30B-30082F652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767" y="3049592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5BBA6D-C9A7-0F8E-3265-7A29C05EB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5642" y="3042777"/>
            <a:ext cx="2540759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 descr="A green and yellow text&#10;&#10;AI-generated content may be incorrect.">
            <a:extLst>
              <a:ext uri="{FF2B5EF4-FFF2-40B4-BE49-F238E27FC236}">
                <a16:creationId xmlns:a16="http://schemas.microsoft.com/office/drawing/2014/main" id="{4A774FC3-A231-0330-6B75-D4B83E1CF7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038056"/>
            <a:ext cx="6556902" cy="1827246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B729C96-05A2-F484-E10E-3BAE37EB4D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1343" y="152400"/>
            <a:ext cx="1390353" cy="139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183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9A6666-0700-4E9B-97FD-1E30F78B7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1392" y="213975"/>
            <a:ext cx="11913128" cy="670113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BD6859F-B372-4045-E571-768EA39998FC}"/>
              </a:ext>
            </a:extLst>
          </p:cNvPr>
          <p:cNvSpPr txBox="1">
            <a:spLocks/>
          </p:cNvSpPr>
          <p:nvPr/>
        </p:nvSpPr>
        <p:spPr>
          <a:xfrm>
            <a:off x="1066800" y="1828800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</a:pPr>
            <a:r>
              <a:rPr lang="en-US" sz="66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Ng </a:t>
            </a:r>
            <a:r>
              <a:rPr lang="en-US" sz="66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r>
              <a:rPr lang="en-US" sz="66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66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r>
              <a:rPr lang="en-US" sz="66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6600" b="1" dirty="0" err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r>
              <a:rPr lang="en-US" sz="6600" b="1" dirty="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EDB0DB3-E266-90D3-90B7-1DE2F13D0C17}"/>
              </a:ext>
            </a:extLst>
          </p:cNvPr>
          <p:cNvSpPr txBox="1">
            <a:spLocks/>
          </p:cNvSpPr>
          <p:nvPr/>
        </p:nvSpPr>
        <p:spPr>
          <a:xfrm>
            <a:off x="5105400" y="685800"/>
            <a:ext cx="289560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</a:pPr>
            <a:r>
              <a:rPr lang="en-US" sz="6600" b="1" dirty="0" err="1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6600" b="1" dirty="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19</a:t>
            </a:r>
          </a:p>
        </p:txBody>
      </p:sp>
    </p:spTree>
    <p:extLst>
      <p:ext uri="{BB962C8B-B14F-4D97-AF65-F5344CB8AC3E}">
        <p14:creationId xmlns:p14="http://schemas.microsoft.com/office/powerpoint/2010/main" val="38922255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638A85-6F51-F455-66F6-A34CFCCFE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"/>
                    </a14:imgEffect>
                    <a14:imgEffect>
                      <a14:saturation sat="150000"/>
                    </a14:imgEffect>
                  </a14:imgLayer>
                </a14:imgProps>
              </a:ext>
            </a:extLst>
          </a:blip>
          <a:srcRect b="9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3DA9F1F-0F55-A584-E30B-30082F652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767" y="3049592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5BBA6D-C9A7-0F8E-3265-7A29C05EB8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5642" y="3042777"/>
            <a:ext cx="2540759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482FA5-BA8B-0AF5-9680-DF95006DF7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762000"/>
            <a:ext cx="7023201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70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68"/>
          <a:stretch/>
        </p:blipFill>
        <p:spPr>
          <a:xfrm>
            <a:off x="228601" y="0"/>
            <a:ext cx="11693765" cy="5410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69376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89904" y="203061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37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3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-79082" y="5105400"/>
            <a:ext cx="12246294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Aft>
                <a:spcPts val="0"/>
              </a:spcAft>
            </a:pPr>
            <a:r>
              <a:rPr lang="en-US" sz="6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r>
              <a:rPr lang="en-US" sz="60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é</a:t>
            </a:r>
            <a:r>
              <a:rPr lang="en-US" sz="60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60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60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sz="60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r>
              <a:rPr lang="en-US" sz="6000" b="1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õ</a:t>
            </a:r>
            <a:r>
              <a:rPr lang="en-US" sz="6000" b="1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282836" y="11430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46658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243471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47966" y="3682086"/>
            <a:ext cx="4295089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õ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31376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230332" y="2348584"/>
            <a:ext cx="2123468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</a:pP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032651" y="3682086"/>
            <a:ext cx="4295803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Bef>
                <a:spcPts val="799"/>
              </a:spcBef>
              <a:spcAft>
                <a:spcPts val="0"/>
              </a:spcAft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  <a:r>
              <a:rPr lang="en-US" sz="88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é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4640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219932" y="5589050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331193" y="5592534"/>
            <a:ext cx="1754932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ngự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49040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64070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nghé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64587" y="5592534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nghĩ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13889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255695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177206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200822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114437" y="5412766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30477" y="203423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800">
                  <a:solidFill>
                    <a:prstClr val="white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4800" dirty="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32" name="Title 1"/>
          <p:cNvSpPr txBox="1">
            <a:spLocks/>
          </p:cNvSpPr>
          <p:nvPr/>
        </p:nvSpPr>
        <p:spPr>
          <a:xfrm>
            <a:off x="10139408" y="541948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6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8229600" y="1143000"/>
            <a:ext cx="2057400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531" y="4724401"/>
            <a:ext cx="12363450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03" y="400051"/>
            <a:ext cx="9571182" cy="4644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0" y="5135838"/>
            <a:ext cx="433349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 ba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06799" y="5135699"/>
            <a:ext cx="161173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pic>
        <p:nvPicPr>
          <p:cNvPr id="5" name="Picture 2" descr="Road Rules Awareness Week - Campaigns - NSW Centre for Road Safe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100" y="417730"/>
            <a:ext cx="7504219" cy="422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81400" y="5257801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96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ngõ nhỏ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90950" y="5261563"/>
            <a:ext cx="16342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pic>
        <p:nvPicPr>
          <p:cNvPr id="8" name="Picture 4" descr="Small Alley in Fes el Bali at Fez, Morocco - Encircle Pho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533400"/>
            <a:ext cx="3243977" cy="432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Ngõ nhỏ, phố nhỏ Thủ đô mang theo nỗi lo lớn về phòng cháy chữa cháy |  baotintuc.v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415" y="533401"/>
            <a:ext cx="5764953" cy="432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iÕt 1&amp;#x0D;&amp;#x0A;&amp;quot;&quot;/&gt;&lt;property id=&quot;20307&quot; value=&quot;292&quot;/&gt;&lt;/object&gt;&lt;object type=&quot;3&quot; unique_id=&quot;10005&quot;&gt;&lt;property id=&quot;20148&quot; value=&quot;5&quot;/&gt;&lt;property id=&quot;20300&quot; value=&quot;Slide 2 - &amp;quot;KiÓm tra bµi cò&amp;quot;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282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89&quot;/&gt;&lt;/object&gt;&lt;object type=&quot;3&quot; unique_id=&quot;10009&quot;&gt;&lt;property id=&quot;20148&quot; value=&quot;5&quot;/&gt;&lt;property id=&quot;20300&quot; value=&quot;Slide 6&quot;/&gt;&lt;property id=&quot;20307&quot; value=&quot;278&quot;/&gt;&lt;/object&gt;&lt;object type=&quot;3&quot; unique_id=&quot;10010&quot;&gt;&lt;property id=&quot;20148&quot; value=&quot;5&quot;/&gt;&lt;property id=&quot;20300&quot; value=&quot;Slide 7 - &amp;quot;&amp;#x0D;&amp;#x0A;&amp;quot;&quot;/&gt;&lt;property id=&quot;20307&quot; value=&quot;260&quot;/&gt;&lt;/object&gt;&lt;object type=&quot;3&quot; unique_id=&quot;10011&quot;&gt;&lt;property id=&quot;20148&quot; value=&quot;5&quot;/&gt;&lt;property id=&quot;20300&quot; value=&quot;Slide 8&quot;/&gt;&lt;property id=&quot;20307&quot; value=&quot;295&quot;/&gt;&lt;/object&gt;&lt;object type=&quot;3&quot; unique_id=&quot;10012&quot;&gt;&lt;property id=&quot;20148&quot; value=&quot;5&quot;/&gt;&lt;property id=&quot;20300&quot; value=&quot;Slide 9 - &amp;quot;TiÕt 2&amp;#x0D;&amp;#x0A;&amp;quot;&quot;/&gt;&lt;property id=&quot;20307&quot; value=&quot;296&quot;/&gt;&lt;/object&gt;&lt;object type=&quot;3&quot; unique_id=&quot;10013&quot;&gt;&lt;property id=&quot;20148&quot; value=&quot;5&quot;/&gt;&lt;property id=&quot;20300&quot; value=&quot;Slide 10 - &amp;quot;&amp;#x0D;&amp;#x0A;&amp;quot;&quot;/&gt;&lt;property id=&quot;20307&quot; value=&quot;297&quot;/&gt;&lt;/object&gt;&lt;object type=&quot;3&quot; unique_id=&quot;10014&quot;&gt;&lt;property id=&quot;20148&quot; value=&quot;5&quot;/&gt;&lt;property id=&quot;20300&quot; value=&quot;Slide 11&quot;/&gt;&lt;property id=&quot;20307&quot; value=&quot;283&quot;/&gt;&lt;/object&gt;&lt;object type=&quot;3&quot; unique_id=&quot;10015&quot;&gt;&lt;property id=&quot;20148&quot; value=&quot;5&quot;/&gt;&lt;property id=&quot;20300&quot; value=&quot;Slide 12&quot;/&gt;&lt;property id=&quot;20307&quot; value=&quot;284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98&quot;/&gt;&lt;/object&gt;&lt;object type=&quot;3&quot; unique_id=&quot;10018&quot;&gt;&lt;property id=&quot;20148&quot; value=&quot;5&quot;/&gt;&lt;property id=&quot;20300&quot; value=&quot;Slide 15&quot;/&gt;&lt;property id=&quot;20307&quot; value=&quot;299&quot;/&gt;&lt;/object&gt;&lt;object type=&quot;3&quot; unique_id=&quot;10019&quot;&gt;&lt;property id=&quot;20148&quot; value=&quot;5&quot;/&gt;&lt;property id=&quot;20300&quot; value=&quot;Slide 16&quot;/&gt;&lt;property id=&quot;20307&quot; value=&quot;291&quot;/&gt;&lt;/object&gt;&lt;object type=&quot;3&quot; unique_id=&quot;10020&quot;&gt;&lt;property id=&quot;20148&quot; value=&quot;5&quot;/&gt;&lt;property id=&quot;20300&quot; value=&quot;Slide 17&quot;/&gt;&lt;property id=&quot;20307&quot; value=&quot;300&quot;/&gt;&lt;/object&gt;&lt;object type=&quot;3&quot; unique_id=&quot;10021&quot;&gt;&lt;property id=&quot;20148&quot; value=&quot;5&quot;/&gt;&lt;property id=&quot;20300&quot; value=&quot;Slide 18&quot;/&gt;&lt;property id=&quot;20307&quot; value=&quot;286&quot;/&gt;&lt;/object&gt;&lt;object type=&quot;3&quot; unique_id=&quot;10022&quot;&gt;&lt;property id=&quot;20148&quot; value=&quot;5&quot;/&gt;&lt;property id=&quot;20300&quot; value=&quot;Slide 19&quot;/&gt;&lt;property id=&quot;20307&quot; value=&quot;287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</TotalTime>
  <Words>110</Words>
  <Application>Microsoft Office PowerPoint</Application>
  <PresentationFormat>Widescreen</PresentationFormat>
  <Paragraphs>52</Paragraphs>
  <Slides>15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.VnAvant</vt:lpstr>
      <vt:lpstr>Arial</vt:lpstr>
      <vt:lpstr>Arial Rounded MT Bold</vt:lpstr>
      <vt:lpstr>Arial-Rounded</vt:lpstr>
      <vt:lpstr>Calibri</vt:lpstr>
      <vt:lpstr>Calibri Light</vt:lpstr>
      <vt:lpstr>Times New Roman</vt:lpstr>
      <vt:lpstr>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123456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Thø s¸u ngµy 14 th¸ng 9 n¨m 2007 Häc vÇn Bµi 13:</dc:title>
  <dc:creator>yen&amp;van</dc:creator>
  <cp:lastModifiedBy>LC</cp:lastModifiedBy>
  <cp:revision>149</cp:revision>
  <dcterms:created xsi:type="dcterms:W3CDTF">2002-08-27T21:28:00Z</dcterms:created>
  <dcterms:modified xsi:type="dcterms:W3CDTF">2025-12-20T16:23:19Z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