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5" r:id="rId1"/>
    <p:sldMasterId id="2147483839" r:id="rId2"/>
    <p:sldMasterId id="2147483863" r:id="rId3"/>
  </p:sldMasterIdLst>
  <p:notesMasterIdLst>
    <p:notesMasterId r:id="rId18"/>
  </p:notesMasterIdLst>
  <p:sldIdLst>
    <p:sldId id="341" r:id="rId4"/>
    <p:sldId id="11685" r:id="rId5"/>
    <p:sldId id="372" r:id="rId6"/>
    <p:sldId id="271" r:id="rId7"/>
    <p:sldId id="272" r:id="rId8"/>
    <p:sldId id="273" r:id="rId9"/>
    <p:sldId id="274" r:id="rId10"/>
    <p:sldId id="11686" r:id="rId11"/>
    <p:sldId id="302" r:id="rId12"/>
    <p:sldId id="303" r:id="rId13"/>
    <p:sldId id="304" r:id="rId14"/>
    <p:sldId id="305" r:id="rId15"/>
    <p:sldId id="2007577235" r:id="rId16"/>
    <p:sldId id="308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D6A300"/>
    <a:srgbClr val="FFC305"/>
    <a:srgbClr val="FFEDB3"/>
    <a:srgbClr val="FFE89F"/>
    <a:srgbClr val="FFEEB7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71"/>
    <p:restoredTop sz="90228" autoAdjust="0"/>
  </p:normalViewPr>
  <p:slideViewPr>
    <p:cSldViewPr showGuides="1">
      <p:cViewPr varScale="1">
        <p:scale>
          <a:sx n="65" d="100"/>
          <a:sy n="65" d="100"/>
        </p:scale>
        <p:origin x="1032" y="-21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EF5E331-F34A-4A9F-ADAD-80D929C75AA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20/12/2025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8436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>
              <a:buNone/>
            </a:pPr>
            <a:fld id="{9A0DB2DC-4C9A-4742-B13C-FB6460FD3503}" type="slidenum">
              <a:rPr lang="en-US" altLang="en-US" sz="1200" dirty="0"/>
              <a:t>‹#›</a:t>
            </a:fld>
            <a:endParaRPr lang="en-US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play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048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Phổ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846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!</a:t>
            </a:r>
          </a:p>
          <a:p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pháo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350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chỗ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đầu</a:t>
            </a:r>
            <a:endParaRPr lang="en-US" baseline="0" dirty="0"/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1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thải</a:t>
            </a:r>
            <a:r>
              <a:rPr lang="en-US" baseline="0" dirty="0"/>
              <a:t> </a:t>
            </a:r>
            <a:r>
              <a:rPr lang="en-US" baseline="0" dirty="0" err="1"/>
              <a:t>đang</a:t>
            </a:r>
            <a:r>
              <a:rPr lang="en-US" baseline="0" dirty="0"/>
              <a:t> </a:t>
            </a:r>
            <a:r>
              <a:rPr lang="en-US" baseline="0" dirty="0" err="1"/>
              <a:t>trôi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sông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454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chỗ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đầu</a:t>
            </a:r>
            <a:endParaRPr lang="en-US" baseline="0" dirty="0"/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1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thải</a:t>
            </a:r>
            <a:r>
              <a:rPr lang="en-US" baseline="0" dirty="0"/>
              <a:t> </a:t>
            </a:r>
            <a:r>
              <a:rPr lang="en-US" baseline="0" dirty="0" err="1"/>
              <a:t>đang</a:t>
            </a:r>
            <a:r>
              <a:rPr lang="en-US" baseline="0" dirty="0"/>
              <a:t> </a:t>
            </a:r>
            <a:r>
              <a:rPr lang="en-US" baseline="0" dirty="0" err="1"/>
              <a:t>trôi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sông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78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!</a:t>
            </a:r>
          </a:p>
          <a:p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pháo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707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0CA1A4E-D34B-7D3F-7841-D232F841AB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228600"/>
            <a:ext cx="1466553" cy="1466553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2151C69-57D4-D70C-BAC9-38F9618D1B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-2362200"/>
            <a:ext cx="1466553" cy="1466553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06A2D63-ABB9-6520-6CAE-2AA5C7D925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8001000"/>
            <a:ext cx="1466553" cy="14665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37AB0EE-0ADF-680E-828A-04C04A431F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6388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50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195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82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163F9-1640-22E0-2DFB-CCC0B6D42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13B-DADE-00D2-9EE6-229E8AE0E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DEE23-4B15-208A-C431-8A9104DD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CF679-25A0-AA86-A959-3F729254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5FEE8-B9CE-B650-E80B-DCF180A3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27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3E1C6-F28D-28B6-366E-A9E666BB5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9272A-E9A1-6DDA-2CBF-6B307EF82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3AC85-7DCD-7B46-6186-5A38ED7D1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9C5E1-ACAB-CCBA-58C3-02F17FB5F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306C0-284D-0AD5-7675-6C7AA168D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78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9AA26-0920-253A-1B3A-C25A5DECE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C85EB-6E3E-228E-9BC8-2074E16B06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5AF9A-89D8-E486-46E8-F7DB20F60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032BE-066A-6EF6-3FD8-1176559FD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EAC68A-F279-84B6-F858-39B7CEB3F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153E95-AE77-9A8F-A976-86C176475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845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86144-0C95-FDD6-2B40-7B5C343C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6A8D4-FBC1-6086-9F01-F4467D1AB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80A643-726C-F5E8-9466-9E536AEF3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74AE65-7216-9CC9-FDDE-AD229920F3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79F487-7A46-5333-03BE-FF9F5169AC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91B343-99F6-3F57-7C7F-451F5F682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BE397A-D397-E3DD-0016-07497ACAD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92C715-56EE-A8DC-DE82-5A8F4CC37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123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DE4C7-FB69-A77F-E038-E0858610B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40CE38-EA2E-7D3A-83B6-B0551065A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80A544-B5CA-6A6C-4218-6B17004F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459C1-3B8E-5CB2-40AF-14A22B014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72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B8B27E-0644-CBDB-C524-BDFD58E0C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1DD0FF-1FC9-EC42-7356-AC8B9D3F1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8F02D-4E3C-E367-43C5-09FDB8F98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8841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F05E9-1F88-C5EE-EF70-EA3981CAE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A3470-5087-619F-38F6-AD694C78C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F10DB-A00C-F861-184A-302A17CADD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B39E9B-A151-ED07-A8F7-E0309DF5B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49ED2E-8C4B-EFE6-5A39-F57C9D282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3DB092-EF32-1579-1878-F5F8735EA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33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21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F6128-7498-E38B-08E8-6DD0ACD27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614011-A1C6-9B8E-DE78-5721A33060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673AA-A812-336D-64B7-7BABB2555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3CBE1-53F8-D4FA-D122-1FCFB5431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9E87F8-C9B4-DFEF-FCD9-8D59F9665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DE763-C4E4-9F22-86BD-FBDFA371E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96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9DB76-15AA-0062-37A4-CFC6D6B21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42BC8-0C5F-6743-2516-A5B0D7059F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B03FF-AACF-AA26-D157-782720D9C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1387D-A5E3-9679-114B-B71D7ABC0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764B2-358E-97FC-ADF8-CD8425A3A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621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CC17A1-1C28-B08A-49D4-76AFF8B00B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90B4E1-A4F5-6814-F30D-9364055DA6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32ADE-EA4E-8ADA-74D1-D3B6B8912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180E4-8C4C-68B2-B5D5-746B223EE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A1813-F4AC-E6B0-9C2B-0457F36A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11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930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2912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057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834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172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2537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062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3240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820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544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768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91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347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994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9AEF897-2C89-7FF9-1177-2CBC8918D5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228600"/>
            <a:ext cx="1466553" cy="1466553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B25F1E3-84A5-1AB8-0F5B-4CABAE26D7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-2362200"/>
            <a:ext cx="1466553" cy="1466553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3186100-73E4-9260-0281-25CCF07F72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8001000"/>
            <a:ext cx="1466553" cy="1466553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151CF34-4D4A-DC75-1F6F-5723589498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6388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36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35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292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white rectangular object with yellow edges&#10;&#10;Description automatically generated with medium confidence">
            <a:extLst>
              <a:ext uri="{FF2B5EF4-FFF2-40B4-BE49-F238E27FC236}">
                <a16:creationId xmlns:a16="http://schemas.microsoft.com/office/drawing/2014/main" id="{1711F322-532D-2804-9006-9543E97932C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534417E-2D07-45FD-BB4B-19EC098C6182}"/>
              </a:ext>
            </a:extLst>
          </p:cNvPr>
          <p:cNvSpPr/>
          <p:nvPr userDrawn="1"/>
        </p:nvSpPr>
        <p:spPr>
          <a:xfrm>
            <a:off x="304800" y="304800"/>
            <a:ext cx="11430000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2033EE8-A6C1-2719-DF08-19E0F3073CF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228600"/>
            <a:ext cx="1466553" cy="14665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7DC073B-A83D-2C9A-16AF-96041F28AD9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-2362200"/>
            <a:ext cx="1466553" cy="1466553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9EA2FFF-A742-3515-B558-4EE4F878394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8001000"/>
            <a:ext cx="1466553" cy="1466553"/>
          </a:xfrm>
          <a:prstGeom prst="rect">
            <a:avLst/>
          </a:prstGeom>
        </p:spPr>
      </p:pic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0BF2B33-4272-F321-EE9F-27BA2FE198F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6388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17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67280E-3606-4F07-B48E-BEBC6301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80368-EC8F-20F5-7D78-3E38AE9E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5E17B-B4A5-0DA1-A35A-8EF9DA959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04BA-638F-48EA-A6C1-2552E34252B4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A89D5-2D57-CF0E-2ECF-99F706F3E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9F354-1532-5625-8002-6B51A7165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59A392C-D6F5-0622-61C6-CD79D28D254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228600"/>
            <a:ext cx="1466553" cy="1466553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DF97BC0-EF82-E38D-070F-139117F2C27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-2362200"/>
            <a:ext cx="1466553" cy="14665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B2D5BC2-8791-2C68-2F6C-FDF20BF8DD4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8001000"/>
            <a:ext cx="1466553" cy="1466553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703B14F-FE3A-CF27-7BF5-B5F210673C1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6388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7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34B6C92-7313-EAAD-F74D-3FEB52D14A8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228600"/>
            <a:ext cx="1466553" cy="146655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0F0FB12-0AE4-5CDD-80CC-7A1CC666DAF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-2362200"/>
            <a:ext cx="1466553" cy="1466553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5B3A876-B684-DD31-FE27-BA890EB4C1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8001000"/>
            <a:ext cx="1466553" cy="1466553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311FCD7-3E5D-7364-B78D-785814AAD38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6388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56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5.wdp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28.png"/><Relationship Id="rId7" Type="http://schemas.openxmlformats.org/officeDocument/2006/relationships/image" Target="../media/image19.jpg"/><Relationship Id="rId12" Type="http://schemas.openxmlformats.org/officeDocument/2006/relationships/image" Target="../media/image22.png"/><Relationship Id="rId17" Type="http://schemas.microsoft.com/office/2007/relationships/hdphoto" Target="../media/hdphoto7.wdp"/><Relationship Id="rId25" Type="http://schemas.openxmlformats.org/officeDocument/2006/relationships/slide" Target="slide13.xml"/><Relationship Id="rId2" Type="http://schemas.openxmlformats.org/officeDocument/2006/relationships/audio" Target="../media/media3.mp3"/><Relationship Id="rId16" Type="http://schemas.openxmlformats.org/officeDocument/2006/relationships/image" Target="../media/image24.png"/><Relationship Id="rId20" Type="http://schemas.openxmlformats.org/officeDocument/2006/relationships/image" Target="../media/image27.png"/><Relationship Id="rId1" Type="http://schemas.microsoft.com/office/2007/relationships/media" Target="../media/media3.mp3"/><Relationship Id="rId6" Type="http://schemas.microsoft.com/office/2007/relationships/hdphoto" Target="../media/hdphoto2.wdp"/><Relationship Id="rId11" Type="http://schemas.microsoft.com/office/2007/relationships/hdphoto" Target="../media/hdphoto4.wdp"/><Relationship Id="rId24" Type="http://schemas.openxmlformats.org/officeDocument/2006/relationships/image" Target="../media/image32.png"/><Relationship Id="rId5" Type="http://schemas.openxmlformats.org/officeDocument/2006/relationships/image" Target="../media/image18.png"/><Relationship Id="rId15" Type="http://schemas.microsoft.com/office/2007/relationships/hdphoto" Target="../media/hdphoto6.wdp"/><Relationship Id="rId23" Type="http://schemas.openxmlformats.org/officeDocument/2006/relationships/image" Target="../media/image30.png"/><Relationship Id="rId28" Type="http://schemas.openxmlformats.org/officeDocument/2006/relationships/image" Target="../media/image12.png"/><Relationship Id="rId10" Type="http://schemas.openxmlformats.org/officeDocument/2006/relationships/image" Target="../media/image21.png"/><Relationship Id="rId19" Type="http://schemas.openxmlformats.org/officeDocument/2006/relationships/image" Target="../media/image26.png"/><Relationship Id="rId4" Type="http://schemas.openxmlformats.org/officeDocument/2006/relationships/notesSlide" Target="../notesSlides/notesSlide3.xml"/><Relationship Id="rId9" Type="http://schemas.microsoft.com/office/2007/relationships/hdphoto" Target="../media/hdphoto3.wdp"/><Relationship Id="rId14" Type="http://schemas.openxmlformats.org/officeDocument/2006/relationships/image" Target="../media/image23.png"/><Relationship Id="rId22" Type="http://schemas.openxmlformats.org/officeDocument/2006/relationships/image" Target="../media/image29.png"/><Relationship Id="rId27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slide" Target="slide12.xml"/><Relationship Id="rId18" Type="http://schemas.microsoft.com/office/2007/relationships/hdphoto" Target="../media/hdphoto4.wdp"/><Relationship Id="rId26" Type="http://schemas.openxmlformats.org/officeDocument/2006/relationships/image" Target="../media/image26.png"/><Relationship Id="rId3" Type="http://schemas.openxmlformats.org/officeDocument/2006/relationships/audio" Target="NULL" TargetMode="External"/><Relationship Id="rId21" Type="http://schemas.openxmlformats.org/officeDocument/2006/relationships/image" Target="../media/image23.png"/><Relationship Id="rId7" Type="http://schemas.openxmlformats.org/officeDocument/2006/relationships/image" Target="../media/image18.png"/><Relationship Id="rId12" Type="http://schemas.microsoft.com/office/2007/relationships/hdphoto" Target="../media/hdphoto9.wdp"/><Relationship Id="rId17" Type="http://schemas.openxmlformats.org/officeDocument/2006/relationships/image" Target="../media/image21.png"/><Relationship Id="rId25" Type="http://schemas.openxmlformats.org/officeDocument/2006/relationships/image" Target="../media/image25.png"/><Relationship Id="rId33" Type="http://schemas.openxmlformats.org/officeDocument/2006/relationships/image" Target="../media/image36.gif"/><Relationship Id="rId2" Type="http://schemas.openxmlformats.org/officeDocument/2006/relationships/audio" Target="../media/media4.mp3"/><Relationship Id="rId16" Type="http://schemas.microsoft.com/office/2007/relationships/hdphoto" Target="../media/hdphoto3.wdp"/><Relationship Id="rId20" Type="http://schemas.microsoft.com/office/2007/relationships/hdphoto" Target="../media/hdphoto5.wdp"/><Relationship Id="rId29" Type="http://schemas.openxmlformats.org/officeDocument/2006/relationships/image" Target="../media/image29.png"/><Relationship Id="rId1" Type="http://schemas.microsoft.com/office/2007/relationships/media" Target="../media/media4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4.png"/><Relationship Id="rId24" Type="http://schemas.microsoft.com/office/2007/relationships/hdphoto" Target="../media/hdphoto7.wdp"/><Relationship Id="rId32" Type="http://schemas.openxmlformats.org/officeDocument/2006/relationships/image" Target="../media/image35.gif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0.png"/><Relationship Id="rId23" Type="http://schemas.openxmlformats.org/officeDocument/2006/relationships/image" Target="../media/image24.png"/><Relationship Id="rId28" Type="http://schemas.openxmlformats.org/officeDocument/2006/relationships/image" Target="../media/image28.png"/><Relationship Id="rId10" Type="http://schemas.openxmlformats.org/officeDocument/2006/relationships/slide" Target="slide14.xml"/><Relationship Id="rId19" Type="http://schemas.openxmlformats.org/officeDocument/2006/relationships/image" Target="../media/image22.png"/><Relationship Id="rId31" Type="http://schemas.openxmlformats.org/officeDocument/2006/relationships/image" Target="../media/image12.png"/><Relationship Id="rId4" Type="http://schemas.microsoft.com/office/2007/relationships/media" Target="../media/media5.mp3"/><Relationship Id="rId9" Type="http://schemas.openxmlformats.org/officeDocument/2006/relationships/image" Target="../media/image19.jpg"/><Relationship Id="rId14" Type="http://schemas.openxmlformats.org/officeDocument/2006/relationships/slide" Target="slide13.xml"/><Relationship Id="rId22" Type="http://schemas.microsoft.com/office/2007/relationships/hdphoto" Target="../media/hdphoto6.wdp"/><Relationship Id="rId27" Type="http://schemas.openxmlformats.org/officeDocument/2006/relationships/image" Target="../media/image27.png"/><Relationship Id="rId30" Type="http://schemas.openxmlformats.org/officeDocument/2006/relationships/image" Target="../media/image30.png"/><Relationship Id="rId8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slide" Target="slide11.xml"/><Relationship Id="rId5" Type="http://schemas.openxmlformats.org/officeDocument/2006/relationships/image" Target="../media/image32.png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slide" Target="slide11.xml"/><Relationship Id="rId5" Type="http://schemas.openxmlformats.org/officeDocument/2006/relationships/image" Target="../media/image32.png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image" Target="../media/image24.png"/><Relationship Id="rId3" Type="http://schemas.openxmlformats.org/officeDocument/2006/relationships/audio" Target="NULL" TargetMode="External"/><Relationship Id="rId21" Type="http://schemas.openxmlformats.org/officeDocument/2006/relationships/image" Target="../media/image12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microsoft.com/office/2007/relationships/hdphoto" Target="../media/hdphoto6.wdp"/><Relationship Id="rId2" Type="http://schemas.openxmlformats.org/officeDocument/2006/relationships/audio" Target="../media/media4.mp3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microsoft.com/office/2007/relationships/media" Target="../media/media4.mp3"/><Relationship Id="rId6" Type="http://schemas.openxmlformats.org/officeDocument/2006/relationships/notesSlide" Target="../notesSlides/notesSlide7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29.xml"/><Relationship Id="rId15" Type="http://schemas.microsoft.com/office/2007/relationships/hdphoto" Target="../media/hdphoto5.wdp"/><Relationship Id="rId10" Type="http://schemas.openxmlformats.org/officeDocument/2006/relationships/image" Target="../media/image20.png"/><Relationship Id="rId19" Type="http://schemas.microsoft.com/office/2007/relationships/hdphoto" Target="../media/hdphoto7.wdp"/><Relationship Id="rId4" Type="http://schemas.microsoft.com/office/2007/relationships/media" Target="../media/media5.mp3"/><Relationship Id="rId9" Type="http://schemas.openxmlformats.org/officeDocument/2006/relationships/image" Target="../media/image19.jpg"/><Relationship Id="rId14" Type="http://schemas.openxmlformats.org/officeDocument/2006/relationships/image" Target="../media/image22.png"/><Relationship Id="rId22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5.wdp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28.png"/><Relationship Id="rId7" Type="http://schemas.openxmlformats.org/officeDocument/2006/relationships/image" Target="../media/image19.jpg"/><Relationship Id="rId12" Type="http://schemas.openxmlformats.org/officeDocument/2006/relationships/image" Target="../media/image22.png"/><Relationship Id="rId17" Type="http://schemas.microsoft.com/office/2007/relationships/hdphoto" Target="../media/hdphoto7.wdp"/><Relationship Id="rId25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24.png"/><Relationship Id="rId20" Type="http://schemas.openxmlformats.org/officeDocument/2006/relationships/image" Target="../media/image27.png"/><Relationship Id="rId1" Type="http://schemas.microsoft.com/office/2007/relationships/media" Target="../media/media2.MP3"/><Relationship Id="rId6" Type="http://schemas.microsoft.com/office/2007/relationships/hdphoto" Target="../media/hdphoto2.wdp"/><Relationship Id="rId11" Type="http://schemas.microsoft.com/office/2007/relationships/hdphoto" Target="../media/hdphoto4.wdp"/><Relationship Id="rId24" Type="http://schemas.openxmlformats.org/officeDocument/2006/relationships/image" Target="../media/image31.png"/><Relationship Id="rId5" Type="http://schemas.openxmlformats.org/officeDocument/2006/relationships/image" Target="../media/image18.png"/><Relationship Id="rId15" Type="http://schemas.microsoft.com/office/2007/relationships/hdphoto" Target="../media/hdphoto6.wdp"/><Relationship Id="rId23" Type="http://schemas.openxmlformats.org/officeDocument/2006/relationships/image" Target="../media/image30.png"/><Relationship Id="rId10" Type="http://schemas.openxmlformats.org/officeDocument/2006/relationships/image" Target="../media/image21.png"/><Relationship Id="rId19" Type="http://schemas.openxmlformats.org/officeDocument/2006/relationships/image" Target="../media/image26.png"/><Relationship Id="rId4" Type="http://schemas.openxmlformats.org/officeDocument/2006/relationships/notesSlide" Target="../notesSlides/notesSlide2.xml"/><Relationship Id="rId9" Type="http://schemas.microsoft.com/office/2007/relationships/hdphoto" Target="../media/hdphoto3.wdp"/><Relationship Id="rId14" Type="http://schemas.openxmlformats.org/officeDocument/2006/relationships/image" Target="../media/image23.png"/><Relationship Id="rId22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850872"/>
            <a:ext cx="9144003" cy="515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76401" y="1366500"/>
            <a:ext cx="8534401" cy="3332515"/>
          </a:xfrm>
          <a:prstGeom prst="rect">
            <a:avLst/>
          </a:prstGeom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5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UBND PHƯỜNG HƯNG ĐẠO</a:t>
            </a:r>
            <a:endParaRPr lang="en-US" sz="1805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accent6">
                    <a:lumMod val="75000"/>
                    <a:alpha val="91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5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sz="1805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6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Tiếng Việt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19: Ng ng Ngh ngh (Tiết 2)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8" b="1" kern="10">
              <a:ln w="9525"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8" b="1" kern="10">
              <a:ln w="9525"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 thực hiện</a:t>
            </a:r>
            <a:r>
              <a:rPr lang="en-US" sz="3008" b="1" kern="1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Đặng Thị San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29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82594" y="5418088"/>
            <a:ext cx="705199" cy="50491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8" y="5821717"/>
            <a:ext cx="712219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4" y="5934708"/>
            <a:ext cx="736716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5999337"/>
            <a:ext cx="894108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46" y="95251"/>
            <a:ext cx="11000073" cy="407316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344567" y="437890"/>
            <a:ext cx="95423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nhiễm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3" name="Picture 22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157837"/>
            <a:ext cx="1165944" cy="638175"/>
          </a:xfrm>
          <a:prstGeom prst="rect">
            <a:avLst/>
          </a:prstGeom>
        </p:spPr>
      </p:pic>
      <p:pic>
        <p:nvPicPr>
          <p:cNvPr id="2" name="Am-thanh-ruot-duoi-cang-thang-dung-phim-www_tiengdong_com">
            <a:hlinkClick r:id="" action="ppaction://media"/>
            <a:extLst>
              <a:ext uri="{FF2B5EF4-FFF2-40B4-BE49-F238E27FC236}">
                <a16:creationId xmlns:a16="http://schemas.microsoft.com/office/drawing/2014/main" id="{0015CA89-5F7C-46F3-BC38-ADDB2F8174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3968875" y="27569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173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19" descr="C:\Users\ADMIN\Desktop\Tai nguyen thiet ke tro choi\Angry birds epic birds\1505573783630 (2aA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8333" y1="7763" x2="22222" y2="44292"/>
                        <a14:foregroundMark x1="7222" y1="7763" x2="95556" y2="9589"/>
                        <a14:foregroundMark x1="21111" y1="4110" x2="90556" y2="4110"/>
                        <a14:foregroundMark x1="95000" y1="12329" x2="97778" y2="85388"/>
                        <a14:foregroundMark x1="16667" y1="14155" x2="98333" y2="24201"/>
                        <a14:foregroundMark x1="7778" y1="5023" x2="2778" y2="39726"/>
                        <a14:foregroundMark x1="2778" y1="38813" x2="3889" y2="85388"/>
                        <a14:foregroundMark x1="1667" y1="85388" x2="6111" y2="93607"/>
                        <a14:foregroundMark x1="7778" y1="91781" x2="68889" y2="92694"/>
                        <a14:foregroundMark x1="67778" y1="93607" x2="92222" y2="9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129540"/>
            <a:ext cx="1320800" cy="54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13" action="ppaction://hlinksldjump"/>
          </p:cNvPr>
          <p:cNvSpPr/>
          <p:nvPr/>
        </p:nvSpPr>
        <p:spPr>
          <a:xfrm>
            <a:off x="112228" y="81575"/>
            <a:ext cx="75556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5" name="Oval 34">
            <a:hlinkClick r:id="rId14" action="ppaction://hlinksldjump"/>
          </p:cNvPr>
          <p:cNvSpPr/>
          <p:nvPr/>
        </p:nvSpPr>
        <p:spPr>
          <a:xfrm>
            <a:off x="1210717" y="81575"/>
            <a:ext cx="75556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82594" y="5418088"/>
            <a:ext cx="705199" cy="50491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8" y="5821717"/>
            <a:ext cx="712219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4" y="5934708"/>
            <a:ext cx="736716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5999337"/>
            <a:ext cx="894108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3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520452" y="3332723"/>
            <a:ext cx="812800" cy="609600"/>
          </a:xfrm>
          <a:prstGeom prst="rect">
            <a:avLst/>
          </a:prstGeom>
        </p:spPr>
      </p:pic>
      <p:pic>
        <p:nvPicPr>
          <p:cNvPr id="51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723652" y="3485123"/>
            <a:ext cx="812800" cy="609600"/>
          </a:xfrm>
          <a:prstGeom prst="rect">
            <a:avLst/>
          </a:prstGeom>
        </p:spPr>
      </p:pic>
      <p:pic>
        <p:nvPicPr>
          <p:cNvPr id="52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26852" y="3637523"/>
            <a:ext cx="812800" cy="609600"/>
          </a:xfrm>
          <a:prstGeom prst="rect">
            <a:avLst/>
          </a:prstGeom>
        </p:spPr>
      </p:pic>
      <p:pic>
        <p:nvPicPr>
          <p:cNvPr id="53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3130052" y="3789923"/>
            <a:ext cx="812800" cy="609600"/>
          </a:xfrm>
          <a:prstGeom prst="rect">
            <a:avLst/>
          </a:prstGeom>
        </p:spPr>
      </p:pic>
      <p:pic>
        <p:nvPicPr>
          <p:cNvPr id="54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3333252" y="3942323"/>
            <a:ext cx="812800" cy="609600"/>
          </a:xfrm>
          <a:prstGeom prst="rect">
            <a:avLst/>
          </a:prstGeom>
        </p:spPr>
      </p:pic>
      <p:pic>
        <p:nvPicPr>
          <p:cNvPr id="6" name="Tieng Vo Tay t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10.2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520452" y="5365745"/>
            <a:ext cx="812800" cy="609600"/>
          </a:xfrm>
          <a:prstGeom prst="rect">
            <a:avLst/>
          </a:prstGeom>
        </p:spPr>
      </p:pic>
      <p:pic>
        <p:nvPicPr>
          <p:cNvPr id="2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881" y="544762"/>
            <a:ext cx="3919084" cy="25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ình ảnh có liên quan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799" y="-190876"/>
            <a:ext cx="6350000" cy="420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798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72066 0.00532 " pathEditMode="relative" rAng="0" ptsTypes="AA">
                                      <p:cBhvr>
                                        <p:cTn id="24" dur="5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24" y="25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0.93091 0.0338 " pathEditMode="relative" rAng="0" ptsTypes="AA">
                                      <p:cBhvr>
                                        <p:cTn id="26" dur="5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45" y="169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0.53906 0.04236 " pathEditMode="relative" rAng="0" ptsTypes="AA">
                                      <p:cBhvr>
                                        <p:cTn id="28" dur="4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44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5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90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90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290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289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90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9" y="95251"/>
            <a:ext cx="11804700" cy="37719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03442" y="646103"/>
            <a:ext cx="113299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66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</a:t>
            </a:r>
          </a:p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r>
              <a:rPr lang="en-US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 </a:t>
            </a:r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õ</a:t>
            </a:r>
            <a:r>
              <a:rPr lang="en-US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1" name="Picture 3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157837"/>
            <a:ext cx="1165944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10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35C02C-7E9E-D295-83F7-16DE51F35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F0BA00-8267-B8BC-4E92-A8D7BC4CA3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9" y="95251"/>
            <a:ext cx="11804700" cy="3771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87A545-5E57-457C-5569-74D4400E97E8}"/>
              </a:ext>
            </a:extLst>
          </p:cNvPr>
          <p:cNvSpPr txBox="1"/>
          <p:nvPr/>
        </p:nvSpPr>
        <p:spPr>
          <a:xfrm>
            <a:off x="609600" y="457200"/>
            <a:ext cx="113299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66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</a:t>
            </a:r>
          </a:p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Nghé</a:t>
            </a: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Nghé</a:t>
            </a: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</a:t>
            </a: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0F2361D4-DE3A-818B-4CA1-C2B807FD10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157837"/>
            <a:ext cx="1165944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47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50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20452" y="3332723"/>
            <a:ext cx="812800" cy="609600"/>
          </a:xfrm>
          <a:prstGeom prst="rect">
            <a:avLst/>
          </a:prstGeom>
        </p:spPr>
      </p:pic>
      <p:pic>
        <p:nvPicPr>
          <p:cNvPr id="51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723652" y="3485123"/>
            <a:ext cx="812800" cy="609600"/>
          </a:xfrm>
          <a:prstGeom prst="rect">
            <a:avLst/>
          </a:prstGeom>
        </p:spPr>
      </p:pic>
      <p:pic>
        <p:nvPicPr>
          <p:cNvPr id="52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26852" y="3637523"/>
            <a:ext cx="812800" cy="609600"/>
          </a:xfrm>
          <a:prstGeom prst="rect">
            <a:avLst/>
          </a:prstGeom>
        </p:spPr>
      </p:pic>
      <p:pic>
        <p:nvPicPr>
          <p:cNvPr id="53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130052" y="3789923"/>
            <a:ext cx="812800" cy="609600"/>
          </a:xfrm>
          <a:prstGeom prst="rect">
            <a:avLst/>
          </a:prstGeom>
        </p:spPr>
      </p:pic>
      <p:pic>
        <p:nvPicPr>
          <p:cNvPr id="54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333252" y="3942323"/>
            <a:ext cx="812800" cy="609600"/>
          </a:xfrm>
          <a:prstGeom prst="rect">
            <a:avLst/>
          </a:prstGeom>
        </p:spPr>
      </p:pic>
      <p:pic>
        <p:nvPicPr>
          <p:cNvPr id="6" name="Tieng Vo Tay t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10.2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20452" y="5365745"/>
            <a:ext cx="812800" cy="609600"/>
          </a:xfrm>
          <a:prstGeom prst="rect">
            <a:avLst/>
          </a:prstGeom>
        </p:spPr>
      </p:pic>
      <p:pic>
        <p:nvPicPr>
          <p:cNvPr id="2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881" y="544762"/>
            <a:ext cx="3919084" cy="25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667000" y="1371600"/>
            <a:ext cx="708078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MỪNG</a:t>
            </a:r>
          </a:p>
        </p:txBody>
      </p:sp>
    </p:spTree>
    <p:extLst>
      <p:ext uri="{BB962C8B-B14F-4D97-AF65-F5344CB8AC3E}">
        <p14:creationId xmlns:p14="http://schemas.microsoft.com/office/powerpoint/2010/main" val="2174077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0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0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90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90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90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5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9" grpId="0"/>
      <p:bldP spid="2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DA9F1F-0F55-A584-E30B-30082F652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767" y="3049592"/>
            <a:ext cx="2799365" cy="3660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5BBA6D-C9A7-0F8E-3265-7A29C05EB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5642" y="3042777"/>
            <a:ext cx="2540759" cy="37560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99C1A6-17B0-34BD-529A-5CCA4EE270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0" y="685800"/>
            <a:ext cx="7023201" cy="23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805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918493" y="3124199"/>
            <a:ext cx="4167982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0">
                <a:solidFill>
                  <a:srgbClr val="FF0000"/>
                </a:solidFill>
                <a:latin typeface="HP001 TD 4H" pitchFamily="34" charset="0"/>
                <a:ea typeface="HP001 4H"/>
              </a:rPr>
              <a:t>ǻẑȔ</a:t>
            </a:r>
            <a:endParaRPr lang="en-US" sz="18000">
              <a:solidFill>
                <a:srgbClr val="FF0000"/>
              </a:solidFill>
              <a:latin typeface="HP001 TD 4H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38850" y="3124199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ǻȔ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9" t="27344" r="35981" b="53906"/>
          <a:stretch/>
        </p:blipFill>
        <p:spPr bwMode="auto">
          <a:xfrm>
            <a:off x="4076700" y="4450004"/>
            <a:ext cx="4876801" cy="160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8" t="26878" r="31918" b="26801"/>
          <a:stretch/>
        </p:blipFill>
        <p:spPr bwMode="auto">
          <a:xfrm>
            <a:off x="3395663" y="685800"/>
            <a:ext cx="6025759" cy="3897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5" b="61111"/>
          <a:stretch/>
        </p:blipFill>
        <p:spPr>
          <a:xfrm>
            <a:off x="777082" y="0"/>
            <a:ext cx="10576719" cy="544024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30478" y="4876801"/>
            <a:ext cx="12113923" cy="2137229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Nghé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no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Nghé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đê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71488" y="5263086"/>
            <a:ext cx="1981200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7412131" y="5072063"/>
            <a:ext cx="1479456" cy="1753587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148262" y="5068622"/>
            <a:ext cx="2714624" cy="1753587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5638800" y="5440246"/>
            <a:ext cx="152400" cy="9605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17061" y="5324454"/>
            <a:ext cx="679375" cy="64505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.VnArial" pitchFamily="34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5834821" y="5117717"/>
            <a:ext cx="679375" cy="64505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.VnArial" pitchFamily="34" charset="0"/>
              </a:rPr>
              <a:t>2</a:t>
            </a:r>
          </a:p>
        </p:txBody>
      </p:sp>
      <p:pic>
        <p:nvPicPr>
          <p:cNvPr id="2" name="[hanhtrangso.nxbgd.vn] Audio_ Nghé đã no cỏ. Nghé ngủ ở bờ đê_HTS">
            <a:hlinkClick r:id="" action="ppaction://media"/>
            <a:extLst>
              <a:ext uri="{FF2B5EF4-FFF2-40B4-BE49-F238E27FC236}">
                <a16:creationId xmlns:a16="http://schemas.microsoft.com/office/drawing/2014/main" id="{7A7C25F4-5BE3-87F0-7EF6-25D815AE8E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90600" y="609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1" grpId="0"/>
      <p:bldP spid="13" grpId="0"/>
      <p:bldP spid="12" grpId="0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34" y="5278078"/>
            <a:ext cx="11018694" cy="1945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4362451"/>
            <a:ext cx="10985500" cy="1496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01" y="3276601"/>
            <a:ext cx="10217727" cy="147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528" y="-258761"/>
            <a:ext cx="7910068" cy="3838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286000" y="838201"/>
            <a:ext cx="7620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Giới thiệu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11"/>
          <a:stretch/>
        </p:blipFill>
        <p:spPr>
          <a:xfrm>
            <a:off x="1852615" y="1610602"/>
            <a:ext cx="8486770" cy="523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DA9F1F-0F55-A584-E30B-30082F652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767" y="3049592"/>
            <a:ext cx="2799365" cy="3660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5BBA6D-C9A7-0F8E-3265-7A29C05EB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5642" y="3042777"/>
            <a:ext cx="2540759" cy="37560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1DC2677E-15B2-95C5-0166-71CEE3200B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04800"/>
            <a:ext cx="6404258" cy="215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143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90792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82594" y="5418088"/>
            <a:ext cx="705199" cy="50491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8" y="5821717"/>
            <a:ext cx="712219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4" y="5934708"/>
            <a:ext cx="736716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5999337"/>
            <a:ext cx="894108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01214" y="375252"/>
            <a:ext cx="6864379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 CỨU DÒNG SÔNG</a:t>
            </a:r>
          </a:p>
        </p:txBody>
      </p:sp>
      <p:pic>
        <p:nvPicPr>
          <p:cNvPr id="29" name="Picture 11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048" y="1631129"/>
            <a:ext cx="1426197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513768" y="4128719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788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184</TotalTime>
  <Words>269</Words>
  <Application>Microsoft Office PowerPoint</Application>
  <PresentationFormat>Widescreen</PresentationFormat>
  <Paragraphs>51</Paragraphs>
  <Slides>14</Slides>
  <Notes>7</Notes>
  <HiddenSlides>0</HiddenSlides>
  <MMClips>15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.VnArial</vt:lpstr>
      <vt:lpstr>.VnAvant</vt:lpstr>
      <vt:lpstr>Arial</vt:lpstr>
      <vt:lpstr>Arial Rounded MT Bold</vt:lpstr>
      <vt:lpstr>Arial-Rounded</vt:lpstr>
      <vt:lpstr>Calibri</vt:lpstr>
      <vt:lpstr>Calibri Light</vt:lpstr>
      <vt:lpstr>HP001 4 hàng</vt:lpstr>
      <vt:lpstr>HP001 4H</vt:lpstr>
      <vt:lpstr>HP001 TD 4H</vt:lpstr>
      <vt:lpstr>Times New Roman</vt:lpstr>
      <vt:lpstr>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LC</cp:lastModifiedBy>
  <cp:revision>149</cp:revision>
  <dcterms:created xsi:type="dcterms:W3CDTF">2002-08-27T21:28:00Z</dcterms:created>
  <dcterms:modified xsi:type="dcterms:W3CDTF">2025-12-20T16:24:28Z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