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5" r:id="rId2"/>
    <p:sldId id="269" r:id="rId3"/>
    <p:sldId id="256" r:id="rId4"/>
    <p:sldId id="314" r:id="rId5"/>
    <p:sldId id="289" r:id="rId6"/>
    <p:sldId id="273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03" r:id="rId16"/>
    <p:sldId id="323" r:id="rId17"/>
    <p:sldId id="313" r:id="rId18"/>
    <p:sldId id="307" r:id="rId19"/>
    <p:sldId id="308" r:id="rId20"/>
    <p:sldId id="309" r:id="rId21"/>
    <p:sldId id="310" r:id="rId22"/>
    <p:sldId id="311" r:id="rId23"/>
    <p:sldId id="312" r:id="rId2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  <a:srgbClr val="FF6600"/>
    <a:srgbClr val="ECF763"/>
    <a:srgbClr val="EFF87C"/>
    <a:srgbClr val="EABBEF"/>
    <a:srgbClr val="9A57CD"/>
    <a:srgbClr val="F8F856"/>
    <a:srgbClr val="C368CA"/>
    <a:srgbClr val="4EE4DD"/>
    <a:srgbClr val="ECB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31" autoAdjust="0"/>
  </p:normalViewPr>
  <p:slideViewPr>
    <p:cSldViewPr>
      <p:cViewPr varScale="1">
        <p:scale>
          <a:sx n="62" d="100"/>
          <a:sy n="62" d="100"/>
        </p:scale>
        <p:origin x="-1002" y="-90"/>
      </p:cViewPr>
      <p:guideLst>
        <p:guide orient="horz" pos="2160"/>
        <p:guide pos="383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ô vuông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58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2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đúng số thì mới ra kết quả nhé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ô vuông để ra kết quả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4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ô vuông để ra kết quả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ô vuông để ra kết quả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4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5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ô vuông để ra kết quả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0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gif"/><Relationship Id="rId3" Type="http://schemas.openxmlformats.org/officeDocument/2006/relationships/image" Target="../media/image43.png"/><Relationship Id="rId7" Type="http://schemas.openxmlformats.org/officeDocument/2006/relationships/slide" Target="slide21.xm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slide" Target="slide22.xml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slide" Target="slide20.xml"/><Relationship Id="rId1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697" y="685802"/>
            <a:ext cx="11351049" cy="3031585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 chung (Tiết 1)</a:t>
            </a:r>
            <a:endParaRPr lang="en-US" sz="4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26954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7004711" y="5004793"/>
            <a:ext cx="1071901" cy="1200328"/>
            <a:chOff x="5268391" y="3754755"/>
            <a:chExt cx="806199" cy="900524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563281" cy="90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7009777" y="4994636"/>
            <a:ext cx="1071901" cy="1200328"/>
            <a:chOff x="5268391" y="3743325"/>
            <a:chExt cx="806199" cy="900524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06390" y="3743325"/>
              <a:ext cx="524700" cy="90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Lato"/>
                </a:rPr>
                <a:t>0</a:t>
              </a:r>
            </a:p>
          </p:txBody>
        </p:sp>
      </p:grpSp>
      <p:pic>
        <p:nvPicPr>
          <p:cNvPr id="14" name="Picture 6" descr="F:\AAA-LÀM ẢNH SLIDE\Bai5-HĐ-1c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1923" y="1584471"/>
            <a:ext cx="3699251" cy="318113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8919" y="2147037"/>
            <a:ext cx="2611985" cy="26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05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7004711" y="5004793"/>
            <a:ext cx="1071901" cy="1200328"/>
            <a:chOff x="5268391" y="3754755"/>
            <a:chExt cx="806199" cy="900524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563281" cy="90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7009777" y="4979401"/>
            <a:ext cx="1071901" cy="1200328"/>
            <a:chOff x="5268391" y="3731895"/>
            <a:chExt cx="806199" cy="900524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3731895"/>
              <a:ext cx="524700" cy="90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Lato"/>
                </a:rPr>
                <a:t>2</a:t>
              </a:r>
            </a:p>
          </p:txBody>
        </p:sp>
      </p:grpSp>
      <p:pic>
        <p:nvPicPr>
          <p:cNvPr id="16" name="Picture 8" descr="F:\AAA-LÀM ẢNH SLIDE\Bai6-LT1-2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1922" y="1584471"/>
            <a:ext cx="3697641" cy="318113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3719" y="2367523"/>
            <a:ext cx="2611985" cy="26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581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7004711" y="5004793"/>
            <a:ext cx="1071901" cy="1200328"/>
            <a:chOff x="5268391" y="3754755"/>
            <a:chExt cx="806199" cy="900524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563281" cy="90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7009777" y="4979401"/>
            <a:ext cx="1071901" cy="1200328"/>
            <a:chOff x="5268391" y="3731895"/>
            <a:chExt cx="806199" cy="900524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3530" y="3731895"/>
              <a:ext cx="524700" cy="90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pic>
        <p:nvPicPr>
          <p:cNvPr id="13" name="Picture 5" descr="F:\AAA-LÀM ẢNH SLIDE\Bai6-LT1-2(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1922" y="1584471"/>
            <a:ext cx="3697641" cy="318113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3875" y="2183901"/>
            <a:ext cx="2611985" cy="26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4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423319" y="2362200"/>
            <a:ext cx="7061138" cy="2925177"/>
            <a:chOff x="3740776" y="1699846"/>
            <a:chExt cx="5310831" cy="2194560"/>
          </a:xfrm>
        </p:grpSpPr>
        <p:pic>
          <p:nvPicPr>
            <p:cNvPr id="18" name="Picture 2" descr="F:\AAA-PDF-SGK\B6-LT-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7175" t="10909" r="8588" b="66362"/>
            <a:stretch>
              <a:fillRect/>
            </a:stretch>
          </p:blipFill>
          <p:spPr bwMode="auto">
            <a:xfrm>
              <a:off x="3740776" y="1699846"/>
              <a:ext cx="5310831" cy="219456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4119327" y="3480302"/>
              <a:ext cx="2353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B6BDD"/>
                  </a:solidFill>
                  <a:latin typeface="Lato"/>
                </a:rPr>
                <a:t>1</a:t>
              </a:r>
              <a:endParaRPr lang="en-US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86127" y="3480302"/>
              <a:ext cx="2353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B6BDD"/>
                  </a:solidFill>
                  <a:latin typeface="Lato"/>
                </a:rPr>
                <a:t>2</a:t>
              </a:r>
              <a:endParaRPr lang="en-US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98194" y="3480302"/>
              <a:ext cx="2353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30288" y="3480302"/>
              <a:ext cx="2353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B6BDD"/>
                  </a:solidFill>
                  <a:latin typeface="Lato"/>
                </a:rPr>
                <a:t>4</a:t>
              </a:r>
              <a:endParaRPr lang="en-US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62384" y="3489355"/>
              <a:ext cx="2353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B6BDD"/>
                  </a:solidFill>
                  <a:latin typeface="Lato"/>
                </a:rPr>
                <a:t>5</a:t>
              </a:r>
              <a:endParaRPr lang="en-US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2595" y="598765"/>
            <a:ext cx="11658600" cy="785068"/>
            <a:chOff x="597668" y="449759"/>
            <a:chExt cx="11658600" cy="785068"/>
          </a:xfrm>
        </p:grpSpPr>
        <p:sp>
          <p:nvSpPr>
            <p:cNvPr id="12" name="Oval 11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chậu hoa thích hợp.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967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07195" y="1435665"/>
            <a:ext cx="1631868" cy="2406409"/>
            <a:chOff x="677375" y="1297710"/>
            <a:chExt cx="1227362" cy="1805364"/>
          </a:xfrm>
        </p:grpSpPr>
        <p:pic>
          <p:nvPicPr>
            <p:cNvPr id="18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7375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19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1866" y="1738265"/>
              <a:ext cx="758381" cy="1355469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3095969" y="1435665"/>
            <a:ext cx="1631868" cy="2414067"/>
            <a:chOff x="2323598" y="1297710"/>
            <a:chExt cx="1227362" cy="1811109"/>
          </a:xfrm>
        </p:grpSpPr>
        <p:pic>
          <p:nvPicPr>
            <p:cNvPr id="21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23598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22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0140" y="1520982"/>
              <a:ext cx="841123" cy="1584357"/>
            </a:xfrm>
            <a:prstGeom prst="rect">
              <a:avLst/>
            </a:prstGeom>
            <a:noFill/>
          </p:spPr>
        </p:pic>
        <p:pic>
          <p:nvPicPr>
            <p:cNvPr id="23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353985" y="2118510"/>
              <a:ext cx="544789" cy="973712"/>
            </a:xfrm>
            <a:prstGeom prst="rect">
              <a:avLst/>
            </a:prstGeom>
            <a:noFill/>
          </p:spPr>
        </p:pic>
        <p:pic>
          <p:nvPicPr>
            <p:cNvPr id="2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2844" y="2037030"/>
              <a:ext cx="544789" cy="1071789"/>
            </a:xfrm>
            <a:prstGeom prst="rect">
              <a:avLst/>
            </a:prstGeom>
            <a:noFill/>
          </p:spPr>
        </p:pic>
      </p:grpSp>
      <p:grpSp>
        <p:nvGrpSpPr>
          <p:cNvPr id="27" name="Group 26"/>
          <p:cNvGrpSpPr/>
          <p:nvPr/>
        </p:nvGrpSpPr>
        <p:grpSpPr>
          <a:xfrm>
            <a:off x="5296773" y="1435665"/>
            <a:ext cx="1631868" cy="2406409"/>
            <a:chOff x="3978869" y="1297710"/>
            <a:chExt cx="1227362" cy="1805364"/>
          </a:xfrm>
        </p:grpSpPr>
        <p:pic>
          <p:nvPicPr>
            <p:cNvPr id="28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78869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29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35785" y="1692998"/>
              <a:ext cx="650339" cy="1401779"/>
            </a:xfrm>
            <a:prstGeom prst="rect">
              <a:avLst/>
            </a:prstGeom>
            <a:noFill/>
          </p:spPr>
        </p:pic>
        <p:pic>
          <p:nvPicPr>
            <p:cNvPr id="30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4019740" y="2018921"/>
              <a:ext cx="543205" cy="1080844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7497586" y="1435665"/>
            <a:ext cx="1631868" cy="2414068"/>
            <a:chOff x="5634147" y="1297710"/>
            <a:chExt cx="1227362" cy="1811110"/>
          </a:xfrm>
        </p:grpSpPr>
        <p:pic>
          <p:nvPicPr>
            <p:cNvPr id="32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34147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34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6193959" y="1430451"/>
              <a:ext cx="584061" cy="1264464"/>
            </a:xfrm>
            <a:prstGeom prst="rect">
              <a:avLst/>
            </a:prstGeom>
            <a:noFill/>
          </p:spPr>
        </p:pic>
        <p:pic>
          <p:nvPicPr>
            <p:cNvPr id="3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21320" y="1656789"/>
              <a:ext cx="487845" cy="979756"/>
            </a:xfrm>
            <a:prstGeom prst="rect">
              <a:avLst/>
            </a:prstGeom>
            <a:noFill/>
          </p:spPr>
        </p:pic>
        <p:grpSp>
          <p:nvGrpSpPr>
            <p:cNvPr id="37" name="Group 35"/>
            <p:cNvGrpSpPr/>
            <p:nvPr/>
          </p:nvGrpSpPr>
          <p:grpSpPr>
            <a:xfrm>
              <a:off x="5663860" y="2206663"/>
              <a:ext cx="1162454" cy="902157"/>
              <a:chOff x="5663860" y="2206663"/>
              <a:chExt cx="1162454" cy="902157"/>
            </a:xfrm>
          </p:grpSpPr>
          <p:pic>
            <p:nvPicPr>
              <p:cNvPr id="38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flipH="1">
                <a:off x="5663860" y="2260936"/>
                <a:ext cx="474389" cy="847884"/>
              </a:xfrm>
              <a:prstGeom prst="rect">
                <a:avLst/>
              </a:prstGeom>
              <a:noFill/>
            </p:spPr>
          </p:pic>
          <p:pic>
            <p:nvPicPr>
              <p:cNvPr id="39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368516" y="2206663"/>
                <a:ext cx="457798" cy="900648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flipH="1">
                <a:off x="6065822" y="2453489"/>
                <a:ext cx="324414" cy="6538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9700404" y="1435665"/>
            <a:ext cx="1631868" cy="2406409"/>
            <a:chOff x="7290933" y="1297710"/>
            <a:chExt cx="1227362" cy="1805364"/>
          </a:xfrm>
        </p:grpSpPr>
        <p:pic>
          <p:nvPicPr>
            <p:cNvPr id="42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90933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43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7867339" y="1410835"/>
              <a:ext cx="584061" cy="1264464"/>
            </a:xfrm>
            <a:prstGeom prst="rect">
              <a:avLst/>
            </a:prstGeom>
            <a:noFill/>
          </p:spPr>
        </p:pic>
        <p:pic>
          <p:nvPicPr>
            <p:cNvPr id="44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67541" y="1637173"/>
              <a:ext cx="487845" cy="979756"/>
            </a:xfrm>
            <a:prstGeom prst="rect">
              <a:avLst/>
            </a:prstGeom>
            <a:noFill/>
          </p:spPr>
        </p:pic>
        <p:pic>
          <p:nvPicPr>
            <p:cNvPr id="45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7391558" y="2241320"/>
              <a:ext cx="474389" cy="847884"/>
            </a:xfrm>
            <a:prstGeom prst="rect">
              <a:avLst/>
            </a:prstGeom>
            <a:noFill/>
          </p:spPr>
        </p:pic>
        <p:pic>
          <p:nvPicPr>
            <p:cNvPr id="4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51366" y="2187047"/>
              <a:ext cx="457798" cy="900648"/>
            </a:xfrm>
            <a:prstGeom prst="rect">
              <a:avLst/>
            </a:prstGeom>
            <a:noFill/>
          </p:spPr>
        </p:pic>
      </p:grpSp>
      <p:pic>
        <p:nvPicPr>
          <p:cNvPr id="47" name="Picture 2" descr="F:\AAA-LÀM ẢNH SLIDE\Bai6-LT1-3(1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8606" y="4536951"/>
            <a:ext cx="1209049" cy="1002013"/>
          </a:xfrm>
          <a:prstGeom prst="rect">
            <a:avLst/>
          </a:prstGeom>
          <a:noFill/>
        </p:spPr>
      </p:pic>
      <p:pic>
        <p:nvPicPr>
          <p:cNvPr id="48" name="Picture 2" descr="F:\AAA-LÀM ẢNH SLIDE\Bai6-LT1-3(1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07380" y="4536951"/>
            <a:ext cx="1209049" cy="1002013"/>
          </a:xfrm>
          <a:prstGeom prst="rect">
            <a:avLst/>
          </a:prstGeom>
          <a:noFill/>
        </p:spPr>
      </p:pic>
      <p:pic>
        <p:nvPicPr>
          <p:cNvPr id="49" name="Picture 2" descr="F:\AAA-LÀM ẢNH SLIDE\Bai6-LT1-3(1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8184" y="4536951"/>
            <a:ext cx="1209049" cy="1002013"/>
          </a:xfrm>
          <a:prstGeom prst="rect">
            <a:avLst/>
          </a:prstGeom>
          <a:noFill/>
        </p:spPr>
      </p:pic>
      <p:pic>
        <p:nvPicPr>
          <p:cNvPr id="50" name="Picture 2" descr="F:\AAA-LÀM ẢNH SLIDE\Bai6-LT1-3(1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08997" y="4536951"/>
            <a:ext cx="1209049" cy="1002013"/>
          </a:xfrm>
          <a:prstGeom prst="rect">
            <a:avLst/>
          </a:prstGeom>
          <a:noFill/>
        </p:spPr>
      </p:pic>
      <p:pic>
        <p:nvPicPr>
          <p:cNvPr id="51" name="Picture 2" descr="F:\AAA-LÀM ẢNH SLIDE\Bai6-LT1-3(1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11815" y="4536951"/>
            <a:ext cx="1209049" cy="1002013"/>
          </a:xfrm>
          <a:prstGeom prst="rect">
            <a:avLst/>
          </a:prstGeom>
          <a:noFill/>
        </p:spPr>
      </p:pic>
      <p:grpSp>
        <p:nvGrpSpPr>
          <p:cNvPr id="52" name="Group 51"/>
          <p:cNvGrpSpPr/>
          <p:nvPr/>
        </p:nvGrpSpPr>
        <p:grpSpPr>
          <a:xfrm>
            <a:off x="1474714" y="5002570"/>
            <a:ext cx="496830" cy="584775"/>
            <a:chOff x="1086112" y="3937503"/>
            <a:chExt cx="373676" cy="438717"/>
          </a:xfrm>
        </p:grpSpPr>
        <p:sp>
          <p:nvSpPr>
            <p:cNvPr id="53" name="Rounded Rectangle 52"/>
            <p:cNvSpPr/>
            <p:nvPr/>
          </p:nvSpPr>
          <p:spPr>
            <a:xfrm>
              <a:off x="1086112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95469" y="3937503"/>
              <a:ext cx="310093" cy="43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63488" y="5002570"/>
            <a:ext cx="496830" cy="584775"/>
            <a:chOff x="2732335" y="3937503"/>
            <a:chExt cx="373676" cy="438717"/>
          </a:xfrm>
        </p:grpSpPr>
        <p:sp>
          <p:nvSpPr>
            <p:cNvPr id="56" name="Rounded Rectangle 55"/>
            <p:cNvSpPr/>
            <p:nvPr/>
          </p:nvSpPr>
          <p:spPr>
            <a:xfrm>
              <a:off x="2732335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41661" y="3937503"/>
              <a:ext cx="310093" cy="43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864293" y="5002570"/>
            <a:ext cx="496830" cy="584775"/>
            <a:chOff x="4387606" y="3937503"/>
            <a:chExt cx="373676" cy="438717"/>
          </a:xfrm>
        </p:grpSpPr>
        <p:sp>
          <p:nvSpPr>
            <p:cNvPr id="59" name="Rounded Rectangle 58"/>
            <p:cNvSpPr/>
            <p:nvPr/>
          </p:nvSpPr>
          <p:spPr>
            <a:xfrm>
              <a:off x="4387606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05989" y="3937503"/>
              <a:ext cx="310093" cy="43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065105" y="5002570"/>
            <a:ext cx="496830" cy="584775"/>
            <a:chOff x="6042884" y="3937503"/>
            <a:chExt cx="373676" cy="438717"/>
          </a:xfrm>
        </p:grpSpPr>
        <p:sp>
          <p:nvSpPr>
            <p:cNvPr id="62" name="Rounded Rectangle 61"/>
            <p:cNvSpPr/>
            <p:nvPr/>
          </p:nvSpPr>
          <p:spPr>
            <a:xfrm>
              <a:off x="6042884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53719" y="3937503"/>
              <a:ext cx="310093" cy="43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267923" y="5002570"/>
            <a:ext cx="496830" cy="584775"/>
            <a:chOff x="7699670" y="3937503"/>
            <a:chExt cx="373676" cy="438717"/>
          </a:xfrm>
        </p:grpSpPr>
        <p:sp>
          <p:nvSpPr>
            <p:cNvPr id="65" name="Rounded Rectangle 64"/>
            <p:cNvSpPr/>
            <p:nvPr/>
          </p:nvSpPr>
          <p:spPr>
            <a:xfrm>
              <a:off x="7699670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10506" y="3937503"/>
              <a:ext cx="310093" cy="43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5</a:t>
              </a:r>
            </a:p>
          </p:txBody>
        </p:sp>
      </p:grpSp>
      <p:cxnSp>
        <p:nvCxnSpPr>
          <p:cNvPr id="67" name="Straight Connector 66"/>
          <p:cNvCxnSpPr>
            <a:stCxn id="47" idx="0"/>
            <a:endCxn id="19" idx="2"/>
          </p:cNvCxnSpPr>
          <p:nvPr/>
        </p:nvCxnSpPr>
        <p:spPr>
          <a:xfrm rot="5400000" flipH="1" flipV="1">
            <a:off x="1369469" y="4183291"/>
            <a:ext cx="707327" cy="21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8" idx="0"/>
          </p:cNvCxnSpPr>
          <p:nvPr/>
        </p:nvCxnSpPr>
        <p:spPr>
          <a:xfrm rot="5400000" flipH="1" flipV="1">
            <a:off x="4664751" y="3092244"/>
            <a:ext cx="691861" cy="21975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9" idx="0"/>
          </p:cNvCxnSpPr>
          <p:nvPr/>
        </p:nvCxnSpPr>
        <p:spPr>
          <a:xfrm rot="16200000" flipV="1">
            <a:off x="4651692" y="3075935"/>
            <a:ext cx="703929" cy="2218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0" idx="0"/>
            <a:endCxn id="42" idx="2"/>
          </p:cNvCxnSpPr>
          <p:nvPr/>
        </p:nvCxnSpPr>
        <p:spPr>
          <a:xfrm rot="5400000" flipH="1" flipV="1">
            <a:off x="9067492" y="3088106"/>
            <a:ext cx="694877" cy="22028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1" idx="0"/>
            <a:endCxn id="40" idx="2"/>
          </p:cNvCxnSpPr>
          <p:nvPr/>
        </p:nvCxnSpPr>
        <p:spPr>
          <a:xfrm rot="16200000" flipV="1">
            <a:off x="9057153" y="3077764"/>
            <a:ext cx="689230" cy="2229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64286" y="503790"/>
            <a:ext cx="11658600" cy="785068"/>
            <a:chOff x="597668" y="449759"/>
            <a:chExt cx="11658600" cy="785068"/>
          </a:xfrm>
        </p:grpSpPr>
        <p:sp>
          <p:nvSpPr>
            <p:cNvPr id="73" name="Oval 72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chậu hoa thích hợp.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626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33203" y="314592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86877" y="937467"/>
            <a:ext cx="6123042" cy="5469607"/>
            <a:chOff x="3989413" y="491490"/>
            <a:chExt cx="4913473" cy="4389120"/>
          </a:xfrm>
        </p:grpSpPr>
        <p:pic>
          <p:nvPicPr>
            <p:cNvPr id="18" name="Picture 2" descr="F:\AAA-PDF-SGK\B6-LT-4.png"/>
            <p:cNvPicPr>
              <a:picLocks noChangeAspect="1" noChangeArrowheads="1"/>
            </p:cNvPicPr>
            <p:nvPr/>
          </p:nvPicPr>
          <p:blipFill>
            <a:blip r:embed="rId3" cstate="print"/>
            <a:srcRect l="17175" t="40908" r="7361" b="9091"/>
            <a:stretch>
              <a:fillRect/>
            </a:stretch>
          </p:blipFill>
          <p:spPr bwMode="auto">
            <a:xfrm>
              <a:off x="3989413" y="491490"/>
              <a:ext cx="4913473" cy="438912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4320540" y="4474382"/>
              <a:ext cx="316700" cy="392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Lato"/>
                </a:rPr>
                <a:t>?</a:t>
              </a:r>
              <a:endParaRPr lang="en-US" sz="2400" b="1" dirty="0">
                <a:latin typeface="Lato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43614" y="4467688"/>
              <a:ext cx="316700" cy="392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Lato"/>
                </a:rPr>
                <a:t>?</a:t>
              </a:r>
              <a:endParaRPr lang="en-US" sz="2400" b="1" dirty="0">
                <a:latin typeface="Lat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20540" y="4480560"/>
              <a:ext cx="157178" cy="392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latin typeface="Lato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70601" y="4478500"/>
              <a:ext cx="316700" cy="392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Lato"/>
                </a:rPr>
                <a:t>?</a:t>
              </a:r>
              <a:endParaRPr lang="en-US" sz="2400" b="1" dirty="0"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2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53114" y="5751153"/>
            <a:ext cx="471265" cy="510845"/>
            <a:chOff x="5229584" y="4314693"/>
            <a:chExt cx="354448" cy="383252"/>
          </a:xfrm>
        </p:grpSpPr>
        <p:sp>
          <p:nvSpPr>
            <p:cNvPr id="3" name="Rounded Rectangle 2"/>
            <p:cNvSpPr/>
            <p:nvPr/>
          </p:nvSpPr>
          <p:spPr>
            <a:xfrm>
              <a:off x="5229584" y="4348092"/>
              <a:ext cx="354448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36939" y="4314693"/>
              <a:ext cx="298037" cy="38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latin typeface="Lato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52611" y="5751153"/>
            <a:ext cx="471262" cy="526023"/>
            <a:chOff x="6872442" y="4314693"/>
            <a:chExt cx="354446" cy="394639"/>
          </a:xfrm>
        </p:grpSpPr>
        <p:sp>
          <p:nvSpPr>
            <p:cNvPr id="6" name="Rounded Rectangle 5"/>
            <p:cNvSpPr/>
            <p:nvPr/>
          </p:nvSpPr>
          <p:spPr>
            <a:xfrm>
              <a:off x="6872442" y="4359479"/>
              <a:ext cx="354446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75239" y="4314693"/>
              <a:ext cx="298037" cy="38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latin typeface="Lato"/>
                </a:rPr>
                <a:t>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39851" y="5751153"/>
            <a:ext cx="471262" cy="526023"/>
            <a:chOff x="3564942" y="4314693"/>
            <a:chExt cx="354446" cy="394639"/>
          </a:xfrm>
        </p:grpSpPr>
        <p:sp>
          <p:nvSpPr>
            <p:cNvPr id="9" name="Rounded Rectangle 8"/>
            <p:cNvSpPr/>
            <p:nvPr/>
          </p:nvSpPr>
          <p:spPr>
            <a:xfrm>
              <a:off x="3564942" y="4359479"/>
              <a:ext cx="354446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5779" y="4314693"/>
              <a:ext cx="298037" cy="38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latin typeface="Lato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44917" y="5756231"/>
            <a:ext cx="471262" cy="526023"/>
            <a:chOff x="3564942" y="4314693"/>
            <a:chExt cx="354446" cy="394639"/>
          </a:xfrm>
        </p:grpSpPr>
        <p:sp>
          <p:nvSpPr>
            <p:cNvPr id="12" name="Rounded Rectangle 11"/>
            <p:cNvSpPr/>
            <p:nvPr/>
          </p:nvSpPr>
          <p:spPr>
            <a:xfrm>
              <a:off x="3564942" y="4359479"/>
              <a:ext cx="354446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7209" y="4314693"/>
              <a:ext cx="283569" cy="38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58180" y="5756231"/>
            <a:ext cx="471265" cy="510845"/>
            <a:chOff x="5229584" y="4314693"/>
            <a:chExt cx="354448" cy="383252"/>
          </a:xfrm>
        </p:grpSpPr>
        <p:sp>
          <p:nvSpPr>
            <p:cNvPr id="15" name="Rounded Rectangle 14"/>
            <p:cNvSpPr/>
            <p:nvPr/>
          </p:nvSpPr>
          <p:spPr>
            <a:xfrm>
              <a:off x="5229584" y="4348092"/>
              <a:ext cx="354448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48369" y="4314693"/>
              <a:ext cx="283569" cy="38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42480" y="5771459"/>
            <a:ext cx="471262" cy="510787"/>
            <a:chOff x="6872442" y="4326123"/>
            <a:chExt cx="354446" cy="383209"/>
          </a:xfrm>
        </p:grpSpPr>
        <p:sp>
          <p:nvSpPr>
            <p:cNvPr id="18" name="Rounded Rectangle 17"/>
            <p:cNvSpPr/>
            <p:nvPr/>
          </p:nvSpPr>
          <p:spPr>
            <a:xfrm>
              <a:off x="6872442" y="4359479"/>
              <a:ext cx="354446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86669" y="4326123"/>
              <a:ext cx="283569" cy="38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pic>
        <p:nvPicPr>
          <p:cNvPr id="20" name="Picture 3" descr="F:\AAA-LÀM ẢNH SLIDE\Bai5-KP-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43" y="4191768"/>
            <a:ext cx="2312250" cy="2413512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501898" y="2174040"/>
            <a:ext cx="3262094" cy="1472256"/>
            <a:chOff x="479833" y="1367073"/>
            <a:chExt cx="2453490" cy="1104533"/>
          </a:xfrm>
        </p:grpSpPr>
        <p:sp>
          <p:nvSpPr>
            <p:cNvPr id="22" name="Cloud Callout 21"/>
            <p:cNvSpPr/>
            <p:nvPr/>
          </p:nvSpPr>
          <p:spPr>
            <a:xfrm>
              <a:off x="479833" y="136707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2642" y="1492187"/>
              <a:ext cx="19456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chiếc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diều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cây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dừa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con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thuyền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trong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24" name="Picture 5" descr="F:\AAA-LÀM ẢNH SLIDE\Bai6-LT1-4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016" y="5810497"/>
            <a:ext cx="1084623" cy="399242"/>
          </a:xfrm>
          <a:prstGeom prst="rect">
            <a:avLst/>
          </a:prstGeom>
          <a:noFill/>
        </p:spPr>
      </p:pic>
      <p:pic>
        <p:nvPicPr>
          <p:cNvPr id="25" name="Picture 4" descr="F:\AAA-LÀM ẢNH SLIDE\Bai6-LT1-4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3988" y="5529527"/>
            <a:ext cx="815882" cy="975059"/>
          </a:xfrm>
          <a:prstGeom prst="rect">
            <a:avLst/>
          </a:prstGeom>
          <a:noFill/>
        </p:spPr>
      </p:pic>
      <p:pic>
        <p:nvPicPr>
          <p:cNvPr id="26" name="Picture 3" descr="F:\AAA-LÀM ẢNH SLIDE\Bai6-LT1-4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33992" y="5870365"/>
            <a:ext cx="1377044" cy="323743"/>
          </a:xfrm>
          <a:prstGeom prst="rect">
            <a:avLst/>
          </a:prstGeom>
          <a:noFill/>
        </p:spPr>
      </p:pic>
      <p:pic>
        <p:nvPicPr>
          <p:cNvPr id="27" name="Picture 2" descr="C:\Users\TUAN\Downloads\LT1-b4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6587" y="1318682"/>
            <a:ext cx="7017714" cy="4079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8954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046" y="381001"/>
            <a:ext cx="12465884" cy="2828771"/>
          </a:xfrm>
          <a:prstGeom prst="rect">
            <a:avLst/>
          </a:prstGeom>
        </p:spPr>
      </p:pic>
      <p:pic>
        <p:nvPicPr>
          <p:cNvPr id="15" name="Picture 14" descr="h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86200"/>
            <a:ext cx="12364535" cy="3248338"/>
          </a:xfrm>
          <a:prstGeom prst="rect">
            <a:avLst/>
          </a:prstGeom>
        </p:spPr>
      </p:pic>
      <p:pic>
        <p:nvPicPr>
          <p:cNvPr id="22" name="Picture 21" descr="duct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2941" y="4811047"/>
            <a:ext cx="2331019" cy="1851537"/>
          </a:xfrm>
          <a:prstGeom prst="rect">
            <a:avLst/>
          </a:prstGeom>
        </p:spPr>
      </p:pic>
      <p:pic>
        <p:nvPicPr>
          <p:cNvPr id="23" name="Picture 22" descr="duct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4389" y="4811047"/>
            <a:ext cx="2331019" cy="1851537"/>
          </a:xfrm>
          <a:prstGeom prst="rect">
            <a:avLst/>
          </a:prstGeom>
        </p:spPr>
      </p:pic>
      <p:pic>
        <p:nvPicPr>
          <p:cNvPr id="25" name="Picture 24" descr="duct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6966" y="1143000"/>
            <a:ext cx="2139153" cy="1699137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7655079" y="220716"/>
            <a:ext cx="1722927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01133" y="3194538"/>
            <a:ext cx="1722927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49684" y="3194538"/>
            <a:ext cx="1722927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uh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05178" y="3118339"/>
            <a:ext cx="1216184" cy="996461"/>
          </a:xfrm>
          <a:prstGeom prst="rect">
            <a:avLst/>
          </a:prstGeom>
        </p:spPr>
      </p:pic>
      <p:pic>
        <p:nvPicPr>
          <p:cNvPr id="28" name="Picture 27" descr="uh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8060473" y="220716"/>
            <a:ext cx="1086455" cy="749810"/>
          </a:xfrm>
          <a:prstGeom prst="rect">
            <a:avLst/>
          </a:prstGeom>
        </p:spPr>
      </p:pic>
      <p:pic>
        <p:nvPicPr>
          <p:cNvPr id="29" name="Picture 28" descr="uh3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52382" y="3270738"/>
            <a:ext cx="1327815" cy="688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-2133600"/>
            <a:ext cx="2520562" cy="3786111"/>
          </a:xfrm>
          <a:prstGeom prst="rect">
            <a:avLst/>
          </a:prstGeom>
        </p:spPr>
      </p:pic>
      <p:pic>
        <p:nvPicPr>
          <p:cNvPr id="26" name="Picture 25" descr="duct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784" y="1143000"/>
            <a:ext cx="2139153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3803830" y="220716"/>
            <a:ext cx="1722927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ca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06527" y="220717"/>
            <a:ext cx="1317532" cy="9222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57" y="-1990725"/>
            <a:ext cx="2520562" cy="37861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98" y="1652511"/>
            <a:ext cx="2520562" cy="37861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83" y="1591830"/>
            <a:ext cx="2520562" cy="3786111"/>
          </a:xfrm>
          <a:prstGeom prst="rect">
            <a:avLst/>
          </a:prstGeom>
        </p:spPr>
      </p:pic>
      <p:sp>
        <p:nvSpPr>
          <p:cNvPr id="4" name="Right Arrow 3">
            <a:hlinkClick r:id="rId16" action="ppaction://hlinksldjump"/>
          </p:cNvPr>
          <p:cNvSpPr/>
          <p:nvPr/>
        </p:nvSpPr>
        <p:spPr>
          <a:xfrm>
            <a:off x="10119519" y="6202516"/>
            <a:ext cx="1966119" cy="64278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UTM Americana" pitchFamily="18" charset="0"/>
              </a:rPr>
              <a:t>Dặn dò</a:t>
            </a:r>
            <a:endParaRPr lang="en-US" sz="2400">
              <a:solidFill>
                <a:schemeClr val="tx1"/>
              </a:solidFill>
              <a:latin typeface="UTM American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849E-6 4.44444E-6 L -0.00261 0.1895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9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8206E-6 4.44444E-6 L -0.00678 0.2020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00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0668E-6 -4.81481E-6 L -0.01513 0.31713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" y="158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1057 0.30625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" y="15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và 3 được ….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sa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và 3 được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99319" y="990600"/>
            <a:ext cx="1103280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" b="18017"/>
          <a:stretch/>
        </p:blipFill>
        <p:spPr>
          <a:xfrm>
            <a:off x="-91281" y="-76200"/>
            <a:ext cx="1290106" cy="8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a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pic>
        <p:nvPicPr>
          <p:cNvPr id="28" name="Picture 27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gồm 6 và ….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gồm 6 và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a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pic>
        <p:nvPicPr>
          <p:cNvPr id="28" name="Picture 27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và 1 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13945" y="296287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và 1 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a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pic>
        <p:nvPicPr>
          <p:cNvPr id="28" name="Picture 27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và … 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27894" y="2970963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và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8231" y="776232"/>
            <a:ext cx="5461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38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76113" y="4008460"/>
            <a:ext cx="4685148" cy="24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65" y="1295401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ranh to" descr="F:\AAA-PDF-SGK\B6-L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7175" t="30908" r="8588" b="43635"/>
          <a:stretch>
            <a:fillRect/>
          </a:stretch>
        </p:blipFill>
        <p:spPr bwMode="auto">
          <a:xfrm>
            <a:off x="999551" y="1397116"/>
            <a:ext cx="10591800" cy="4913841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 hình dưới đây có những số nào?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1"/>
          <p:cNvSpPr/>
          <p:nvPr/>
        </p:nvSpPr>
        <p:spPr>
          <a:xfrm>
            <a:off x="1432719" y="1981200"/>
            <a:ext cx="1765130" cy="1813020"/>
          </a:xfrm>
          <a:custGeom>
            <a:avLst/>
            <a:gdLst>
              <a:gd name="connsiteX0" fmla="*/ 348524 w 863217"/>
              <a:gd name="connsiteY0" fmla="*/ 844550 h 927852"/>
              <a:gd name="connsiteX1" fmla="*/ 329474 w 863217"/>
              <a:gd name="connsiteY1" fmla="*/ 838200 h 927852"/>
              <a:gd name="connsiteX2" fmla="*/ 310424 w 863217"/>
              <a:gd name="connsiteY2" fmla="*/ 882650 h 927852"/>
              <a:gd name="connsiteX3" fmla="*/ 316774 w 863217"/>
              <a:gd name="connsiteY3" fmla="*/ 920750 h 927852"/>
              <a:gd name="connsiteX4" fmla="*/ 342174 w 863217"/>
              <a:gd name="connsiteY4" fmla="*/ 927100 h 927852"/>
              <a:gd name="connsiteX5" fmla="*/ 481874 w 863217"/>
              <a:gd name="connsiteY5" fmla="*/ 920750 h 927852"/>
              <a:gd name="connsiteX6" fmla="*/ 526324 w 863217"/>
              <a:gd name="connsiteY6" fmla="*/ 895350 h 927852"/>
              <a:gd name="connsiteX7" fmla="*/ 545374 w 863217"/>
              <a:gd name="connsiteY7" fmla="*/ 882650 h 927852"/>
              <a:gd name="connsiteX8" fmla="*/ 621574 w 863217"/>
              <a:gd name="connsiteY8" fmla="*/ 863600 h 927852"/>
              <a:gd name="connsiteX9" fmla="*/ 659674 w 863217"/>
              <a:gd name="connsiteY9" fmla="*/ 850900 h 927852"/>
              <a:gd name="connsiteX10" fmla="*/ 697774 w 863217"/>
              <a:gd name="connsiteY10" fmla="*/ 838200 h 927852"/>
              <a:gd name="connsiteX11" fmla="*/ 716824 w 863217"/>
              <a:gd name="connsiteY11" fmla="*/ 831850 h 927852"/>
              <a:gd name="connsiteX12" fmla="*/ 735874 w 863217"/>
              <a:gd name="connsiteY12" fmla="*/ 819150 h 927852"/>
              <a:gd name="connsiteX13" fmla="*/ 780324 w 863217"/>
              <a:gd name="connsiteY13" fmla="*/ 806450 h 927852"/>
              <a:gd name="connsiteX14" fmla="*/ 824774 w 863217"/>
              <a:gd name="connsiteY14" fmla="*/ 793750 h 927852"/>
              <a:gd name="connsiteX15" fmla="*/ 843824 w 863217"/>
              <a:gd name="connsiteY15" fmla="*/ 781050 h 927852"/>
              <a:gd name="connsiteX16" fmla="*/ 862874 w 863217"/>
              <a:gd name="connsiteY16" fmla="*/ 742950 h 927852"/>
              <a:gd name="connsiteX17" fmla="*/ 856524 w 863217"/>
              <a:gd name="connsiteY17" fmla="*/ 698500 h 927852"/>
              <a:gd name="connsiteX18" fmla="*/ 837474 w 863217"/>
              <a:gd name="connsiteY18" fmla="*/ 692150 h 927852"/>
              <a:gd name="connsiteX19" fmla="*/ 608874 w 863217"/>
              <a:gd name="connsiteY19" fmla="*/ 685800 h 927852"/>
              <a:gd name="connsiteX20" fmla="*/ 577124 w 863217"/>
              <a:gd name="connsiteY20" fmla="*/ 622300 h 927852"/>
              <a:gd name="connsiteX21" fmla="*/ 577124 w 863217"/>
              <a:gd name="connsiteY21" fmla="*/ 622300 h 927852"/>
              <a:gd name="connsiteX22" fmla="*/ 551724 w 863217"/>
              <a:gd name="connsiteY22" fmla="*/ 577850 h 927852"/>
              <a:gd name="connsiteX23" fmla="*/ 539024 w 863217"/>
              <a:gd name="connsiteY23" fmla="*/ 558800 h 927852"/>
              <a:gd name="connsiteX24" fmla="*/ 526324 w 863217"/>
              <a:gd name="connsiteY24" fmla="*/ 520700 h 927852"/>
              <a:gd name="connsiteX25" fmla="*/ 494574 w 863217"/>
              <a:gd name="connsiteY25" fmla="*/ 469900 h 927852"/>
              <a:gd name="connsiteX26" fmla="*/ 488224 w 863217"/>
              <a:gd name="connsiteY26" fmla="*/ 450850 h 927852"/>
              <a:gd name="connsiteX27" fmla="*/ 462824 w 863217"/>
              <a:gd name="connsiteY27" fmla="*/ 406400 h 927852"/>
              <a:gd name="connsiteX28" fmla="*/ 456474 w 863217"/>
              <a:gd name="connsiteY28" fmla="*/ 374650 h 927852"/>
              <a:gd name="connsiteX29" fmla="*/ 450124 w 863217"/>
              <a:gd name="connsiteY29" fmla="*/ 355600 h 927852"/>
              <a:gd name="connsiteX30" fmla="*/ 437424 w 863217"/>
              <a:gd name="connsiteY30" fmla="*/ 292100 h 927852"/>
              <a:gd name="connsiteX31" fmla="*/ 424724 w 863217"/>
              <a:gd name="connsiteY31" fmla="*/ 273050 h 927852"/>
              <a:gd name="connsiteX32" fmla="*/ 418374 w 863217"/>
              <a:gd name="connsiteY32" fmla="*/ 254000 h 927852"/>
              <a:gd name="connsiteX33" fmla="*/ 405674 w 863217"/>
              <a:gd name="connsiteY33" fmla="*/ 228600 h 927852"/>
              <a:gd name="connsiteX34" fmla="*/ 392974 w 863217"/>
              <a:gd name="connsiteY34" fmla="*/ 190500 h 927852"/>
              <a:gd name="connsiteX35" fmla="*/ 386624 w 863217"/>
              <a:gd name="connsiteY35" fmla="*/ 171450 h 927852"/>
              <a:gd name="connsiteX36" fmla="*/ 361224 w 863217"/>
              <a:gd name="connsiteY36" fmla="*/ 133350 h 927852"/>
              <a:gd name="connsiteX37" fmla="*/ 342174 w 863217"/>
              <a:gd name="connsiteY37" fmla="*/ 95250 h 927852"/>
              <a:gd name="connsiteX38" fmla="*/ 329474 w 863217"/>
              <a:gd name="connsiteY38" fmla="*/ 44450 h 927852"/>
              <a:gd name="connsiteX39" fmla="*/ 310424 w 863217"/>
              <a:gd name="connsiteY39" fmla="*/ 25400 h 927852"/>
              <a:gd name="connsiteX40" fmla="*/ 272324 w 863217"/>
              <a:gd name="connsiteY40" fmla="*/ 0 h 927852"/>
              <a:gd name="connsiteX41" fmla="*/ 215174 w 863217"/>
              <a:gd name="connsiteY41" fmla="*/ 6350 h 927852"/>
              <a:gd name="connsiteX42" fmla="*/ 196124 w 863217"/>
              <a:gd name="connsiteY42" fmla="*/ 12700 h 927852"/>
              <a:gd name="connsiteX43" fmla="*/ 189774 w 863217"/>
              <a:gd name="connsiteY43" fmla="*/ 31750 h 927852"/>
              <a:gd name="connsiteX44" fmla="*/ 170724 w 863217"/>
              <a:gd name="connsiteY44" fmla="*/ 38100 h 927852"/>
              <a:gd name="connsiteX45" fmla="*/ 145324 w 863217"/>
              <a:gd name="connsiteY45" fmla="*/ 50800 h 927852"/>
              <a:gd name="connsiteX46" fmla="*/ 126274 w 863217"/>
              <a:gd name="connsiteY46" fmla="*/ 63500 h 927852"/>
              <a:gd name="connsiteX47" fmla="*/ 100874 w 863217"/>
              <a:gd name="connsiteY47" fmla="*/ 69850 h 927852"/>
              <a:gd name="connsiteX48" fmla="*/ 81824 w 863217"/>
              <a:gd name="connsiteY48" fmla="*/ 76200 h 927852"/>
              <a:gd name="connsiteX49" fmla="*/ 62774 w 863217"/>
              <a:gd name="connsiteY49" fmla="*/ 95250 h 927852"/>
              <a:gd name="connsiteX50" fmla="*/ 43724 w 863217"/>
              <a:gd name="connsiteY50" fmla="*/ 107950 h 927852"/>
              <a:gd name="connsiteX51" fmla="*/ 18324 w 863217"/>
              <a:gd name="connsiteY51" fmla="*/ 146050 h 927852"/>
              <a:gd name="connsiteX52" fmla="*/ 5624 w 863217"/>
              <a:gd name="connsiteY52" fmla="*/ 165100 h 927852"/>
              <a:gd name="connsiteX53" fmla="*/ 11974 w 863217"/>
              <a:gd name="connsiteY53" fmla="*/ 209550 h 927852"/>
              <a:gd name="connsiteX54" fmla="*/ 56424 w 863217"/>
              <a:gd name="connsiteY54" fmla="*/ 203200 h 927852"/>
              <a:gd name="connsiteX55" fmla="*/ 94524 w 863217"/>
              <a:gd name="connsiteY55" fmla="*/ 177800 h 927852"/>
              <a:gd name="connsiteX56" fmla="*/ 113574 w 863217"/>
              <a:gd name="connsiteY56" fmla="*/ 171450 h 927852"/>
              <a:gd name="connsiteX57" fmla="*/ 265974 w 863217"/>
              <a:gd name="connsiteY57" fmla="*/ 177800 h 927852"/>
              <a:gd name="connsiteX58" fmla="*/ 291374 w 863217"/>
              <a:gd name="connsiteY58" fmla="*/ 209550 h 927852"/>
              <a:gd name="connsiteX59" fmla="*/ 297724 w 863217"/>
              <a:gd name="connsiteY59" fmla="*/ 234950 h 927852"/>
              <a:gd name="connsiteX60" fmla="*/ 310424 w 863217"/>
              <a:gd name="connsiteY60" fmla="*/ 298450 h 927852"/>
              <a:gd name="connsiteX61" fmla="*/ 316774 w 863217"/>
              <a:gd name="connsiteY61" fmla="*/ 330200 h 927852"/>
              <a:gd name="connsiteX62" fmla="*/ 342174 w 863217"/>
              <a:gd name="connsiteY62" fmla="*/ 406400 h 927852"/>
              <a:gd name="connsiteX63" fmla="*/ 361224 w 863217"/>
              <a:gd name="connsiteY63" fmla="*/ 419100 h 927852"/>
              <a:gd name="connsiteX64" fmla="*/ 386624 w 863217"/>
              <a:gd name="connsiteY64" fmla="*/ 457200 h 927852"/>
              <a:gd name="connsiteX65" fmla="*/ 405674 w 863217"/>
              <a:gd name="connsiteY65" fmla="*/ 501650 h 927852"/>
              <a:gd name="connsiteX66" fmla="*/ 412024 w 863217"/>
              <a:gd name="connsiteY66" fmla="*/ 520700 h 927852"/>
              <a:gd name="connsiteX67" fmla="*/ 424724 w 863217"/>
              <a:gd name="connsiteY67" fmla="*/ 539750 h 927852"/>
              <a:gd name="connsiteX68" fmla="*/ 437424 w 863217"/>
              <a:gd name="connsiteY68" fmla="*/ 577850 h 927852"/>
              <a:gd name="connsiteX69" fmla="*/ 450124 w 863217"/>
              <a:gd name="connsiteY69" fmla="*/ 615950 h 927852"/>
              <a:gd name="connsiteX70" fmla="*/ 456474 w 863217"/>
              <a:gd name="connsiteY70" fmla="*/ 635000 h 927852"/>
              <a:gd name="connsiteX71" fmla="*/ 488224 w 863217"/>
              <a:gd name="connsiteY71" fmla="*/ 692150 h 927852"/>
              <a:gd name="connsiteX72" fmla="*/ 481874 w 863217"/>
              <a:gd name="connsiteY72" fmla="*/ 819150 h 927852"/>
              <a:gd name="connsiteX73" fmla="*/ 462824 w 863217"/>
              <a:gd name="connsiteY73" fmla="*/ 825500 h 927852"/>
              <a:gd name="connsiteX74" fmla="*/ 392974 w 863217"/>
              <a:gd name="connsiteY74" fmla="*/ 831850 h 927852"/>
              <a:gd name="connsiteX75" fmla="*/ 367574 w 863217"/>
              <a:gd name="connsiteY75" fmla="*/ 838200 h 927852"/>
              <a:gd name="connsiteX76" fmla="*/ 348524 w 863217"/>
              <a:gd name="connsiteY76" fmla="*/ 844550 h 927852"/>
              <a:gd name="connsiteX77" fmla="*/ 348524 w 863217"/>
              <a:gd name="connsiteY77" fmla="*/ 844550 h 92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63217" h="927852">
                <a:moveTo>
                  <a:pt x="348524" y="844550"/>
                </a:moveTo>
                <a:cubicBezTo>
                  <a:pt x="345349" y="843492"/>
                  <a:pt x="335689" y="835714"/>
                  <a:pt x="329474" y="838200"/>
                </a:cubicBezTo>
                <a:cubicBezTo>
                  <a:pt x="317293" y="843073"/>
                  <a:pt x="312496" y="874363"/>
                  <a:pt x="310424" y="882650"/>
                </a:cubicBezTo>
                <a:cubicBezTo>
                  <a:pt x="312541" y="895350"/>
                  <a:pt x="309290" y="910273"/>
                  <a:pt x="316774" y="920750"/>
                </a:cubicBezTo>
                <a:cubicBezTo>
                  <a:pt x="321847" y="927852"/>
                  <a:pt x="333447" y="927100"/>
                  <a:pt x="342174" y="927100"/>
                </a:cubicBezTo>
                <a:cubicBezTo>
                  <a:pt x="388789" y="927100"/>
                  <a:pt x="435307" y="922867"/>
                  <a:pt x="481874" y="920750"/>
                </a:cubicBezTo>
                <a:cubicBezTo>
                  <a:pt x="528286" y="889808"/>
                  <a:pt x="469928" y="927576"/>
                  <a:pt x="526324" y="895350"/>
                </a:cubicBezTo>
                <a:cubicBezTo>
                  <a:pt x="532950" y="891564"/>
                  <a:pt x="538400" y="885750"/>
                  <a:pt x="545374" y="882650"/>
                </a:cubicBezTo>
                <a:cubicBezTo>
                  <a:pt x="589799" y="862905"/>
                  <a:pt x="575933" y="875010"/>
                  <a:pt x="621574" y="863600"/>
                </a:cubicBezTo>
                <a:cubicBezTo>
                  <a:pt x="634561" y="860353"/>
                  <a:pt x="646974" y="855133"/>
                  <a:pt x="659674" y="850900"/>
                </a:cubicBezTo>
                <a:lnTo>
                  <a:pt x="697774" y="838200"/>
                </a:lnTo>
                <a:cubicBezTo>
                  <a:pt x="704124" y="836083"/>
                  <a:pt x="711255" y="835563"/>
                  <a:pt x="716824" y="831850"/>
                </a:cubicBezTo>
                <a:cubicBezTo>
                  <a:pt x="723174" y="827617"/>
                  <a:pt x="729048" y="822563"/>
                  <a:pt x="735874" y="819150"/>
                </a:cubicBezTo>
                <a:cubicBezTo>
                  <a:pt x="746024" y="814075"/>
                  <a:pt x="770829" y="809163"/>
                  <a:pt x="780324" y="806450"/>
                </a:cubicBezTo>
                <a:cubicBezTo>
                  <a:pt x="844093" y="788230"/>
                  <a:pt x="745369" y="813601"/>
                  <a:pt x="824774" y="793750"/>
                </a:cubicBezTo>
                <a:cubicBezTo>
                  <a:pt x="831124" y="789517"/>
                  <a:pt x="838428" y="786446"/>
                  <a:pt x="843824" y="781050"/>
                </a:cubicBezTo>
                <a:cubicBezTo>
                  <a:pt x="856134" y="768740"/>
                  <a:pt x="857709" y="758444"/>
                  <a:pt x="862874" y="742950"/>
                </a:cubicBezTo>
                <a:cubicBezTo>
                  <a:pt x="860757" y="728133"/>
                  <a:pt x="863217" y="711887"/>
                  <a:pt x="856524" y="698500"/>
                </a:cubicBezTo>
                <a:cubicBezTo>
                  <a:pt x="853531" y="692513"/>
                  <a:pt x="844159" y="692493"/>
                  <a:pt x="837474" y="692150"/>
                </a:cubicBezTo>
                <a:cubicBezTo>
                  <a:pt x="761345" y="688246"/>
                  <a:pt x="685074" y="687917"/>
                  <a:pt x="608874" y="685800"/>
                </a:cubicBezTo>
                <a:cubicBezTo>
                  <a:pt x="581792" y="649690"/>
                  <a:pt x="593171" y="670440"/>
                  <a:pt x="577124" y="622300"/>
                </a:cubicBezTo>
                <a:lnTo>
                  <a:pt x="577124" y="622300"/>
                </a:lnTo>
                <a:cubicBezTo>
                  <a:pt x="546182" y="575888"/>
                  <a:pt x="583950" y="634246"/>
                  <a:pt x="551724" y="577850"/>
                </a:cubicBezTo>
                <a:cubicBezTo>
                  <a:pt x="547938" y="571224"/>
                  <a:pt x="542124" y="565774"/>
                  <a:pt x="539024" y="558800"/>
                </a:cubicBezTo>
                <a:cubicBezTo>
                  <a:pt x="533587" y="546567"/>
                  <a:pt x="532311" y="532674"/>
                  <a:pt x="526324" y="520700"/>
                </a:cubicBezTo>
                <a:cubicBezTo>
                  <a:pt x="508891" y="485834"/>
                  <a:pt x="519304" y="502873"/>
                  <a:pt x="494574" y="469900"/>
                </a:cubicBezTo>
                <a:cubicBezTo>
                  <a:pt x="492457" y="463550"/>
                  <a:pt x="490861" y="457002"/>
                  <a:pt x="488224" y="450850"/>
                </a:cubicBezTo>
                <a:cubicBezTo>
                  <a:pt x="478556" y="428292"/>
                  <a:pt x="475579" y="425532"/>
                  <a:pt x="462824" y="406400"/>
                </a:cubicBezTo>
                <a:cubicBezTo>
                  <a:pt x="460707" y="395817"/>
                  <a:pt x="459092" y="385121"/>
                  <a:pt x="456474" y="374650"/>
                </a:cubicBezTo>
                <a:cubicBezTo>
                  <a:pt x="454851" y="368156"/>
                  <a:pt x="451437" y="362164"/>
                  <a:pt x="450124" y="355600"/>
                </a:cubicBezTo>
                <a:cubicBezTo>
                  <a:pt x="446224" y="336099"/>
                  <a:pt x="446988" y="311228"/>
                  <a:pt x="437424" y="292100"/>
                </a:cubicBezTo>
                <a:cubicBezTo>
                  <a:pt x="434011" y="285274"/>
                  <a:pt x="428137" y="279876"/>
                  <a:pt x="424724" y="273050"/>
                </a:cubicBezTo>
                <a:cubicBezTo>
                  <a:pt x="421731" y="267063"/>
                  <a:pt x="421011" y="260152"/>
                  <a:pt x="418374" y="254000"/>
                </a:cubicBezTo>
                <a:cubicBezTo>
                  <a:pt x="414645" y="245299"/>
                  <a:pt x="409190" y="237389"/>
                  <a:pt x="405674" y="228600"/>
                </a:cubicBezTo>
                <a:cubicBezTo>
                  <a:pt x="400702" y="216171"/>
                  <a:pt x="397207" y="203200"/>
                  <a:pt x="392974" y="190500"/>
                </a:cubicBezTo>
                <a:cubicBezTo>
                  <a:pt x="390857" y="184150"/>
                  <a:pt x="390337" y="177019"/>
                  <a:pt x="386624" y="171450"/>
                </a:cubicBezTo>
                <a:lnTo>
                  <a:pt x="361224" y="133350"/>
                </a:lnTo>
                <a:cubicBezTo>
                  <a:pt x="348808" y="114726"/>
                  <a:pt x="347432" y="116282"/>
                  <a:pt x="342174" y="95250"/>
                </a:cubicBezTo>
                <a:cubicBezTo>
                  <a:pt x="340892" y="90121"/>
                  <a:pt x="335280" y="53159"/>
                  <a:pt x="329474" y="44450"/>
                </a:cubicBezTo>
                <a:cubicBezTo>
                  <a:pt x="324493" y="36978"/>
                  <a:pt x="317513" y="30913"/>
                  <a:pt x="310424" y="25400"/>
                </a:cubicBezTo>
                <a:cubicBezTo>
                  <a:pt x="298376" y="16029"/>
                  <a:pt x="272324" y="0"/>
                  <a:pt x="272324" y="0"/>
                </a:cubicBezTo>
                <a:cubicBezTo>
                  <a:pt x="253274" y="2117"/>
                  <a:pt x="234080" y="3199"/>
                  <a:pt x="215174" y="6350"/>
                </a:cubicBezTo>
                <a:cubicBezTo>
                  <a:pt x="208572" y="7450"/>
                  <a:pt x="200857" y="7967"/>
                  <a:pt x="196124" y="12700"/>
                </a:cubicBezTo>
                <a:cubicBezTo>
                  <a:pt x="191391" y="17433"/>
                  <a:pt x="194507" y="27017"/>
                  <a:pt x="189774" y="31750"/>
                </a:cubicBezTo>
                <a:cubicBezTo>
                  <a:pt x="185041" y="36483"/>
                  <a:pt x="176876" y="35463"/>
                  <a:pt x="170724" y="38100"/>
                </a:cubicBezTo>
                <a:cubicBezTo>
                  <a:pt x="162023" y="41829"/>
                  <a:pt x="153543" y="46104"/>
                  <a:pt x="145324" y="50800"/>
                </a:cubicBezTo>
                <a:cubicBezTo>
                  <a:pt x="138698" y="54586"/>
                  <a:pt x="133289" y="60494"/>
                  <a:pt x="126274" y="63500"/>
                </a:cubicBezTo>
                <a:cubicBezTo>
                  <a:pt x="118252" y="66938"/>
                  <a:pt x="109265" y="67452"/>
                  <a:pt x="100874" y="69850"/>
                </a:cubicBezTo>
                <a:cubicBezTo>
                  <a:pt x="94438" y="71689"/>
                  <a:pt x="88174" y="74083"/>
                  <a:pt x="81824" y="76200"/>
                </a:cubicBezTo>
                <a:cubicBezTo>
                  <a:pt x="75474" y="82550"/>
                  <a:pt x="69673" y="89501"/>
                  <a:pt x="62774" y="95250"/>
                </a:cubicBezTo>
                <a:cubicBezTo>
                  <a:pt x="56911" y="100136"/>
                  <a:pt x="48750" y="102207"/>
                  <a:pt x="43724" y="107950"/>
                </a:cubicBezTo>
                <a:cubicBezTo>
                  <a:pt x="33673" y="119437"/>
                  <a:pt x="26791" y="133350"/>
                  <a:pt x="18324" y="146050"/>
                </a:cubicBezTo>
                <a:lnTo>
                  <a:pt x="5624" y="165100"/>
                </a:lnTo>
                <a:cubicBezTo>
                  <a:pt x="7741" y="179917"/>
                  <a:pt x="0" y="200570"/>
                  <a:pt x="11974" y="209550"/>
                </a:cubicBezTo>
                <a:cubicBezTo>
                  <a:pt x="23948" y="218530"/>
                  <a:pt x="42455" y="208573"/>
                  <a:pt x="56424" y="203200"/>
                </a:cubicBezTo>
                <a:cubicBezTo>
                  <a:pt x="70670" y="197721"/>
                  <a:pt x="80044" y="182627"/>
                  <a:pt x="94524" y="177800"/>
                </a:cubicBezTo>
                <a:lnTo>
                  <a:pt x="113574" y="171450"/>
                </a:lnTo>
                <a:cubicBezTo>
                  <a:pt x="164374" y="173567"/>
                  <a:pt x="215441" y="172185"/>
                  <a:pt x="265974" y="177800"/>
                </a:cubicBezTo>
                <a:cubicBezTo>
                  <a:pt x="285083" y="179923"/>
                  <a:pt x="287443" y="195793"/>
                  <a:pt x="291374" y="209550"/>
                </a:cubicBezTo>
                <a:cubicBezTo>
                  <a:pt x="293772" y="217941"/>
                  <a:pt x="295895" y="226416"/>
                  <a:pt x="297724" y="234950"/>
                </a:cubicBezTo>
                <a:cubicBezTo>
                  <a:pt x="302247" y="256057"/>
                  <a:pt x="306191" y="277283"/>
                  <a:pt x="310424" y="298450"/>
                </a:cubicBezTo>
                <a:cubicBezTo>
                  <a:pt x="312541" y="309033"/>
                  <a:pt x="315000" y="319554"/>
                  <a:pt x="316774" y="330200"/>
                </a:cubicBezTo>
                <a:cubicBezTo>
                  <a:pt x="321008" y="355602"/>
                  <a:pt x="322386" y="386612"/>
                  <a:pt x="342174" y="406400"/>
                </a:cubicBezTo>
                <a:cubicBezTo>
                  <a:pt x="347570" y="411796"/>
                  <a:pt x="354874" y="414867"/>
                  <a:pt x="361224" y="419100"/>
                </a:cubicBezTo>
                <a:cubicBezTo>
                  <a:pt x="369691" y="431800"/>
                  <a:pt x="381797" y="442720"/>
                  <a:pt x="386624" y="457200"/>
                </a:cubicBezTo>
                <a:cubicBezTo>
                  <a:pt x="401516" y="501876"/>
                  <a:pt x="382134" y="446723"/>
                  <a:pt x="405674" y="501650"/>
                </a:cubicBezTo>
                <a:cubicBezTo>
                  <a:pt x="408311" y="507802"/>
                  <a:pt x="409031" y="514713"/>
                  <a:pt x="412024" y="520700"/>
                </a:cubicBezTo>
                <a:cubicBezTo>
                  <a:pt x="415437" y="527526"/>
                  <a:pt x="421624" y="532776"/>
                  <a:pt x="424724" y="539750"/>
                </a:cubicBezTo>
                <a:cubicBezTo>
                  <a:pt x="430161" y="551983"/>
                  <a:pt x="433191" y="565150"/>
                  <a:pt x="437424" y="577850"/>
                </a:cubicBezTo>
                <a:lnTo>
                  <a:pt x="450124" y="615950"/>
                </a:lnTo>
                <a:cubicBezTo>
                  <a:pt x="452241" y="622300"/>
                  <a:pt x="452761" y="629431"/>
                  <a:pt x="456474" y="635000"/>
                </a:cubicBezTo>
                <a:cubicBezTo>
                  <a:pt x="485587" y="678669"/>
                  <a:pt x="477047" y="658620"/>
                  <a:pt x="488224" y="692150"/>
                </a:cubicBezTo>
                <a:cubicBezTo>
                  <a:pt x="486107" y="734483"/>
                  <a:pt x="489805" y="777512"/>
                  <a:pt x="481874" y="819150"/>
                </a:cubicBezTo>
                <a:cubicBezTo>
                  <a:pt x="480622" y="825725"/>
                  <a:pt x="469450" y="824553"/>
                  <a:pt x="462824" y="825500"/>
                </a:cubicBezTo>
                <a:cubicBezTo>
                  <a:pt x="439680" y="828806"/>
                  <a:pt x="416257" y="829733"/>
                  <a:pt x="392974" y="831850"/>
                </a:cubicBezTo>
                <a:cubicBezTo>
                  <a:pt x="384507" y="833967"/>
                  <a:pt x="375965" y="835802"/>
                  <a:pt x="367574" y="838200"/>
                </a:cubicBezTo>
                <a:cubicBezTo>
                  <a:pt x="361138" y="840039"/>
                  <a:pt x="355126" y="843450"/>
                  <a:pt x="348524" y="844550"/>
                </a:cubicBezTo>
                <a:lnTo>
                  <a:pt x="348524" y="844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6" b="100000" l="9728" r="92607">
                        <a14:foregroundMark x1="35798" y1="29658" x2="57198" y2="56654"/>
                        <a14:foregroundMark x1="42412" y1="25095" x2="59922" y2="73764"/>
                        <a14:foregroundMark x1="34630" y1="22814" x2="16342" y2="35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87" y="1441310"/>
            <a:ext cx="2583546" cy="2643862"/>
          </a:xfrm>
          <a:prstGeom prst="rect">
            <a:avLst/>
          </a:prstGeom>
        </p:spPr>
      </p:pic>
      <p:sp>
        <p:nvSpPr>
          <p:cNvPr id="13" name="2"/>
          <p:cNvSpPr/>
          <p:nvPr/>
        </p:nvSpPr>
        <p:spPr>
          <a:xfrm>
            <a:off x="3057697" y="4060613"/>
            <a:ext cx="1504490" cy="1959187"/>
          </a:xfrm>
          <a:custGeom>
            <a:avLst/>
            <a:gdLst>
              <a:gd name="connsiteX0" fmla="*/ 34880 w 779079"/>
              <a:gd name="connsiteY0" fmla="*/ 95250 h 949821"/>
              <a:gd name="connsiteX1" fmla="*/ 72980 w 779079"/>
              <a:gd name="connsiteY1" fmla="*/ 82550 h 949821"/>
              <a:gd name="connsiteX2" fmla="*/ 130130 w 779079"/>
              <a:gd name="connsiteY2" fmla="*/ 57150 h 949821"/>
              <a:gd name="connsiteX3" fmla="*/ 149180 w 779079"/>
              <a:gd name="connsiteY3" fmla="*/ 50800 h 949821"/>
              <a:gd name="connsiteX4" fmla="*/ 168230 w 779079"/>
              <a:gd name="connsiteY4" fmla="*/ 44450 h 949821"/>
              <a:gd name="connsiteX5" fmla="*/ 199980 w 779079"/>
              <a:gd name="connsiteY5" fmla="*/ 38100 h 949821"/>
              <a:gd name="connsiteX6" fmla="*/ 238080 w 779079"/>
              <a:gd name="connsiteY6" fmla="*/ 31750 h 949821"/>
              <a:gd name="connsiteX7" fmla="*/ 257130 w 779079"/>
              <a:gd name="connsiteY7" fmla="*/ 25400 h 949821"/>
              <a:gd name="connsiteX8" fmla="*/ 307930 w 779079"/>
              <a:gd name="connsiteY8" fmla="*/ 12700 h 949821"/>
              <a:gd name="connsiteX9" fmla="*/ 365080 w 779079"/>
              <a:gd name="connsiteY9" fmla="*/ 0 h 949821"/>
              <a:gd name="connsiteX10" fmla="*/ 612730 w 779079"/>
              <a:gd name="connsiteY10" fmla="*/ 6350 h 949821"/>
              <a:gd name="connsiteX11" fmla="*/ 631780 w 779079"/>
              <a:gd name="connsiteY11" fmla="*/ 19050 h 949821"/>
              <a:gd name="connsiteX12" fmla="*/ 669880 w 779079"/>
              <a:gd name="connsiteY12" fmla="*/ 57150 h 949821"/>
              <a:gd name="connsiteX13" fmla="*/ 695280 w 779079"/>
              <a:gd name="connsiteY13" fmla="*/ 95250 h 949821"/>
              <a:gd name="connsiteX14" fmla="*/ 682580 w 779079"/>
              <a:gd name="connsiteY14" fmla="*/ 241300 h 949821"/>
              <a:gd name="connsiteX15" fmla="*/ 669880 w 779079"/>
              <a:gd name="connsiteY15" fmla="*/ 266700 h 949821"/>
              <a:gd name="connsiteX16" fmla="*/ 657180 w 779079"/>
              <a:gd name="connsiteY16" fmla="*/ 304800 h 949821"/>
              <a:gd name="connsiteX17" fmla="*/ 638130 w 779079"/>
              <a:gd name="connsiteY17" fmla="*/ 361950 h 949821"/>
              <a:gd name="connsiteX18" fmla="*/ 631780 w 779079"/>
              <a:gd name="connsiteY18" fmla="*/ 381000 h 949821"/>
              <a:gd name="connsiteX19" fmla="*/ 593680 w 779079"/>
              <a:gd name="connsiteY19" fmla="*/ 412750 h 949821"/>
              <a:gd name="connsiteX20" fmla="*/ 580980 w 779079"/>
              <a:gd name="connsiteY20" fmla="*/ 431800 h 949821"/>
              <a:gd name="connsiteX21" fmla="*/ 561930 w 779079"/>
              <a:gd name="connsiteY21" fmla="*/ 444500 h 949821"/>
              <a:gd name="connsiteX22" fmla="*/ 542880 w 779079"/>
              <a:gd name="connsiteY22" fmla="*/ 463550 h 949821"/>
              <a:gd name="connsiteX23" fmla="*/ 504780 w 779079"/>
              <a:gd name="connsiteY23" fmla="*/ 488950 h 949821"/>
              <a:gd name="connsiteX24" fmla="*/ 485730 w 779079"/>
              <a:gd name="connsiteY24" fmla="*/ 501650 h 949821"/>
              <a:gd name="connsiteX25" fmla="*/ 460330 w 779079"/>
              <a:gd name="connsiteY25" fmla="*/ 539750 h 949821"/>
              <a:gd name="connsiteX26" fmla="*/ 403180 w 779079"/>
              <a:gd name="connsiteY26" fmla="*/ 577850 h 949821"/>
              <a:gd name="connsiteX27" fmla="*/ 384130 w 779079"/>
              <a:gd name="connsiteY27" fmla="*/ 590550 h 949821"/>
              <a:gd name="connsiteX28" fmla="*/ 352380 w 779079"/>
              <a:gd name="connsiteY28" fmla="*/ 628650 h 949821"/>
              <a:gd name="connsiteX29" fmla="*/ 314280 w 779079"/>
              <a:gd name="connsiteY29" fmla="*/ 660400 h 949821"/>
              <a:gd name="connsiteX30" fmla="*/ 288880 w 779079"/>
              <a:gd name="connsiteY30" fmla="*/ 698500 h 949821"/>
              <a:gd name="connsiteX31" fmla="*/ 276180 w 779079"/>
              <a:gd name="connsiteY31" fmla="*/ 717550 h 949821"/>
              <a:gd name="connsiteX32" fmla="*/ 263480 w 779079"/>
              <a:gd name="connsiteY32" fmla="*/ 755650 h 949821"/>
              <a:gd name="connsiteX33" fmla="*/ 257130 w 779079"/>
              <a:gd name="connsiteY33" fmla="*/ 774700 h 949821"/>
              <a:gd name="connsiteX34" fmla="*/ 263480 w 779079"/>
              <a:gd name="connsiteY34" fmla="*/ 819150 h 949821"/>
              <a:gd name="connsiteX35" fmla="*/ 339680 w 779079"/>
              <a:gd name="connsiteY35" fmla="*/ 812800 h 949821"/>
              <a:gd name="connsiteX36" fmla="*/ 403180 w 779079"/>
              <a:gd name="connsiteY36" fmla="*/ 793750 h 949821"/>
              <a:gd name="connsiteX37" fmla="*/ 428580 w 779079"/>
              <a:gd name="connsiteY37" fmla="*/ 781050 h 949821"/>
              <a:gd name="connsiteX38" fmla="*/ 523830 w 779079"/>
              <a:gd name="connsiteY38" fmla="*/ 768350 h 949821"/>
              <a:gd name="connsiteX39" fmla="*/ 568280 w 779079"/>
              <a:gd name="connsiteY39" fmla="*/ 755650 h 949821"/>
              <a:gd name="connsiteX40" fmla="*/ 619080 w 779079"/>
              <a:gd name="connsiteY40" fmla="*/ 742950 h 949821"/>
              <a:gd name="connsiteX41" fmla="*/ 758780 w 779079"/>
              <a:gd name="connsiteY41" fmla="*/ 749300 h 949821"/>
              <a:gd name="connsiteX42" fmla="*/ 752430 w 779079"/>
              <a:gd name="connsiteY42" fmla="*/ 819150 h 949821"/>
              <a:gd name="connsiteX43" fmla="*/ 619080 w 779079"/>
              <a:gd name="connsiteY43" fmla="*/ 838200 h 949821"/>
              <a:gd name="connsiteX44" fmla="*/ 549230 w 779079"/>
              <a:gd name="connsiteY44" fmla="*/ 863600 h 949821"/>
              <a:gd name="connsiteX45" fmla="*/ 523830 w 779079"/>
              <a:gd name="connsiteY45" fmla="*/ 869950 h 949821"/>
              <a:gd name="connsiteX46" fmla="*/ 422230 w 779079"/>
              <a:gd name="connsiteY46" fmla="*/ 876300 h 949821"/>
              <a:gd name="connsiteX47" fmla="*/ 403180 w 779079"/>
              <a:gd name="connsiteY47" fmla="*/ 889000 h 949821"/>
              <a:gd name="connsiteX48" fmla="*/ 346030 w 779079"/>
              <a:gd name="connsiteY48" fmla="*/ 901700 h 949821"/>
              <a:gd name="connsiteX49" fmla="*/ 111080 w 779079"/>
              <a:gd name="connsiteY49" fmla="*/ 920750 h 949821"/>
              <a:gd name="connsiteX50" fmla="*/ 53930 w 779079"/>
              <a:gd name="connsiteY50" fmla="*/ 939800 h 949821"/>
              <a:gd name="connsiteX51" fmla="*/ 34880 w 779079"/>
              <a:gd name="connsiteY51" fmla="*/ 946150 h 949821"/>
              <a:gd name="connsiteX52" fmla="*/ 3130 w 779079"/>
              <a:gd name="connsiteY52" fmla="*/ 939800 h 949821"/>
              <a:gd name="connsiteX53" fmla="*/ 15830 w 779079"/>
              <a:gd name="connsiteY53" fmla="*/ 863600 h 949821"/>
              <a:gd name="connsiteX54" fmla="*/ 28530 w 779079"/>
              <a:gd name="connsiteY54" fmla="*/ 844550 h 949821"/>
              <a:gd name="connsiteX55" fmla="*/ 85680 w 779079"/>
              <a:gd name="connsiteY55" fmla="*/ 806450 h 949821"/>
              <a:gd name="connsiteX56" fmla="*/ 104730 w 779079"/>
              <a:gd name="connsiteY56" fmla="*/ 793750 h 949821"/>
              <a:gd name="connsiteX57" fmla="*/ 136480 w 779079"/>
              <a:gd name="connsiteY57" fmla="*/ 762000 h 949821"/>
              <a:gd name="connsiteX58" fmla="*/ 174580 w 779079"/>
              <a:gd name="connsiteY58" fmla="*/ 730250 h 949821"/>
              <a:gd name="connsiteX59" fmla="*/ 206330 w 779079"/>
              <a:gd name="connsiteY59" fmla="*/ 692150 h 949821"/>
              <a:gd name="connsiteX60" fmla="*/ 219030 w 779079"/>
              <a:gd name="connsiteY60" fmla="*/ 673100 h 949821"/>
              <a:gd name="connsiteX61" fmla="*/ 257130 w 779079"/>
              <a:gd name="connsiteY61" fmla="*/ 654050 h 949821"/>
              <a:gd name="connsiteX62" fmla="*/ 276180 w 779079"/>
              <a:gd name="connsiteY62" fmla="*/ 641350 h 949821"/>
              <a:gd name="connsiteX63" fmla="*/ 301580 w 779079"/>
              <a:gd name="connsiteY63" fmla="*/ 596900 h 949821"/>
              <a:gd name="connsiteX64" fmla="*/ 320630 w 779079"/>
              <a:gd name="connsiteY64" fmla="*/ 584200 h 949821"/>
              <a:gd name="connsiteX65" fmla="*/ 339680 w 779079"/>
              <a:gd name="connsiteY65" fmla="*/ 565150 h 949821"/>
              <a:gd name="connsiteX66" fmla="*/ 365080 w 779079"/>
              <a:gd name="connsiteY66" fmla="*/ 527050 h 949821"/>
              <a:gd name="connsiteX67" fmla="*/ 390480 w 779079"/>
              <a:gd name="connsiteY67" fmla="*/ 488950 h 949821"/>
              <a:gd name="connsiteX68" fmla="*/ 396830 w 779079"/>
              <a:gd name="connsiteY68" fmla="*/ 469900 h 949821"/>
              <a:gd name="connsiteX69" fmla="*/ 415880 w 779079"/>
              <a:gd name="connsiteY69" fmla="*/ 457200 h 949821"/>
              <a:gd name="connsiteX70" fmla="*/ 447630 w 779079"/>
              <a:gd name="connsiteY70" fmla="*/ 419100 h 949821"/>
              <a:gd name="connsiteX71" fmla="*/ 479380 w 779079"/>
              <a:gd name="connsiteY71" fmla="*/ 387350 h 949821"/>
              <a:gd name="connsiteX72" fmla="*/ 517480 w 779079"/>
              <a:gd name="connsiteY72" fmla="*/ 317500 h 949821"/>
              <a:gd name="connsiteX73" fmla="*/ 523830 w 779079"/>
              <a:gd name="connsiteY73" fmla="*/ 298450 h 949821"/>
              <a:gd name="connsiteX74" fmla="*/ 536530 w 779079"/>
              <a:gd name="connsiteY74" fmla="*/ 279400 h 949821"/>
              <a:gd name="connsiteX75" fmla="*/ 542880 w 779079"/>
              <a:gd name="connsiteY75" fmla="*/ 260350 h 949821"/>
              <a:gd name="connsiteX76" fmla="*/ 561930 w 779079"/>
              <a:gd name="connsiteY76" fmla="*/ 222250 h 949821"/>
              <a:gd name="connsiteX77" fmla="*/ 549230 w 779079"/>
              <a:gd name="connsiteY77" fmla="*/ 139700 h 949821"/>
              <a:gd name="connsiteX78" fmla="*/ 536530 w 779079"/>
              <a:gd name="connsiteY78" fmla="*/ 120650 h 949821"/>
              <a:gd name="connsiteX79" fmla="*/ 498430 w 779079"/>
              <a:gd name="connsiteY79" fmla="*/ 107950 h 949821"/>
              <a:gd name="connsiteX80" fmla="*/ 479380 w 779079"/>
              <a:gd name="connsiteY80" fmla="*/ 101600 h 949821"/>
              <a:gd name="connsiteX81" fmla="*/ 460330 w 779079"/>
              <a:gd name="connsiteY81" fmla="*/ 95250 h 949821"/>
              <a:gd name="connsiteX82" fmla="*/ 276180 w 779079"/>
              <a:gd name="connsiteY82" fmla="*/ 101600 h 949821"/>
              <a:gd name="connsiteX83" fmla="*/ 244430 w 779079"/>
              <a:gd name="connsiteY83" fmla="*/ 107950 h 949821"/>
              <a:gd name="connsiteX84" fmla="*/ 187280 w 779079"/>
              <a:gd name="connsiteY84" fmla="*/ 127000 h 949821"/>
              <a:gd name="connsiteX85" fmla="*/ 168230 w 779079"/>
              <a:gd name="connsiteY85" fmla="*/ 133350 h 949821"/>
              <a:gd name="connsiteX86" fmla="*/ 149180 w 779079"/>
              <a:gd name="connsiteY86" fmla="*/ 139700 h 949821"/>
              <a:gd name="connsiteX87" fmla="*/ 111080 w 779079"/>
              <a:gd name="connsiteY87" fmla="*/ 165100 h 949821"/>
              <a:gd name="connsiteX88" fmla="*/ 72980 w 779079"/>
              <a:gd name="connsiteY88" fmla="*/ 177800 h 949821"/>
              <a:gd name="connsiteX89" fmla="*/ 53930 w 779079"/>
              <a:gd name="connsiteY89" fmla="*/ 184150 h 949821"/>
              <a:gd name="connsiteX90" fmla="*/ 34880 w 779079"/>
              <a:gd name="connsiteY90" fmla="*/ 95250 h 94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79079" h="949821">
                <a:moveTo>
                  <a:pt x="34880" y="95250"/>
                </a:moveTo>
                <a:cubicBezTo>
                  <a:pt x="38055" y="78317"/>
                  <a:pt x="61841" y="89976"/>
                  <a:pt x="72980" y="82550"/>
                </a:cubicBezTo>
                <a:cubicBezTo>
                  <a:pt x="103169" y="62424"/>
                  <a:pt x="84790" y="72263"/>
                  <a:pt x="130130" y="57150"/>
                </a:cubicBezTo>
                <a:lnTo>
                  <a:pt x="149180" y="50800"/>
                </a:lnTo>
                <a:cubicBezTo>
                  <a:pt x="155530" y="48683"/>
                  <a:pt x="161666" y="45763"/>
                  <a:pt x="168230" y="44450"/>
                </a:cubicBezTo>
                <a:lnTo>
                  <a:pt x="199980" y="38100"/>
                </a:lnTo>
                <a:cubicBezTo>
                  <a:pt x="212648" y="35797"/>
                  <a:pt x="225511" y="34543"/>
                  <a:pt x="238080" y="31750"/>
                </a:cubicBezTo>
                <a:cubicBezTo>
                  <a:pt x="244614" y="30298"/>
                  <a:pt x="250672" y="27161"/>
                  <a:pt x="257130" y="25400"/>
                </a:cubicBezTo>
                <a:cubicBezTo>
                  <a:pt x="273969" y="20807"/>
                  <a:pt x="290814" y="16123"/>
                  <a:pt x="307930" y="12700"/>
                </a:cubicBezTo>
                <a:cubicBezTo>
                  <a:pt x="348238" y="4638"/>
                  <a:pt x="329209" y="8968"/>
                  <a:pt x="365080" y="0"/>
                </a:cubicBezTo>
                <a:cubicBezTo>
                  <a:pt x="447630" y="2117"/>
                  <a:pt x="530363" y="467"/>
                  <a:pt x="612730" y="6350"/>
                </a:cubicBezTo>
                <a:cubicBezTo>
                  <a:pt x="620342" y="6894"/>
                  <a:pt x="626384" y="13654"/>
                  <a:pt x="631780" y="19050"/>
                </a:cubicBezTo>
                <a:cubicBezTo>
                  <a:pt x="679038" y="66308"/>
                  <a:pt x="624985" y="27220"/>
                  <a:pt x="669880" y="57150"/>
                </a:cubicBezTo>
                <a:cubicBezTo>
                  <a:pt x="678347" y="69850"/>
                  <a:pt x="696232" y="80016"/>
                  <a:pt x="695280" y="95250"/>
                </a:cubicBezTo>
                <a:cubicBezTo>
                  <a:pt x="694828" y="102486"/>
                  <a:pt x="690716" y="211469"/>
                  <a:pt x="682580" y="241300"/>
                </a:cubicBezTo>
                <a:cubicBezTo>
                  <a:pt x="680089" y="250432"/>
                  <a:pt x="673396" y="257911"/>
                  <a:pt x="669880" y="266700"/>
                </a:cubicBezTo>
                <a:cubicBezTo>
                  <a:pt x="664908" y="279129"/>
                  <a:pt x="661413" y="292100"/>
                  <a:pt x="657180" y="304800"/>
                </a:cubicBezTo>
                <a:lnTo>
                  <a:pt x="638130" y="361950"/>
                </a:lnTo>
                <a:cubicBezTo>
                  <a:pt x="636013" y="368300"/>
                  <a:pt x="637349" y="377287"/>
                  <a:pt x="631780" y="381000"/>
                </a:cubicBezTo>
                <a:cubicBezTo>
                  <a:pt x="613049" y="393487"/>
                  <a:pt x="608959" y="394415"/>
                  <a:pt x="593680" y="412750"/>
                </a:cubicBezTo>
                <a:cubicBezTo>
                  <a:pt x="588794" y="418613"/>
                  <a:pt x="586376" y="426404"/>
                  <a:pt x="580980" y="431800"/>
                </a:cubicBezTo>
                <a:cubicBezTo>
                  <a:pt x="575584" y="437196"/>
                  <a:pt x="567793" y="439614"/>
                  <a:pt x="561930" y="444500"/>
                </a:cubicBezTo>
                <a:cubicBezTo>
                  <a:pt x="555031" y="450249"/>
                  <a:pt x="549969" y="458037"/>
                  <a:pt x="542880" y="463550"/>
                </a:cubicBezTo>
                <a:cubicBezTo>
                  <a:pt x="530832" y="472921"/>
                  <a:pt x="517480" y="480483"/>
                  <a:pt x="504780" y="488950"/>
                </a:cubicBezTo>
                <a:lnTo>
                  <a:pt x="485730" y="501650"/>
                </a:lnTo>
                <a:cubicBezTo>
                  <a:pt x="477263" y="514350"/>
                  <a:pt x="473030" y="531283"/>
                  <a:pt x="460330" y="539750"/>
                </a:cubicBezTo>
                <a:lnTo>
                  <a:pt x="403180" y="577850"/>
                </a:lnTo>
                <a:cubicBezTo>
                  <a:pt x="396830" y="582083"/>
                  <a:pt x="389526" y="585154"/>
                  <a:pt x="384130" y="590550"/>
                </a:cubicBezTo>
                <a:cubicBezTo>
                  <a:pt x="328475" y="646205"/>
                  <a:pt x="396583" y="575606"/>
                  <a:pt x="352380" y="628650"/>
                </a:cubicBezTo>
                <a:cubicBezTo>
                  <a:pt x="337101" y="646985"/>
                  <a:pt x="333011" y="647913"/>
                  <a:pt x="314280" y="660400"/>
                </a:cubicBezTo>
                <a:lnTo>
                  <a:pt x="288880" y="698500"/>
                </a:lnTo>
                <a:cubicBezTo>
                  <a:pt x="284647" y="704850"/>
                  <a:pt x="278593" y="710310"/>
                  <a:pt x="276180" y="717550"/>
                </a:cubicBezTo>
                <a:lnTo>
                  <a:pt x="263480" y="755650"/>
                </a:lnTo>
                <a:lnTo>
                  <a:pt x="257130" y="774700"/>
                </a:lnTo>
                <a:cubicBezTo>
                  <a:pt x="259247" y="789517"/>
                  <a:pt x="249890" y="812878"/>
                  <a:pt x="263480" y="819150"/>
                </a:cubicBezTo>
                <a:cubicBezTo>
                  <a:pt x="286622" y="829831"/>
                  <a:pt x="314389" y="815961"/>
                  <a:pt x="339680" y="812800"/>
                </a:cubicBezTo>
                <a:cubicBezTo>
                  <a:pt x="351833" y="811281"/>
                  <a:pt x="397041" y="796819"/>
                  <a:pt x="403180" y="793750"/>
                </a:cubicBezTo>
                <a:cubicBezTo>
                  <a:pt x="411647" y="789517"/>
                  <a:pt x="419717" y="784374"/>
                  <a:pt x="428580" y="781050"/>
                </a:cubicBezTo>
                <a:cubicBezTo>
                  <a:pt x="455506" y="770953"/>
                  <a:pt x="501963" y="770338"/>
                  <a:pt x="523830" y="768350"/>
                </a:cubicBezTo>
                <a:cubicBezTo>
                  <a:pt x="569505" y="753125"/>
                  <a:pt x="512466" y="771597"/>
                  <a:pt x="568280" y="755650"/>
                </a:cubicBezTo>
                <a:cubicBezTo>
                  <a:pt x="613841" y="742633"/>
                  <a:pt x="554529" y="755860"/>
                  <a:pt x="619080" y="742950"/>
                </a:cubicBezTo>
                <a:cubicBezTo>
                  <a:pt x="665647" y="745067"/>
                  <a:pt x="718307" y="726173"/>
                  <a:pt x="758780" y="749300"/>
                </a:cubicBezTo>
                <a:cubicBezTo>
                  <a:pt x="779079" y="760899"/>
                  <a:pt x="772154" y="806598"/>
                  <a:pt x="752430" y="819150"/>
                </a:cubicBezTo>
                <a:cubicBezTo>
                  <a:pt x="714549" y="843256"/>
                  <a:pt x="619080" y="838200"/>
                  <a:pt x="619080" y="838200"/>
                </a:cubicBezTo>
                <a:cubicBezTo>
                  <a:pt x="598039" y="846617"/>
                  <a:pt x="570969" y="858165"/>
                  <a:pt x="549230" y="863600"/>
                </a:cubicBezTo>
                <a:cubicBezTo>
                  <a:pt x="540763" y="865717"/>
                  <a:pt x="532514" y="869082"/>
                  <a:pt x="523830" y="869950"/>
                </a:cubicBezTo>
                <a:cubicBezTo>
                  <a:pt x="490066" y="873326"/>
                  <a:pt x="456097" y="874183"/>
                  <a:pt x="422230" y="876300"/>
                </a:cubicBezTo>
                <a:cubicBezTo>
                  <a:pt x="415880" y="880533"/>
                  <a:pt x="410006" y="885587"/>
                  <a:pt x="403180" y="889000"/>
                </a:cubicBezTo>
                <a:cubicBezTo>
                  <a:pt x="388482" y="896349"/>
                  <a:pt x="358866" y="900160"/>
                  <a:pt x="346030" y="901700"/>
                </a:cubicBezTo>
                <a:cubicBezTo>
                  <a:pt x="223699" y="916380"/>
                  <a:pt x="231534" y="914058"/>
                  <a:pt x="111080" y="920750"/>
                </a:cubicBezTo>
                <a:lnTo>
                  <a:pt x="53930" y="939800"/>
                </a:lnTo>
                <a:lnTo>
                  <a:pt x="34880" y="946150"/>
                </a:lnTo>
                <a:cubicBezTo>
                  <a:pt x="24297" y="944033"/>
                  <a:pt x="7138" y="949821"/>
                  <a:pt x="3130" y="939800"/>
                </a:cubicBezTo>
                <a:cubicBezTo>
                  <a:pt x="0" y="931976"/>
                  <a:pt x="6987" y="881285"/>
                  <a:pt x="15830" y="863600"/>
                </a:cubicBezTo>
                <a:cubicBezTo>
                  <a:pt x="19243" y="856774"/>
                  <a:pt x="22787" y="849576"/>
                  <a:pt x="28530" y="844550"/>
                </a:cubicBezTo>
                <a:lnTo>
                  <a:pt x="85680" y="806450"/>
                </a:lnTo>
                <a:lnTo>
                  <a:pt x="104730" y="793750"/>
                </a:lnTo>
                <a:cubicBezTo>
                  <a:pt x="128013" y="758825"/>
                  <a:pt x="104730" y="788458"/>
                  <a:pt x="136480" y="762000"/>
                </a:cubicBezTo>
                <a:cubicBezTo>
                  <a:pt x="185373" y="721256"/>
                  <a:pt x="127282" y="761782"/>
                  <a:pt x="174580" y="730250"/>
                </a:cubicBezTo>
                <a:cubicBezTo>
                  <a:pt x="206112" y="682952"/>
                  <a:pt x="165586" y="741043"/>
                  <a:pt x="206330" y="692150"/>
                </a:cubicBezTo>
                <a:cubicBezTo>
                  <a:pt x="211216" y="686287"/>
                  <a:pt x="213634" y="678496"/>
                  <a:pt x="219030" y="673100"/>
                </a:cubicBezTo>
                <a:cubicBezTo>
                  <a:pt x="237228" y="654902"/>
                  <a:pt x="236472" y="664379"/>
                  <a:pt x="257130" y="654050"/>
                </a:cubicBezTo>
                <a:cubicBezTo>
                  <a:pt x="263956" y="650637"/>
                  <a:pt x="269830" y="645583"/>
                  <a:pt x="276180" y="641350"/>
                </a:cubicBezTo>
                <a:cubicBezTo>
                  <a:pt x="281160" y="631389"/>
                  <a:pt x="292605" y="605875"/>
                  <a:pt x="301580" y="596900"/>
                </a:cubicBezTo>
                <a:cubicBezTo>
                  <a:pt x="306976" y="591504"/>
                  <a:pt x="314767" y="589086"/>
                  <a:pt x="320630" y="584200"/>
                </a:cubicBezTo>
                <a:cubicBezTo>
                  <a:pt x="327529" y="578451"/>
                  <a:pt x="333330" y="571500"/>
                  <a:pt x="339680" y="565150"/>
                </a:cubicBezTo>
                <a:cubicBezTo>
                  <a:pt x="352896" y="512287"/>
                  <a:pt x="334383" y="562132"/>
                  <a:pt x="365080" y="527050"/>
                </a:cubicBezTo>
                <a:cubicBezTo>
                  <a:pt x="375131" y="515563"/>
                  <a:pt x="385653" y="503430"/>
                  <a:pt x="390480" y="488950"/>
                </a:cubicBezTo>
                <a:cubicBezTo>
                  <a:pt x="392597" y="482600"/>
                  <a:pt x="392649" y="475127"/>
                  <a:pt x="396830" y="469900"/>
                </a:cubicBezTo>
                <a:cubicBezTo>
                  <a:pt x="401598" y="463941"/>
                  <a:pt x="409530" y="461433"/>
                  <a:pt x="415880" y="457200"/>
                </a:cubicBezTo>
                <a:cubicBezTo>
                  <a:pt x="447412" y="409902"/>
                  <a:pt x="406886" y="467993"/>
                  <a:pt x="447630" y="419100"/>
                </a:cubicBezTo>
                <a:cubicBezTo>
                  <a:pt x="474088" y="387350"/>
                  <a:pt x="444455" y="410633"/>
                  <a:pt x="479380" y="387350"/>
                </a:cubicBezTo>
                <a:cubicBezTo>
                  <a:pt x="494838" y="364162"/>
                  <a:pt x="507876" y="346313"/>
                  <a:pt x="517480" y="317500"/>
                </a:cubicBezTo>
                <a:cubicBezTo>
                  <a:pt x="519597" y="311150"/>
                  <a:pt x="520837" y="304437"/>
                  <a:pt x="523830" y="298450"/>
                </a:cubicBezTo>
                <a:cubicBezTo>
                  <a:pt x="527243" y="291624"/>
                  <a:pt x="533117" y="286226"/>
                  <a:pt x="536530" y="279400"/>
                </a:cubicBezTo>
                <a:cubicBezTo>
                  <a:pt x="539523" y="273413"/>
                  <a:pt x="539887" y="266337"/>
                  <a:pt x="542880" y="260350"/>
                </a:cubicBezTo>
                <a:cubicBezTo>
                  <a:pt x="567499" y="211111"/>
                  <a:pt x="545969" y="270133"/>
                  <a:pt x="561930" y="222250"/>
                </a:cubicBezTo>
                <a:cubicBezTo>
                  <a:pt x="557697" y="194733"/>
                  <a:pt x="555982" y="166709"/>
                  <a:pt x="549230" y="139700"/>
                </a:cubicBezTo>
                <a:cubicBezTo>
                  <a:pt x="547379" y="132296"/>
                  <a:pt x="543002" y="124695"/>
                  <a:pt x="536530" y="120650"/>
                </a:cubicBezTo>
                <a:cubicBezTo>
                  <a:pt x="525178" y="113555"/>
                  <a:pt x="511130" y="112183"/>
                  <a:pt x="498430" y="107950"/>
                </a:cubicBezTo>
                <a:lnTo>
                  <a:pt x="479380" y="101600"/>
                </a:lnTo>
                <a:lnTo>
                  <a:pt x="460330" y="95250"/>
                </a:lnTo>
                <a:cubicBezTo>
                  <a:pt x="398947" y="97367"/>
                  <a:pt x="337494" y="97993"/>
                  <a:pt x="276180" y="101600"/>
                </a:cubicBezTo>
                <a:cubicBezTo>
                  <a:pt x="265406" y="102234"/>
                  <a:pt x="254843" y="105110"/>
                  <a:pt x="244430" y="107950"/>
                </a:cubicBezTo>
                <a:lnTo>
                  <a:pt x="187280" y="127000"/>
                </a:lnTo>
                <a:lnTo>
                  <a:pt x="168230" y="133350"/>
                </a:lnTo>
                <a:cubicBezTo>
                  <a:pt x="161880" y="135467"/>
                  <a:pt x="154749" y="135987"/>
                  <a:pt x="149180" y="139700"/>
                </a:cubicBezTo>
                <a:cubicBezTo>
                  <a:pt x="136480" y="148167"/>
                  <a:pt x="125560" y="160273"/>
                  <a:pt x="111080" y="165100"/>
                </a:cubicBezTo>
                <a:lnTo>
                  <a:pt x="72980" y="177800"/>
                </a:lnTo>
                <a:lnTo>
                  <a:pt x="53930" y="184150"/>
                </a:lnTo>
                <a:cubicBezTo>
                  <a:pt x="29489" y="147488"/>
                  <a:pt x="31705" y="112183"/>
                  <a:pt x="34880" y="95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endParaRPr lang="en-US"/>
          </a:p>
        </p:txBody>
      </p:sp>
      <p:sp>
        <p:nvSpPr>
          <p:cNvPr id="14" name="3"/>
          <p:cNvSpPr/>
          <p:nvPr/>
        </p:nvSpPr>
        <p:spPr>
          <a:xfrm>
            <a:off x="9586119" y="1937084"/>
            <a:ext cx="1449761" cy="2015532"/>
          </a:xfrm>
          <a:custGeom>
            <a:avLst/>
            <a:gdLst>
              <a:gd name="connsiteX0" fmla="*/ 0 w 711200"/>
              <a:gd name="connsiteY0" fmla="*/ 38100 h 986263"/>
              <a:gd name="connsiteX1" fmla="*/ 57150 w 711200"/>
              <a:gd name="connsiteY1" fmla="*/ 19050 h 986263"/>
              <a:gd name="connsiteX2" fmla="*/ 76200 w 711200"/>
              <a:gd name="connsiteY2" fmla="*/ 12700 h 986263"/>
              <a:gd name="connsiteX3" fmla="*/ 95250 w 711200"/>
              <a:gd name="connsiteY3" fmla="*/ 6350 h 986263"/>
              <a:gd name="connsiteX4" fmla="*/ 139700 w 711200"/>
              <a:gd name="connsiteY4" fmla="*/ 0 h 986263"/>
              <a:gd name="connsiteX5" fmla="*/ 254000 w 711200"/>
              <a:gd name="connsiteY5" fmla="*/ 6350 h 986263"/>
              <a:gd name="connsiteX6" fmla="*/ 285750 w 711200"/>
              <a:gd name="connsiteY6" fmla="*/ 12700 h 986263"/>
              <a:gd name="connsiteX7" fmla="*/ 323850 w 711200"/>
              <a:gd name="connsiteY7" fmla="*/ 25400 h 986263"/>
              <a:gd name="connsiteX8" fmla="*/ 501650 w 711200"/>
              <a:gd name="connsiteY8" fmla="*/ 25400 h 986263"/>
              <a:gd name="connsiteX9" fmla="*/ 520700 w 711200"/>
              <a:gd name="connsiteY9" fmla="*/ 31750 h 986263"/>
              <a:gd name="connsiteX10" fmla="*/ 539750 w 711200"/>
              <a:gd name="connsiteY10" fmla="*/ 44450 h 986263"/>
              <a:gd name="connsiteX11" fmla="*/ 552450 w 711200"/>
              <a:gd name="connsiteY11" fmla="*/ 63500 h 986263"/>
              <a:gd name="connsiteX12" fmla="*/ 571500 w 711200"/>
              <a:gd name="connsiteY12" fmla="*/ 127000 h 986263"/>
              <a:gd name="connsiteX13" fmla="*/ 584200 w 711200"/>
              <a:gd name="connsiteY13" fmla="*/ 165100 h 986263"/>
              <a:gd name="connsiteX14" fmla="*/ 590550 w 711200"/>
              <a:gd name="connsiteY14" fmla="*/ 184150 h 986263"/>
              <a:gd name="connsiteX15" fmla="*/ 596900 w 711200"/>
              <a:gd name="connsiteY15" fmla="*/ 203200 h 986263"/>
              <a:gd name="connsiteX16" fmla="*/ 584200 w 711200"/>
              <a:gd name="connsiteY16" fmla="*/ 311150 h 986263"/>
              <a:gd name="connsiteX17" fmla="*/ 571500 w 711200"/>
              <a:gd name="connsiteY17" fmla="*/ 330200 h 986263"/>
              <a:gd name="connsiteX18" fmla="*/ 552450 w 711200"/>
              <a:gd name="connsiteY18" fmla="*/ 342900 h 986263"/>
              <a:gd name="connsiteX19" fmla="*/ 520700 w 711200"/>
              <a:gd name="connsiteY19" fmla="*/ 387350 h 986263"/>
              <a:gd name="connsiteX20" fmla="*/ 463550 w 711200"/>
              <a:gd name="connsiteY20" fmla="*/ 419100 h 986263"/>
              <a:gd name="connsiteX21" fmla="*/ 444500 w 711200"/>
              <a:gd name="connsiteY21" fmla="*/ 431800 h 986263"/>
              <a:gd name="connsiteX22" fmla="*/ 438150 w 711200"/>
              <a:gd name="connsiteY22" fmla="*/ 495300 h 986263"/>
              <a:gd name="connsiteX23" fmla="*/ 457200 w 711200"/>
              <a:gd name="connsiteY23" fmla="*/ 501650 h 986263"/>
              <a:gd name="connsiteX24" fmla="*/ 577850 w 711200"/>
              <a:gd name="connsiteY24" fmla="*/ 520700 h 986263"/>
              <a:gd name="connsiteX25" fmla="*/ 635000 w 711200"/>
              <a:gd name="connsiteY25" fmla="*/ 546100 h 986263"/>
              <a:gd name="connsiteX26" fmla="*/ 647700 w 711200"/>
              <a:gd name="connsiteY26" fmla="*/ 565150 h 986263"/>
              <a:gd name="connsiteX27" fmla="*/ 666750 w 711200"/>
              <a:gd name="connsiteY27" fmla="*/ 571500 h 986263"/>
              <a:gd name="connsiteX28" fmla="*/ 673100 w 711200"/>
              <a:gd name="connsiteY28" fmla="*/ 590550 h 986263"/>
              <a:gd name="connsiteX29" fmla="*/ 692150 w 711200"/>
              <a:gd name="connsiteY29" fmla="*/ 609600 h 986263"/>
              <a:gd name="connsiteX30" fmla="*/ 704850 w 711200"/>
              <a:gd name="connsiteY30" fmla="*/ 647700 h 986263"/>
              <a:gd name="connsiteX31" fmla="*/ 711200 w 711200"/>
              <a:gd name="connsiteY31" fmla="*/ 666750 h 986263"/>
              <a:gd name="connsiteX32" fmla="*/ 704850 w 711200"/>
              <a:gd name="connsiteY32" fmla="*/ 800100 h 986263"/>
              <a:gd name="connsiteX33" fmla="*/ 698500 w 711200"/>
              <a:gd name="connsiteY33" fmla="*/ 819150 h 986263"/>
              <a:gd name="connsiteX34" fmla="*/ 685800 w 711200"/>
              <a:gd name="connsiteY34" fmla="*/ 838200 h 986263"/>
              <a:gd name="connsiteX35" fmla="*/ 666750 w 711200"/>
              <a:gd name="connsiteY35" fmla="*/ 850900 h 986263"/>
              <a:gd name="connsiteX36" fmla="*/ 641350 w 711200"/>
              <a:gd name="connsiteY36" fmla="*/ 882650 h 986263"/>
              <a:gd name="connsiteX37" fmla="*/ 609600 w 711200"/>
              <a:gd name="connsiteY37" fmla="*/ 920750 h 986263"/>
              <a:gd name="connsiteX38" fmla="*/ 590550 w 711200"/>
              <a:gd name="connsiteY38" fmla="*/ 927100 h 986263"/>
              <a:gd name="connsiteX39" fmla="*/ 571500 w 711200"/>
              <a:gd name="connsiteY39" fmla="*/ 939800 h 986263"/>
              <a:gd name="connsiteX40" fmla="*/ 406400 w 711200"/>
              <a:gd name="connsiteY40" fmla="*/ 958850 h 986263"/>
              <a:gd name="connsiteX41" fmla="*/ 387350 w 711200"/>
              <a:gd name="connsiteY41" fmla="*/ 965200 h 986263"/>
              <a:gd name="connsiteX42" fmla="*/ 184150 w 711200"/>
              <a:gd name="connsiteY42" fmla="*/ 965200 h 986263"/>
              <a:gd name="connsiteX43" fmla="*/ 146050 w 711200"/>
              <a:gd name="connsiteY43" fmla="*/ 946150 h 986263"/>
              <a:gd name="connsiteX44" fmla="*/ 139700 w 711200"/>
              <a:gd name="connsiteY44" fmla="*/ 927100 h 986263"/>
              <a:gd name="connsiteX45" fmla="*/ 146050 w 711200"/>
              <a:gd name="connsiteY45" fmla="*/ 901700 h 986263"/>
              <a:gd name="connsiteX46" fmla="*/ 184150 w 711200"/>
              <a:gd name="connsiteY46" fmla="*/ 889000 h 986263"/>
              <a:gd name="connsiteX47" fmla="*/ 285750 w 711200"/>
              <a:gd name="connsiteY47" fmla="*/ 895350 h 986263"/>
              <a:gd name="connsiteX48" fmla="*/ 444500 w 711200"/>
              <a:gd name="connsiteY48" fmla="*/ 876300 h 986263"/>
              <a:gd name="connsiteX49" fmla="*/ 463550 w 711200"/>
              <a:gd name="connsiteY49" fmla="*/ 863600 h 986263"/>
              <a:gd name="connsiteX50" fmla="*/ 495300 w 711200"/>
              <a:gd name="connsiteY50" fmla="*/ 831850 h 986263"/>
              <a:gd name="connsiteX51" fmla="*/ 508000 w 711200"/>
              <a:gd name="connsiteY51" fmla="*/ 812800 h 986263"/>
              <a:gd name="connsiteX52" fmla="*/ 539750 w 711200"/>
              <a:gd name="connsiteY52" fmla="*/ 768350 h 986263"/>
              <a:gd name="connsiteX53" fmla="*/ 558800 w 711200"/>
              <a:gd name="connsiteY53" fmla="*/ 730250 h 986263"/>
              <a:gd name="connsiteX54" fmla="*/ 552450 w 711200"/>
              <a:gd name="connsiteY54" fmla="*/ 654050 h 986263"/>
              <a:gd name="connsiteX55" fmla="*/ 527050 w 711200"/>
              <a:gd name="connsiteY55" fmla="*/ 615950 h 986263"/>
              <a:gd name="connsiteX56" fmla="*/ 514350 w 711200"/>
              <a:gd name="connsiteY56" fmla="*/ 596900 h 986263"/>
              <a:gd name="connsiteX57" fmla="*/ 495300 w 711200"/>
              <a:gd name="connsiteY57" fmla="*/ 584200 h 986263"/>
              <a:gd name="connsiteX58" fmla="*/ 425450 w 711200"/>
              <a:gd name="connsiteY58" fmla="*/ 565150 h 986263"/>
              <a:gd name="connsiteX59" fmla="*/ 387350 w 711200"/>
              <a:gd name="connsiteY59" fmla="*/ 552450 h 986263"/>
              <a:gd name="connsiteX60" fmla="*/ 349250 w 711200"/>
              <a:gd name="connsiteY60" fmla="*/ 533400 h 986263"/>
              <a:gd name="connsiteX61" fmla="*/ 203200 w 711200"/>
              <a:gd name="connsiteY61" fmla="*/ 527050 h 986263"/>
              <a:gd name="connsiteX62" fmla="*/ 184150 w 711200"/>
              <a:gd name="connsiteY62" fmla="*/ 520700 h 986263"/>
              <a:gd name="connsiteX63" fmla="*/ 171450 w 711200"/>
              <a:gd name="connsiteY63" fmla="*/ 501650 h 986263"/>
              <a:gd name="connsiteX64" fmla="*/ 152400 w 711200"/>
              <a:gd name="connsiteY64" fmla="*/ 482600 h 986263"/>
              <a:gd name="connsiteX65" fmla="*/ 158750 w 711200"/>
              <a:gd name="connsiteY65" fmla="*/ 463550 h 986263"/>
              <a:gd name="connsiteX66" fmla="*/ 203200 w 711200"/>
              <a:gd name="connsiteY66" fmla="*/ 444500 h 986263"/>
              <a:gd name="connsiteX67" fmla="*/ 285750 w 711200"/>
              <a:gd name="connsiteY67" fmla="*/ 425450 h 986263"/>
              <a:gd name="connsiteX68" fmla="*/ 342900 w 711200"/>
              <a:gd name="connsiteY68" fmla="*/ 406400 h 986263"/>
              <a:gd name="connsiteX69" fmla="*/ 361950 w 711200"/>
              <a:gd name="connsiteY69" fmla="*/ 400050 h 986263"/>
              <a:gd name="connsiteX70" fmla="*/ 387350 w 711200"/>
              <a:gd name="connsiteY70" fmla="*/ 361950 h 986263"/>
              <a:gd name="connsiteX71" fmla="*/ 400050 w 711200"/>
              <a:gd name="connsiteY71" fmla="*/ 342900 h 986263"/>
              <a:gd name="connsiteX72" fmla="*/ 406400 w 711200"/>
              <a:gd name="connsiteY72" fmla="*/ 323850 h 986263"/>
              <a:gd name="connsiteX73" fmla="*/ 412750 w 711200"/>
              <a:gd name="connsiteY73" fmla="*/ 298450 h 986263"/>
              <a:gd name="connsiteX74" fmla="*/ 425450 w 711200"/>
              <a:gd name="connsiteY74" fmla="*/ 260350 h 986263"/>
              <a:gd name="connsiteX75" fmla="*/ 419100 w 711200"/>
              <a:gd name="connsiteY75" fmla="*/ 158750 h 986263"/>
              <a:gd name="connsiteX76" fmla="*/ 412750 w 711200"/>
              <a:gd name="connsiteY76" fmla="*/ 139700 h 986263"/>
              <a:gd name="connsiteX77" fmla="*/ 393700 w 711200"/>
              <a:gd name="connsiteY77" fmla="*/ 133350 h 986263"/>
              <a:gd name="connsiteX78" fmla="*/ 374650 w 711200"/>
              <a:gd name="connsiteY78" fmla="*/ 120650 h 986263"/>
              <a:gd name="connsiteX79" fmla="*/ 317500 w 711200"/>
              <a:gd name="connsiteY79" fmla="*/ 101600 h 986263"/>
              <a:gd name="connsiteX80" fmla="*/ 298450 w 711200"/>
              <a:gd name="connsiteY80" fmla="*/ 95250 h 986263"/>
              <a:gd name="connsiteX81" fmla="*/ 279400 w 711200"/>
              <a:gd name="connsiteY81" fmla="*/ 88900 h 986263"/>
              <a:gd name="connsiteX82" fmla="*/ 196850 w 711200"/>
              <a:gd name="connsiteY82" fmla="*/ 101600 h 986263"/>
              <a:gd name="connsiteX83" fmla="*/ 25400 w 711200"/>
              <a:gd name="connsiteY83" fmla="*/ 95250 h 986263"/>
              <a:gd name="connsiteX84" fmla="*/ 6350 w 711200"/>
              <a:gd name="connsiteY84" fmla="*/ 57150 h 986263"/>
              <a:gd name="connsiteX85" fmla="*/ 0 w 711200"/>
              <a:gd name="connsiteY85" fmla="*/ 38100 h 98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11200" h="986263">
                <a:moveTo>
                  <a:pt x="0" y="38100"/>
                </a:moveTo>
                <a:lnTo>
                  <a:pt x="57150" y="19050"/>
                </a:lnTo>
                <a:lnTo>
                  <a:pt x="76200" y="12700"/>
                </a:lnTo>
                <a:cubicBezTo>
                  <a:pt x="82550" y="10583"/>
                  <a:pt x="88624" y="7297"/>
                  <a:pt x="95250" y="6350"/>
                </a:cubicBezTo>
                <a:lnTo>
                  <a:pt x="139700" y="0"/>
                </a:lnTo>
                <a:cubicBezTo>
                  <a:pt x="177800" y="2117"/>
                  <a:pt x="215985" y="3044"/>
                  <a:pt x="254000" y="6350"/>
                </a:cubicBezTo>
                <a:cubicBezTo>
                  <a:pt x="264752" y="7285"/>
                  <a:pt x="275337" y="9860"/>
                  <a:pt x="285750" y="12700"/>
                </a:cubicBezTo>
                <a:cubicBezTo>
                  <a:pt x="298665" y="16222"/>
                  <a:pt x="323850" y="25400"/>
                  <a:pt x="323850" y="25400"/>
                </a:cubicBezTo>
                <a:cubicBezTo>
                  <a:pt x="411231" y="17456"/>
                  <a:pt x="398678" y="15103"/>
                  <a:pt x="501650" y="25400"/>
                </a:cubicBezTo>
                <a:cubicBezTo>
                  <a:pt x="508310" y="26066"/>
                  <a:pt x="514713" y="28757"/>
                  <a:pt x="520700" y="31750"/>
                </a:cubicBezTo>
                <a:cubicBezTo>
                  <a:pt x="527526" y="35163"/>
                  <a:pt x="533400" y="40217"/>
                  <a:pt x="539750" y="44450"/>
                </a:cubicBezTo>
                <a:cubicBezTo>
                  <a:pt x="543983" y="50800"/>
                  <a:pt x="549350" y="56526"/>
                  <a:pt x="552450" y="63500"/>
                </a:cubicBezTo>
                <a:cubicBezTo>
                  <a:pt x="566266" y="94586"/>
                  <a:pt x="562975" y="98583"/>
                  <a:pt x="571500" y="127000"/>
                </a:cubicBezTo>
                <a:cubicBezTo>
                  <a:pt x="575347" y="139822"/>
                  <a:pt x="579967" y="152400"/>
                  <a:pt x="584200" y="165100"/>
                </a:cubicBezTo>
                <a:lnTo>
                  <a:pt x="590550" y="184150"/>
                </a:lnTo>
                <a:lnTo>
                  <a:pt x="596900" y="203200"/>
                </a:lnTo>
                <a:cubicBezTo>
                  <a:pt x="596326" y="210668"/>
                  <a:pt x="595205" y="285471"/>
                  <a:pt x="584200" y="311150"/>
                </a:cubicBezTo>
                <a:cubicBezTo>
                  <a:pt x="581194" y="318165"/>
                  <a:pt x="576896" y="324804"/>
                  <a:pt x="571500" y="330200"/>
                </a:cubicBezTo>
                <a:cubicBezTo>
                  <a:pt x="566104" y="335596"/>
                  <a:pt x="558800" y="338667"/>
                  <a:pt x="552450" y="342900"/>
                </a:cubicBezTo>
                <a:cubicBezTo>
                  <a:pt x="546272" y="352168"/>
                  <a:pt x="527144" y="381622"/>
                  <a:pt x="520700" y="387350"/>
                </a:cubicBezTo>
                <a:cubicBezTo>
                  <a:pt x="469216" y="433114"/>
                  <a:pt x="500507" y="400621"/>
                  <a:pt x="463550" y="419100"/>
                </a:cubicBezTo>
                <a:cubicBezTo>
                  <a:pt x="456724" y="422513"/>
                  <a:pt x="450850" y="427567"/>
                  <a:pt x="444500" y="431800"/>
                </a:cubicBezTo>
                <a:cubicBezTo>
                  <a:pt x="438565" y="449604"/>
                  <a:pt x="422343" y="475542"/>
                  <a:pt x="438150" y="495300"/>
                </a:cubicBezTo>
                <a:cubicBezTo>
                  <a:pt x="442331" y="500527"/>
                  <a:pt x="450764" y="499811"/>
                  <a:pt x="457200" y="501650"/>
                </a:cubicBezTo>
                <a:cubicBezTo>
                  <a:pt x="496629" y="512915"/>
                  <a:pt x="537252" y="516189"/>
                  <a:pt x="577850" y="520700"/>
                </a:cubicBezTo>
                <a:cubicBezTo>
                  <a:pt x="623190" y="535813"/>
                  <a:pt x="604811" y="525974"/>
                  <a:pt x="635000" y="546100"/>
                </a:cubicBezTo>
                <a:cubicBezTo>
                  <a:pt x="639233" y="552450"/>
                  <a:pt x="641741" y="560382"/>
                  <a:pt x="647700" y="565150"/>
                </a:cubicBezTo>
                <a:cubicBezTo>
                  <a:pt x="652927" y="569331"/>
                  <a:pt x="662017" y="566767"/>
                  <a:pt x="666750" y="571500"/>
                </a:cubicBezTo>
                <a:cubicBezTo>
                  <a:pt x="671483" y="576233"/>
                  <a:pt x="669387" y="584981"/>
                  <a:pt x="673100" y="590550"/>
                </a:cubicBezTo>
                <a:cubicBezTo>
                  <a:pt x="678081" y="598022"/>
                  <a:pt x="685800" y="603250"/>
                  <a:pt x="692150" y="609600"/>
                </a:cubicBezTo>
                <a:lnTo>
                  <a:pt x="704850" y="647700"/>
                </a:lnTo>
                <a:lnTo>
                  <a:pt x="711200" y="666750"/>
                </a:lnTo>
                <a:cubicBezTo>
                  <a:pt x="709083" y="711200"/>
                  <a:pt x="708546" y="755753"/>
                  <a:pt x="704850" y="800100"/>
                </a:cubicBezTo>
                <a:cubicBezTo>
                  <a:pt x="704294" y="806770"/>
                  <a:pt x="701493" y="813163"/>
                  <a:pt x="698500" y="819150"/>
                </a:cubicBezTo>
                <a:cubicBezTo>
                  <a:pt x="695087" y="825976"/>
                  <a:pt x="691196" y="832804"/>
                  <a:pt x="685800" y="838200"/>
                </a:cubicBezTo>
                <a:cubicBezTo>
                  <a:pt x="680404" y="843596"/>
                  <a:pt x="673100" y="846667"/>
                  <a:pt x="666750" y="850900"/>
                </a:cubicBezTo>
                <a:cubicBezTo>
                  <a:pt x="654388" y="887986"/>
                  <a:pt x="670073" y="853927"/>
                  <a:pt x="641350" y="882650"/>
                </a:cubicBezTo>
                <a:cubicBezTo>
                  <a:pt x="617922" y="906078"/>
                  <a:pt x="640808" y="899944"/>
                  <a:pt x="609600" y="920750"/>
                </a:cubicBezTo>
                <a:cubicBezTo>
                  <a:pt x="604031" y="924463"/>
                  <a:pt x="596537" y="924107"/>
                  <a:pt x="590550" y="927100"/>
                </a:cubicBezTo>
                <a:cubicBezTo>
                  <a:pt x="583724" y="930513"/>
                  <a:pt x="578474" y="936700"/>
                  <a:pt x="571500" y="939800"/>
                </a:cubicBezTo>
                <a:cubicBezTo>
                  <a:pt x="515248" y="964801"/>
                  <a:pt x="476925" y="955324"/>
                  <a:pt x="406400" y="958850"/>
                </a:cubicBezTo>
                <a:cubicBezTo>
                  <a:pt x="400050" y="960967"/>
                  <a:pt x="393786" y="963361"/>
                  <a:pt x="387350" y="965200"/>
                </a:cubicBezTo>
                <a:cubicBezTo>
                  <a:pt x="313631" y="986263"/>
                  <a:pt x="308054" y="969625"/>
                  <a:pt x="184150" y="965200"/>
                </a:cubicBezTo>
                <a:cubicBezTo>
                  <a:pt x="171601" y="961017"/>
                  <a:pt x="155002" y="957341"/>
                  <a:pt x="146050" y="946150"/>
                </a:cubicBezTo>
                <a:cubicBezTo>
                  <a:pt x="141869" y="940923"/>
                  <a:pt x="141817" y="933450"/>
                  <a:pt x="139700" y="927100"/>
                </a:cubicBezTo>
                <a:cubicBezTo>
                  <a:pt x="141817" y="918633"/>
                  <a:pt x="139424" y="907380"/>
                  <a:pt x="146050" y="901700"/>
                </a:cubicBezTo>
                <a:cubicBezTo>
                  <a:pt x="156214" y="892988"/>
                  <a:pt x="184150" y="889000"/>
                  <a:pt x="184150" y="889000"/>
                </a:cubicBezTo>
                <a:cubicBezTo>
                  <a:pt x="218017" y="891117"/>
                  <a:pt x="251817" y="895350"/>
                  <a:pt x="285750" y="895350"/>
                </a:cubicBezTo>
                <a:cubicBezTo>
                  <a:pt x="294412" y="895350"/>
                  <a:pt x="409864" y="899391"/>
                  <a:pt x="444500" y="876300"/>
                </a:cubicBezTo>
                <a:lnTo>
                  <a:pt x="463550" y="863600"/>
                </a:lnTo>
                <a:cubicBezTo>
                  <a:pt x="497417" y="812800"/>
                  <a:pt x="452967" y="874183"/>
                  <a:pt x="495300" y="831850"/>
                </a:cubicBezTo>
                <a:cubicBezTo>
                  <a:pt x="500696" y="826454"/>
                  <a:pt x="503564" y="819010"/>
                  <a:pt x="508000" y="812800"/>
                </a:cubicBezTo>
                <a:cubicBezTo>
                  <a:pt x="512794" y="806089"/>
                  <a:pt x="534762" y="778327"/>
                  <a:pt x="539750" y="768350"/>
                </a:cubicBezTo>
                <a:cubicBezTo>
                  <a:pt x="566040" y="715770"/>
                  <a:pt x="522404" y="784845"/>
                  <a:pt x="558800" y="730250"/>
                </a:cubicBezTo>
                <a:cubicBezTo>
                  <a:pt x="556683" y="704850"/>
                  <a:pt x="559272" y="678608"/>
                  <a:pt x="552450" y="654050"/>
                </a:cubicBezTo>
                <a:cubicBezTo>
                  <a:pt x="548365" y="639343"/>
                  <a:pt x="535517" y="628650"/>
                  <a:pt x="527050" y="615950"/>
                </a:cubicBezTo>
                <a:cubicBezTo>
                  <a:pt x="522817" y="609600"/>
                  <a:pt x="520700" y="601133"/>
                  <a:pt x="514350" y="596900"/>
                </a:cubicBezTo>
                <a:cubicBezTo>
                  <a:pt x="508000" y="592667"/>
                  <a:pt x="502274" y="587300"/>
                  <a:pt x="495300" y="584200"/>
                </a:cubicBezTo>
                <a:cubicBezTo>
                  <a:pt x="454664" y="566140"/>
                  <a:pt x="464116" y="575695"/>
                  <a:pt x="425450" y="565150"/>
                </a:cubicBezTo>
                <a:cubicBezTo>
                  <a:pt x="412535" y="561628"/>
                  <a:pt x="398489" y="559876"/>
                  <a:pt x="387350" y="552450"/>
                </a:cubicBezTo>
                <a:cubicBezTo>
                  <a:pt x="375763" y="544726"/>
                  <a:pt x="364110" y="534543"/>
                  <a:pt x="349250" y="533400"/>
                </a:cubicBezTo>
                <a:cubicBezTo>
                  <a:pt x="300664" y="529663"/>
                  <a:pt x="251883" y="529167"/>
                  <a:pt x="203200" y="527050"/>
                </a:cubicBezTo>
                <a:cubicBezTo>
                  <a:pt x="196850" y="524933"/>
                  <a:pt x="189377" y="524881"/>
                  <a:pt x="184150" y="520700"/>
                </a:cubicBezTo>
                <a:cubicBezTo>
                  <a:pt x="178191" y="515932"/>
                  <a:pt x="176336" y="507513"/>
                  <a:pt x="171450" y="501650"/>
                </a:cubicBezTo>
                <a:cubicBezTo>
                  <a:pt x="165701" y="494751"/>
                  <a:pt x="158750" y="488950"/>
                  <a:pt x="152400" y="482600"/>
                </a:cubicBezTo>
                <a:cubicBezTo>
                  <a:pt x="154517" y="476250"/>
                  <a:pt x="154569" y="468777"/>
                  <a:pt x="158750" y="463550"/>
                </a:cubicBezTo>
                <a:cubicBezTo>
                  <a:pt x="170415" y="448969"/>
                  <a:pt x="187145" y="449317"/>
                  <a:pt x="203200" y="444500"/>
                </a:cubicBezTo>
                <a:cubicBezTo>
                  <a:pt x="266593" y="425482"/>
                  <a:pt x="215644" y="435465"/>
                  <a:pt x="285750" y="425450"/>
                </a:cubicBezTo>
                <a:lnTo>
                  <a:pt x="342900" y="406400"/>
                </a:lnTo>
                <a:lnTo>
                  <a:pt x="361950" y="400050"/>
                </a:lnTo>
                <a:lnTo>
                  <a:pt x="387350" y="361950"/>
                </a:lnTo>
                <a:cubicBezTo>
                  <a:pt x="391583" y="355600"/>
                  <a:pt x="397637" y="350140"/>
                  <a:pt x="400050" y="342900"/>
                </a:cubicBezTo>
                <a:cubicBezTo>
                  <a:pt x="402167" y="336550"/>
                  <a:pt x="404561" y="330286"/>
                  <a:pt x="406400" y="323850"/>
                </a:cubicBezTo>
                <a:cubicBezTo>
                  <a:pt x="408798" y="315459"/>
                  <a:pt x="410242" y="306809"/>
                  <a:pt x="412750" y="298450"/>
                </a:cubicBezTo>
                <a:cubicBezTo>
                  <a:pt x="416597" y="285628"/>
                  <a:pt x="425450" y="260350"/>
                  <a:pt x="425450" y="260350"/>
                </a:cubicBezTo>
                <a:cubicBezTo>
                  <a:pt x="423333" y="226483"/>
                  <a:pt x="422652" y="192496"/>
                  <a:pt x="419100" y="158750"/>
                </a:cubicBezTo>
                <a:cubicBezTo>
                  <a:pt x="418399" y="152093"/>
                  <a:pt x="417483" y="144433"/>
                  <a:pt x="412750" y="139700"/>
                </a:cubicBezTo>
                <a:cubicBezTo>
                  <a:pt x="408017" y="134967"/>
                  <a:pt x="399687" y="136343"/>
                  <a:pt x="393700" y="133350"/>
                </a:cubicBezTo>
                <a:cubicBezTo>
                  <a:pt x="386874" y="129937"/>
                  <a:pt x="381624" y="123750"/>
                  <a:pt x="374650" y="120650"/>
                </a:cubicBezTo>
                <a:lnTo>
                  <a:pt x="317500" y="101600"/>
                </a:lnTo>
                <a:lnTo>
                  <a:pt x="298450" y="95250"/>
                </a:lnTo>
                <a:lnTo>
                  <a:pt x="279400" y="88900"/>
                </a:lnTo>
                <a:cubicBezTo>
                  <a:pt x="255230" y="93734"/>
                  <a:pt x="219916" y="101600"/>
                  <a:pt x="196850" y="101600"/>
                </a:cubicBezTo>
                <a:cubicBezTo>
                  <a:pt x="139661" y="101600"/>
                  <a:pt x="82550" y="97367"/>
                  <a:pt x="25400" y="95250"/>
                </a:cubicBezTo>
                <a:cubicBezTo>
                  <a:pt x="18979" y="85618"/>
                  <a:pt x="6350" y="70295"/>
                  <a:pt x="6350" y="57150"/>
                </a:cubicBezTo>
                <a:cubicBezTo>
                  <a:pt x="6350" y="50457"/>
                  <a:pt x="12700" y="38100"/>
                  <a:pt x="0" y="38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endParaRPr lang="en-US"/>
          </a:p>
        </p:txBody>
      </p:sp>
      <p:sp>
        <p:nvSpPr>
          <p:cNvPr id="15" name="4"/>
          <p:cNvSpPr/>
          <p:nvPr/>
        </p:nvSpPr>
        <p:spPr>
          <a:xfrm>
            <a:off x="4986045" y="1930186"/>
            <a:ext cx="2032285" cy="1720516"/>
          </a:xfrm>
          <a:custGeom>
            <a:avLst/>
            <a:gdLst>
              <a:gd name="connsiteX0" fmla="*/ 11932 w 1008882"/>
              <a:gd name="connsiteY0" fmla="*/ 368300 h 1025087"/>
              <a:gd name="connsiteX1" fmla="*/ 56382 w 1008882"/>
              <a:gd name="connsiteY1" fmla="*/ 349250 h 1025087"/>
              <a:gd name="connsiteX2" fmla="*/ 119882 w 1008882"/>
              <a:gd name="connsiteY2" fmla="*/ 330200 h 1025087"/>
              <a:gd name="connsiteX3" fmla="*/ 138932 w 1008882"/>
              <a:gd name="connsiteY3" fmla="*/ 317500 h 1025087"/>
              <a:gd name="connsiteX4" fmla="*/ 177032 w 1008882"/>
              <a:gd name="connsiteY4" fmla="*/ 304800 h 1025087"/>
              <a:gd name="connsiteX5" fmla="*/ 196082 w 1008882"/>
              <a:gd name="connsiteY5" fmla="*/ 292100 h 1025087"/>
              <a:gd name="connsiteX6" fmla="*/ 253232 w 1008882"/>
              <a:gd name="connsiteY6" fmla="*/ 273050 h 1025087"/>
              <a:gd name="connsiteX7" fmla="*/ 272282 w 1008882"/>
              <a:gd name="connsiteY7" fmla="*/ 266700 h 1025087"/>
              <a:gd name="connsiteX8" fmla="*/ 329432 w 1008882"/>
              <a:gd name="connsiteY8" fmla="*/ 241300 h 1025087"/>
              <a:gd name="connsiteX9" fmla="*/ 348482 w 1008882"/>
              <a:gd name="connsiteY9" fmla="*/ 234950 h 1025087"/>
              <a:gd name="connsiteX10" fmla="*/ 367532 w 1008882"/>
              <a:gd name="connsiteY10" fmla="*/ 228600 h 1025087"/>
              <a:gd name="connsiteX11" fmla="*/ 386582 w 1008882"/>
              <a:gd name="connsiteY11" fmla="*/ 215900 h 1025087"/>
              <a:gd name="connsiteX12" fmla="*/ 431032 w 1008882"/>
              <a:gd name="connsiteY12" fmla="*/ 203200 h 1025087"/>
              <a:gd name="connsiteX13" fmla="*/ 469132 w 1008882"/>
              <a:gd name="connsiteY13" fmla="*/ 177800 h 1025087"/>
              <a:gd name="connsiteX14" fmla="*/ 488182 w 1008882"/>
              <a:gd name="connsiteY14" fmla="*/ 165100 h 1025087"/>
              <a:gd name="connsiteX15" fmla="*/ 507232 w 1008882"/>
              <a:gd name="connsiteY15" fmla="*/ 152400 h 1025087"/>
              <a:gd name="connsiteX16" fmla="*/ 538982 w 1008882"/>
              <a:gd name="connsiteY16" fmla="*/ 146050 h 1025087"/>
              <a:gd name="connsiteX17" fmla="*/ 558032 w 1008882"/>
              <a:gd name="connsiteY17" fmla="*/ 133350 h 1025087"/>
              <a:gd name="connsiteX18" fmla="*/ 621532 w 1008882"/>
              <a:gd name="connsiteY18" fmla="*/ 114300 h 1025087"/>
              <a:gd name="connsiteX19" fmla="*/ 659632 w 1008882"/>
              <a:gd name="connsiteY19" fmla="*/ 95250 h 1025087"/>
              <a:gd name="connsiteX20" fmla="*/ 678682 w 1008882"/>
              <a:gd name="connsiteY20" fmla="*/ 76200 h 1025087"/>
              <a:gd name="connsiteX21" fmla="*/ 697732 w 1008882"/>
              <a:gd name="connsiteY21" fmla="*/ 69850 h 1025087"/>
              <a:gd name="connsiteX22" fmla="*/ 716782 w 1008882"/>
              <a:gd name="connsiteY22" fmla="*/ 57150 h 1025087"/>
              <a:gd name="connsiteX23" fmla="*/ 735832 w 1008882"/>
              <a:gd name="connsiteY23" fmla="*/ 50800 h 1025087"/>
              <a:gd name="connsiteX24" fmla="*/ 754882 w 1008882"/>
              <a:gd name="connsiteY24" fmla="*/ 38100 h 1025087"/>
              <a:gd name="connsiteX25" fmla="*/ 773932 w 1008882"/>
              <a:gd name="connsiteY25" fmla="*/ 19050 h 1025087"/>
              <a:gd name="connsiteX26" fmla="*/ 812032 w 1008882"/>
              <a:gd name="connsiteY26" fmla="*/ 6350 h 1025087"/>
              <a:gd name="connsiteX27" fmla="*/ 831082 w 1008882"/>
              <a:gd name="connsiteY27" fmla="*/ 0 h 1025087"/>
              <a:gd name="connsiteX28" fmla="*/ 862832 w 1008882"/>
              <a:gd name="connsiteY28" fmla="*/ 6350 h 1025087"/>
              <a:gd name="connsiteX29" fmla="*/ 881882 w 1008882"/>
              <a:gd name="connsiteY29" fmla="*/ 25400 h 1025087"/>
              <a:gd name="connsiteX30" fmla="*/ 926332 w 1008882"/>
              <a:gd name="connsiteY30" fmla="*/ 31750 h 1025087"/>
              <a:gd name="connsiteX31" fmla="*/ 964432 w 1008882"/>
              <a:gd name="connsiteY31" fmla="*/ 76200 h 1025087"/>
              <a:gd name="connsiteX32" fmla="*/ 1002532 w 1008882"/>
              <a:gd name="connsiteY32" fmla="*/ 82550 h 1025087"/>
              <a:gd name="connsiteX33" fmla="*/ 1008882 w 1008882"/>
              <a:gd name="connsiteY33" fmla="*/ 101600 h 1025087"/>
              <a:gd name="connsiteX34" fmla="*/ 983482 w 1008882"/>
              <a:gd name="connsiteY34" fmla="*/ 127000 h 1025087"/>
              <a:gd name="connsiteX35" fmla="*/ 932682 w 1008882"/>
              <a:gd name="connsiteY35" fmla="*/ 139700 h 1025087"/>
              <a:gd name="connsiteX36" fmla="*/ 926332 w 1008882"/>
              <a:gd name="connsiteY36" fmla="*/ 158750 h 1025087"/>
              <a:gd name="connsiteX37" fmla="*/ 913632 w 1008882"/>
              <a:gd name="connsiteY37" fmla="*/ 209550 h 1025087"/>
              <a:gd name="connsiteX38" fmla="*/ 881882 w 1008882"/>
              <a:gd name="connsiteY38" fmla="*/ 247650 h 1025087"/>
              <a:gd name="connsiteX39" fmla="*/ 875532 w 1008882"/>
              <a:gd name="connsiteY39" fmla="*/ 266700 h 1025087"/>
              <a:gd name="connsiteX40" fmla="*/ 856482 w 1008882"/>
              <a:gd name="connsiteY40" fmla="*/ 279400 h 1025087"/>
              <a:gd name="connsiteX41" fmla="*/ 843782 w 1008882"/>
              <a:gd name="connsiteY41" fmla="*/ 317500 h 1025087"/>
              <a:gd name="connsiteX42" fmla="*/ 831082 w 1008882"/>
              <a:gd name="connsiteY42" fmla="*/ 336550 h 1025087"/>
              <a:gd name="connsiteX43" fmla="*/ 824732 w 1008882"/>
              <a:gd name="connsiteY43" fmla="*/ 355600 h 1025087"/>
              <a:gd name="connsiteX44" fmla="*/ 805682 w 1008882"/>
              <a:gd name="connsiteY44" fmla="*/ 368300 h 1025087"/>
              <a:gd name="connsiteX45" fmla="*/ 773932 w 1008882"/>
              <a:gd name="connsiteY45" fmla="*/ 425450 h 1025087"/>
              <a:gd name="connsiteX46" fmla="*/ 761232 w 1008882"/>
              <a:gd name="connsiteY46" fmla="*/ 444500 h 1025087"/>
              <a:gd name="connsiteX47" fmla="*/ 742182 w 1008882"/>
              <a:gd name="connsiteY47" fmla="*/ 457200 h 1025087"/>
              <a:gd name="connsiteX48" fmla="*/ 716782 w 1008882"/>
              <a:gd name="connsiteY48" fmla="*/ 488950 h 1025087"/>
              <a:gd name="connsiteX49" fmla="*/ 691382 w 1008882"/>
              <a:gd name="connsiteY49" fmla="*/ 520700 h 1025087"/>
              <a:gd name="connsiteX50" fmla="*/ 672332 w 1008882"/>
              <a:gd name="connsiteY50" fmla="*/ 558800 h 1025087"/>
              <a:gd name="connsiteX51" fmla="*/ 646932 w 1008882"/>
              <a:gd name="connsiteY51" fmla="*/ 596900 h 1025087"/>
              <a:gd name="connsiteX52" fmla="*/ 627882 w 1008882"/>
              <a:gd name="connsiteY52" fmla="*/ 635000 h 1025087"/>
              <a:gd name="connsiteX53" fmla="*/ 621532 w 1008882"/>
              <a:gd name="connsiteY53" fmla="*/ 654050 h 1025087"/>
              <a:gd name="connsiteX54" fmla="*/ 596132 w 1008882"/>
              <a:gd name="connsiteY54" fmla="*/ 692150 h 1025087"/>
              <a:gd name="connsiteX55" fmla="*/ 577082 w 1008882"/>
              <a:gd name="connsiteY55" fmla="*/ 730250 h 1025087"/>
              <a:gd name="connsiteX56" fmla="*/ 596132 w 1008882"/>
              <a:gd name="connsiteY56" fmla="*/ 742950 h 1025087"/>
              <a:gd name="connsiteX57" fmla="*/ 615182 w 1008882"/>
              <a:gd name="connsiteY57" fmla="*/ 749300 h 1025087"/>
              <a:gd name="connsiteX58" fmla="*/ 627882 w 1008882"/>
              <a:gd name="connsiteY58" fmla="*/ 768350 h 1025087"/>
              <a:gd name="connsiteX59" fmla="*/ 621532 w 1008882"/>
              <a:gd name="connsiteY59" fmla="*/ 825500 h 1025087"/>
              <a:gd name="connsiteX60" fmla="*/ 602482 w 1008882"/>
              <a:gd name="connsiteY60" fmla="*/ 838200 h 1025087"/>
              <a:gd name="connsiteX61" fmla="*/ 475482 w 1008882"/>
              <a:gd name="connsiteY61" fmla="*/ 844550 h 1025087"/>
              <a:gd name="connsiteX62" fmla="*/ 456432 w 1008882"/>
              <a:gd name="connsiteY62" fmla="*/ 863600 h 1025087"/>
              <a:gd name="connsiteX63" fmla="*/ 450082 w 1008882"/>
              <a:gd name="connsiteY63" fmla="*/ 882650 h 1025087"/>
              <a:gd name="connsiteX64" fmla="*/ 431032 w 1008882"/>
              <a:gd name="connsiteY64" fmla="*/ 895350 h 1025087"/>
              <a:gd name="connsiteX65" fmla="*/ 399282 w 1008882"/>
              <a:gd name="connsiteY65" fmla="*/ 952500 h 1025087"/>
              <a:gd name="connsiteX66" fmla="*/ 373882 w 1008882"/>
              <a:gd name="connsiteY66" fmla="*/ 977900 h 1025087"/>
              <a:gd name="connsiteX67" fmla="*/ 367532 w 1008882"/>
              <a:gd name="connsiteY67" fmla="*/ 996950 h 1025087"/>
              <a:gd name="connsiteX68" fmla="*/ 335782 w 1008882"/>
              <a:gd name="connsiteY68" fmla="*/ 1022350 h 1025087"/>
              <a:gd name="connsiteX69" fmla="*/ 278632 w 1008882"/>
              <a:gd name="connsiteY69" fmla="*/ 1016000 h 1025087"/>
              <a:gd name="connsiteX70" fmla="*/ 246882 w 1008882"/>
              <a:gd name="connsiteY70" fmla="*/ 958850 h 1025087"/>
              <a:gd name="connsiteX71" fmla="*/ 253232 w 1008882"/>
              <a:gd name="connsiteY71" fmla="*/ 895350 h 1025087"/>
              <a:gd name="connsiteX72" fmla="*/ 259582 w 1008882"/>
              <a:gd name="connsiteY72" fmla="*/ 876300 h 1025087"/>
              <a:gd name="connsiteX73" fmla="*/ 297682 w 1008882"/>
              <a:gd name="connsiteY73" fmla="*/ 838200 h 1025087"/>
              <a:gd name="connsiteX74" fmla="*/ 310382 w 1008882"/>
              <a:gd name="connsiteY74" fmla="*/ 819150 h 1025087"/>
              <a:gd name="connsiteX75" fmla="*/ 316732 w 1008882"/>
              <a:gd name="connsiteY75" fmla="*/ 800100 h 1025087"/>
              <a:gd name="connsiteX76" fmla="*/ 335782 w 1008882"/>
              <a:gd name="connsiteY76" fmla="*/ 781050 h 1025087"/>
              <a:gd name="connsiteX77" fmla="*/ 348482 w 1008882"/>
              <a:gd name="connsiteY77" fmla="*/ 742950 h 1025087"/>
              <a:gd name="connsiteX78" fmla="*/ 354832 w 1008882"/>
              <a:gd name="connsiteY78" fmla="*/ 723900 h 1025087"/>
              <a:gd name="connsiteX79" fmla="*/ 329432 w 1008882"/>
              <a:gd name="connsiteY79" fmla="*/ 698500 h 1025087"/>
              <a:gd name="connsiteX80" fmla="*/ 310382 w 1008882"/>
              <a:gd name="connsiteY80" fmla="*/ 679450 h 1025087"/>
              <a:gd name="connsiteX81" fmla="*/ 272282 w 1008882"/>
              <a:gd name="connsiteY81" fmla="*/ 660400 h 1025087"/>
              <a:gd name="connsiteX82" fmla="*/ 253232 w 1008882"/>
              <a:gd name="connsiteY82" fmla="*/ 647700 h 1025087"/>
              <a:gd name="connsiteX83" fmla="*/ 196082 w 1008882"/>
              <a:gd name="connsiteY83" fmla="*/ 628650 h 1025087"/>
              <a:gd name="connsiteX84" fmla="*/ 177032 w 1008882"/>
              <a:gd name="connsiteY84" fmla="*/ 622300 h 1025087"/>
              <a:gd name="connsiteX85" fmla="*/ 138932 w 1008882"/>
              <a:gd name="connsiteY85" fmla="*/ 596900 h 1025087"/>
              <a:gd name="connsiteX86" fmla="*/ 100832 w 1008882"/>
              <a:gd name="connsiteY86" fmla="*/ 584200 h 1025087"/>
              <a:gd name="connsiteX87" fmla="*/ 62732 w 1008882"/>
              <a:gd name="connsiteY87" fmla="*/ 558800 h 1025087"/>
              <a:gd name="connsiteX88" fmla="*/ 43682 w 1008882"/>
              <a:gd name="connsiteY88" fmla="*/ 546100 h 1025087"/>
              <a:gd name="connsiteX89" fmla="*/ 37332 w 1008882"/>
              <a:gd name="connsiteY89" fmla="*/ 527050 h 1025087"/>
              <a:gd name="connsiteX90" fmla="*/ 24632 w 1008882"/>
              <a:gd name="connsiteY90" fmla="*/ 508000 h 1025087"/>
              <a:gd name="connsiteX91" fmla="*/ 11932 w 1008882"/>
              <a:gd name="connsiteY91" fmla="*/ 469900 h 1025087"/>
              <a:gd name="connsiteX92" fmla="*/ 18282 w 1008882"/>
              <a:gd name="connsiteY92" fmla="*/ 393700 h 1025087"/>
              <a:gd name="connsiteX93" fmla="*/ 50032 w 1008882"/>
              <a:gd name="connsiteY93" fmla="*/ 400050 h 1025087"/>
              <a:gd name="connsiteX94" fmla="*/ 75432 w 1008882"/>
              <a:gd name="connsiteY94" fmla="*/ 438150 h 1025087"/>
              <a:gd name="connsiteX95" fmla="*/ 100832 w 1008882"/>
              <a:gd name="connsiteY95" fmla="*/ 476250 h 1025087"/>
              <a:gd name="connsiteX96" fmla="*/ 132582 w 1008882"/>
              <a:gd name="connsiteY96" fmla="*/ 514350 h 1025087"/>
              <a:gd name="connsiteX97" fmla="*/ 151632 w 1008882"/>
              <a:gd name="connsiteY97" fmla="*/ 520700 h 1025087"/>
              <a:gd name="connsiteX98" fmla="*/ 240532 w 1008882"/>
              <a:gd name="connsiteY98" fmla="*/ 533400 h 1025087"/>
              <a:gd name="connsiteX99" fmla="*/ 259582 w 1008882"/>
              <a:gd name="connsiteY99" fmla="*/ 546100 h 1025087"/>
              <a:gd name="connsiteX100" fmla="*/ 272282 w 1008882"/>
              <a:gd name="connsiteY100" fmla="*/ 565150 h 1025087"/>
              <a:gd name="connsiteX101" fmla="*/ 310382 w 1008882"/>
              <a:gd name="connsiteY101" fmla="*/ 577850 h 1025087"/>
              <a:gd name="connsiteX102" fmla="*/ 329432 w 1008882"/>
              <a:gd name="connsiteY102" fmla="*/ 584200 h 1025087"/>
              <a:gd name="connsiteX103" fmla="*/ 348482 w 1008882"/>
              <a:gd name="connsiteY103" fmla="*/ 596900 h 1025087"/>
              <a:gd name="connsiteX104" fmla="*/ 386582 w 1008882"/>
              <a:gd name="connsiteY104" fmla="*/ 609600 h 1025087"/>
              <a:gd name="connsiteX105" fmla="*/ 462782 w 1008882"/>
              <a:gd name="connsiteY105" fmla="*/ 603250 h 1025087"/>
              <a:gd name="connsiteX106" fmla="*/ 475482 w 1008882"/>
              <a:gd name="connsiteY106" fmla="*/ 584200 h 1025087"/>
              <a:gd name="connsiteX107" fmla="*/ 488182 w 1008882"/>
              <a:gd name="connsiteY107" fmla="*/ 546100 h 1025087"/>
              <a:gd name="connsiteX108" fmla="*/ 494532 w 1008882"/>
              <a:gd name="connsiteY108" fmla="*/ 527050 h 1025087"/>
              <a:gd name="connsiteX109" fmla="*/ 519932 w 1008882"/>
              <a:gd name="connsiteY109" fmla="*/ 488950 h 1025087"/>
              <a:gd name="connsiteX110" fmla="*/ 551682 w 1008882"/>
              <a:gd name="connsiteY110" fmla="*/ 431800 h 1025087"/>
              <a:gd name="connsiteX111" fmla="*/ 570732 w 1008882"/>
              <a:gd name="connsiteY111" fmla="*/ 412750 h 1025087"/>
              <a:gd name="connsiteX112" fmla="*/ 596132 w 1008882"/>
              <a:gd name="connsiteY112" fmla="*/ 374650 h 1025087"/>
              <a:gd name="connsiteX113" fmla="*/ 608832 w 1008882"/>
              <a:gd name="connsiteY113" fmla="*/ 355600 h 1025087"/>
              <a:gd name="connsiteX114" fmla="*/ 627882 w 1008882"/>
              <a:gd name="connsiteY114" fmla="*/ 336550 h 1025087"/>
              <a:gd name="connsiteX115" fmla="*/ 653282 w 1008882"/>
              <a:gd name="connsiteY115" fmla="*/ 298450 h 1025087"/>
              <a:gd name="connsiteX116" fmla="*/ 665982 w 1008882"/>
              <a:gd name="connsiteY116" fmla="*/ 279400 h 1025087"/>
              <a:gd name="connsiteX117" fmla="*/ 685032 w 1008882"/>
              <a:gd name="connsiteY117" fmla="*/ 266700 h 1025087"/>
              <a:gd name="connsiteX118" fmla="*/ 710432 w 1008882"/>
              <a:gd name="connsiteY118" fmla="*/ 228600 h 1025087"/>
              <a:gd name="connsiteX119" fmla="*/ 716782 w 1008882"/>
              <a:gd name="connsiteY119" fmla="*/ 209550 h 1025087"/>
              <a:gd name="connsiteX120" fmla="*/ 735832 w 1008882"/>
              <a:gd name="connsiteY120" fmla="*/ 171450 h 1025087"/>
              <a:gd name="connsiteX121" fmla="*/ 729482 w 1008882"/>
              <a:gd name="connsiteY121" fmla="*/ 133350 h 1025087"/>
              <a:gd name="connsiteX122" fmla="*/ 665982 w 1008882"/>
              <a:gd name="connsiteY122" fmla="*/ 139700 h 1025087"/>
              <a:gd name="connsiteX123" fmla="*/ 608832 w 1008882"/>
              <a:gd name="connsiteY123" fmla="*/ 165100 h 1025087"/>
              <a:gd name="connsiteX124" fmla="*/ 577082 w 1008882"/>
              <a:gd name="connsiteY124" fmla="*/ 196850 h 1025087"/>
              <a:gd name="connsiteX125" fmla="*/ 538982 w 1008882"/>
              <a:gd name="connsiteY125" fmla="*/ 209550 h 1025087"/>
              <a:gd name="connsiteX126" fmla="*/ 519932 w 1008882"/>
              <a:gd name="connsiteY126" fmla="*/ 222250 h 1025087"/>
              <a:gd name="connsiteX127" fmla="*/ 475482 w 1008882"/>
              <a:gd name="connsiteY127" fmla="*/ 234950 h 1025087"/>
              <a:gd name="connsiteX128" fmla="*/ 456432 w 1008882"/>
              <a:gd name="connsiteY128" fmla="*/ 247650 h 1025087"/>
              <a:gd name="connsiteX129" fmla="*/ 418332 w 1008882"/>
              <a:gd name="connsiteY129" fmla="*/ 260350 h 1025087"/>
              <a:gd name="connsiteX130" fmla="*/ 405632 w 1008882"/>
              <a:gd name="connsiteY130" fmla="*/ 279400 h 1025087"/>
              <a:gd name="connsiteX131" fmla="*/ 367532 w 1008882"/>
              <a:gd name="connsiteY131" fmla="*/ 292100 h 1025087"/>
              <a:gd name="connsiteX132" fmla="*/ 348482 w 1008882"/>
              <a:gd name="connsiteY132" fmla="*/ 298450 h 1025087"/>
              <a:gd name="connsiteX133" fmla="*/ 329432 w 1008882"/>
              <a:gd name="connsiteY133" fmla="*/ 304800 h 1025087"/>
              <a:gd name="connsiteX134" fmla="*/ 310382 w 1008882"/>
              <a:gd name="connsiteY134" fmla="*/ 317500 h 1025087"/>
              <a:gd name="connsiteX135" fmla="*/ 272282 w 1008882"/>
              <a:gd name="connsiteY135" fmla="*/ 330200 h 1025087"/>
              <a:gd name="connsiteX136" fmla="*/ 215132 w 1008882"/>
              <a:gd name="connsiteY136" fmla="*/ 355600 h 1025087"/>
              <a:gd name="connsiteX137" fmla="*/ 196082 w 1008882"/>
              <a:gd name="connsiteY137" fmla="*/ 361950 h 1025087"/>
              <a:gd name="connsiteX138" fmla="*/ 62732 w 1008882"/>
              <a:gd name="connsiteY138" fmla="*/ 368300 h 1025087"/>
              <a:gd name="connsiteX139" fmla="*/ 11932 w 1008882"/>
              <a:gd name="connsiteY139" fmla="*/ 368300 h 102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008882" h="1025087">
                <a:moveTo>
                  <a:pt x="11932" y="368300"/>
                </a:moveTo>
                <a:cubicBezTo>
                  <a:pt x="10874" y="365125"/>
                  <a:pt x="0" y="374309"/>
                  <a:pt x="56382" y="349250"/>
                </a:cubicBezTo>
                <a:cubicBezTo>
                  <a:pt x="76259" y="340416"/>
                  <a:pt x="98772" y="335477"/>
                  <a:pt x="119882" y="330200"/>
                </a:cubicBezTo>
                <a:cubicBezTo>
                  <a:pt x="126232" y="325967"/>
                  <a:pt x="131958" y="320600"/>
                  <a:pt x="138932" y="317500"/>
                </a:cubicBezTo>
                <a:cubicBezTo>
                  <a:pt x="151165" y="312063"/>
                  <a:pt x="165893" y="312226"/>
                  <a:pt x="177032" y="304800"/>
                </a:cubicBezTo>
                <a:cubicBezTo>
                  <a:pt x="183382" y="300567"/>
                  <a:pt x="189108" y="295200"/>
                  <a:pt x="196082" y="292100"/>
                </a:cubicBezTo>
                <a:lnTo>
                  <a:pt x="253232" y="273050"/>
                </a:lnTo>
                <a:cubicBezTo>
                  <a:pt x="259582" y="270933"/>
                  <a:pt x="266713" y="270413"/>
                  <a:pt x="272282" y="266700"/>
                </a:cubicBezTo>
                <a:cubicBezTo>
                  <a:pt x="302471" y="246574"/>
                  <a:pt x="284092" y="256413"/>
                  <a:pt x="329432" y="241300"/>
                </a:cubicBezTo>
                <a:lnTo>
                  <a:pt x="348482" y="234950"/>
                </a:lnTo>
                <a:cubicBezTo>
                  <a:pt x="354832" y="232833"/>
                  <a:pt x="361963" y="232313"/>
                  <a:pt x="367532" y="228600"/>
                </a:cubicBezTo>
                <a:cubicBezTo>
                  <a:pt x="373882" y="224367"/>
                  <a:pt x="379567" y="218906"/>
                  <a:pt x="386582" y="215900"/>
                </a:cubicBezTo>
                <a:cubicBezTo>
                  <a:pt x="400968" y="209735"/>
                  <a:pt x="417130" y="210923"/>
                  <a:pt x="431032" y="203200"/>
                </a:cubicBezTo>
                <a:cubicBezTo>
                  <a:pt x="444375" y="195787"/>
                  <a:pt x="456432" y="186267"/>
                  <a:pt x="469132" y="177800"/>
                </a:cubicBezTo>
                <a:lnTo>
                  <a:pt x="488182" y="165100"/>
                </a:lnTo>
                <a:cubicBezTo>
                  <a:pt x="494532" y="160867"/>
                  <a:pt x="499748" y="153897"/>
                  <a:pt x="507232" y="152400"/>
                </a:cubicBezTo>
                <a:lnTo>
                  <a:pt x="538982" y="146050"/>
                </a:lnTo>
                <a:cubicBezTo>
                  <a:pt x="545332" y="141817"/>
                  <a:pt x="551017" y="136356"/>
                  <a:pt x="558032" y="133350"/>
                </a:cubicBezTo>
                <a:cubicBezTo>
                  <a:pt x="582880" y="122701"/>
                  <a:pt x="595921" y="131374"/>
                  <a:pt x="621532" y="114300"/>
                </a:cubicBezTo>
                <a:cubicBezTo>
                  <a:pt x="646151" y="97887"/>
                  <a:pt x="633342" y="104013"/>
                  <a:pt x="659632" y="95250"/>
                </a:cubicBezTo>
                <a:cubicBezTo>
                  <a:pt x="665982" y="88900"/>
                  <a:pt x="671210" y="81181"/>
                  <a:pt x="678682" y="76200"/>
                </a:cubicBezTo>
                <a:cubicBezTo>
                  <a:pt x="684251" y="72487"/>
                  <a:pt x="691745" y="72843"/>
                  <a:pt x="697732" y="69850"/>
                </a:cubicBezTo>
                <a:cubicBezTo>
                  <a:pt x="704558" y="66437"/>
                  <a:pt x="709956" y="60563"/>
                  <a:pt x="716782" y="57150"/>
                </a:cubicBezTo>
                <a:cubicBezTo>
                  <a:pt x="722769" y="54157"/>
                  <a:pt x="729845" y="53793"/>
                  <a:pt x="735832" y="50800"/>
                </a:cubicBezTo>
                <a:cubicBezTo>
                  <a:pt x="742658" y="47387"/>
                  <a:pt x="749019" y="42986"/>
                  <a:pt x="754882" y="38100"/>
                </a:cubicBezTo>
                <a:cubicBezTo>
                  <a:pt x="761781" y="32351"/>
                  <a:pt x="766082" y="23411"/>
                  <a:pt x="773932" y="19050"/>
                </a:cubicBezTo>
                <a:cubicBezTo>
                  <a:pt x="785634" y="12549"/>
                  <a:pt x="799332" y="10583"/>
                  <a:pt x="812032" y="6350"/>
                </a:cubicBezTo>
                <a:lnTo>
                  <a:pt x="831082" y="0"/>
                </a:lnTo>
                <a:cubicBezTo>
                  <a:pt x="841665" y="2117"/>
                  <a:pt x="853179" y="1523"/>
                  <a:pt x="862832" y="6350"/>
                </a:cubicBezTo>
                <a:cubicBezTo>
                  <a:pt x="870864" y="10366"/>
                  <a:pt x="873544" y="22065"/>
                  <a:pt x="881882" y="25400"/>
                </a:cubicBezTo>
                <a:cubicBezTo>
                  <a:pt x="895779" y="30959"/>
                  <a:pt x="911515" y="29633"/>
                  <a:pt x="926332" y="31750"/>
                </a:cubicBezTo>
                <a:cubicBezTo>
                  <a:pt x="940740" y="74975"/>
                  <a:pt x="926730" y="68660"/>
                  <a:pt x="964432" y="76200"/>
                </a:cubicBezTo>
                <a:cubicBezTo>
                  <a:pt x="977057" y="78725"/>
                  <a:pt x="989832" y="80433"/>
                  <a:pt x="1002532" y="82550"/>
                </a:cubicBezTo>
                <a:cubicBezTo>
                  <a:pt x="1004649" y="88900"/>
                  <a:pt x="1008882" y="94907"/>
                  <a:pt x="1008882" y="101600"/>
                </a:cubicBezTo>
                <a:cubicBezTo>
                  <a:pt x="1008882" y="122767"/>
                  <a:pt x="1000415" y="122767"/>
                  <a:pt x="983482" y="127000"/>
                </a:cubicBezTo>
                <a:lnTo>
                  <a:pt x="932682" y="139700"/>
                </a:lnTo>
                <a:cubicBezTo>
                  <a:pt x="930565" y="146050"/>
                  <a:pt x="928093" y="152292"/>
                  <a:pt x="926332" y="158750"/>
                </a:cubicBezTo>
                <a:cubicBezTo>
                  <a:pt x="921739" y="175589"/>
                  <a:pt x="923314" y="195027"/>
                  <a:pt x="913632" y="209550"/>
                </a:cubicBezTo>
                <a:cubicBezTo>
                  <a:pt x="895951" y="236072"/>
                  <a:pt x="906328" y="223204"/>
                  <a:pt x="881882" y="247650"/>
                </a:cubicBezTo>
                <a:cubicBezTo>
                  <a:pt x="879765" y="254000"/>
                  <a:pt x="879713" y="261473"/>
                  <a:pt x="875532" y="266700"/>
                </a:cubicBezTo>
                <a:cubicBezTo>
                  <a:pt x="870764" y="272659"/>
                  <a:pt x="860527" y="272928"/>
                  <a:pt x="856482" y="279400"/>
                </a:cubicBezTo>
                <a:cubicBezTo>
                  <a:pt x="849387" y="290752"/>
                  <a:pt x="851208" y="306361"/>
                  <a:pt x="843782" y="317500"/>
                </a:cubicBezTo>
                <a:cubicBezTo>
                  <a:pt x="839549" y="323850"/>
                  <a:pt x="834495" y="329724"/>
                  <a:pt x="831082" y="336550"/>
                </a:cubicBezTo>
                <a:cubicBezTo>
                  <a:pt x="828089" y="342537"/>
                  <a:pt x="828913" y="350373"/>
                  <a:pt x="824732" y="355600"/>
                </a:cubicBezTo>
                <a:cubicBezTo>
                  <a:pt x="819964" y="361559"/>
                  <a:pt x="812032" y="364067"/>
                  <a:pt x="805682" y="368300"/>
                </a:cubicBezTo>
                <a:cubicBezTo>
                  <a:pt x="794505" y="401830"/>
                  <a:pt x="803045" y="381781"/>
                  <a:pt x="773932" y="425450"/>
                </a:cubicBezTo>
                <a:cubicBezTo>
                  <a:pt x="769699" y="431800"/>
                  <a:pt x="767582" y="440267"/>
                  <a:pt x="761232" y="444500"/>
                </a:cubicBezTo>
                <a:lnTo>
                  <a:pt x="742182" y="457200"/>
                </a:lnTo>
                <a:cubicBezTo>
                  <a:pt x="726221" y="505083"/>
                  <a:pt x="749608" y="447918"/>
                  <a:pt x="716782" y="488950"/>
                </a:cubicBezTo>
                <a:cubicBezTo>
                  <a:pt x="681729" y="532767"/>
                  <a:pt x="745977" y="484304"/>
                  <a:pt x="691382" y="520700"/>
                </a:cubicBezTo>
                <a:cubicBezTo>
                  <a:pt x="675421" y="568583"/>
                  <a:pt x="696951" y="509561"/>
                  <a:pt x="672332" y="558800"/>
                </a:cubicBezTo>
                <a:cubicBezTo>
                  <a:pt x="653952" y="595559"/>
                  <a:pt x="683044" y="560788"/>
                  <a:pt x="646932" y="596900"/>
                </a:cubicBezTo>
                <a:cubicBezTo>
                  <a:pt x="630971" y="644783"/>
                  <a:pt x="652501" y="585761"/>
                  <a:pt x="627882" y="635000"/>
                </a:cubicBezTo>
                <a:cubicBezTo>
                  <a:pt x="624889" y="640987"/>
                  <a:pt x="624783" y="648199"/>
                  <a:pt x="621532" y="654050"/>
                </a:cubicBezTo>
                <a:cubicBezTo>
                  <a:pt x="614119" y="667393"/>
                  <a:pt x="600959" y="677670"/>
                  <a:pt x="596132" y="692150"/>
                </a:cubicBezTo>
                <a:cubicBezTo>
                  <a:pt x="587369" y="718440"/>
                  <a:pt x="593495" y="705631"/>
                  <a:pt x="577082" y="730250"/>
                </a:cubicBezTo>
                <a:cubicBezTo>
                  <a:pt x="583432" y="734483"/>
                  <a:pt x="589306" y="739537"/>
                  <a:pt x="596132" y="742950"/>
                </a:cubicBezTo>
                <a:cubicBezTo>
                  <a:pt x="602119" y="745943"/>
                  <a:pt x="609955" y="745119"/>
                  <a:pt x="615182" y="749300"/>
                </a:cubicBezTo>
                <a:cubicBezTo>
                  <a:pt x="621141" y="754068"/>
                  <a:pt x="623649" y="762000"/>
                  <a:pt x="627882" y="768350"/>
                </a:cubicBezTo>
                <a:cubicBezTo>
                  <a:pt x="625765" y="787400"/>
                  <a:pt x="628082" y="807487"/>
                  <a:pt x="621532" y="825500"/>
                </a:cubicBezTo>
                <a:cubicBezTo>
                  <a:pt x="618924" y="832672"/>
                  <a:pt x="610050" y="837213"/>
                  <a:pt x="602482" y="838200"/>
                </a:cubicBezTo>
                <a:cubicBezTo>
                  <a:pt x="560452" y="843682"/>
                  <a:pt x="517815" y="842433"/>
                  <a:pt x="475482" y="844550"/>
                </a:cubicBezTo>
                <a:cubicBezTo>
                  <a:pt x="469132" y="850900"/>
                  <a:pt x="461413" y="856128"/>
                  <a:pt x="456432" y="863600"/>
                </a:cubicBezTo>
                <a:cubicBezTo>
                  <a:pt x="452719" y="869169"/>
                  <a:pt x="454263" y="877423"/>
                  <a:pt x="450082" y="882650"/>
                </a:cubicBezTo>
                <a:cubicBezTo>
                  <a:pt x="445314" y="888609"/>
                  <a:pt x="437382" y="891117"/>
                  <a:pt x="431032" y="895350"/>
                </a:cubicBezTo>
                <a:cubicBezTo>
                  <a:pt x="415492" y="941969"/>
                  <a:pt x="427798" y="923984"/>
                  <a:pt x="399282" y="952500"/>
                </a:cubicBezTo>
                <a:cubicBezTo>
                  <a:pt x="382349" y="1003300"/>
                  <a:pt x="407749" y="944033"/>
                  <a:pt x="373882" y="977900"/>
                </a:cubicBezTo>
                <a:cubicBezTo>
                  <a:pt x="369149" y="982633"/>
                  <a:pt x="370525" y="990963"/>
                  <a:pt x="367532" y="996950"/>
                </a:cubicBezTo>
                <a:cubicBezTo>
                  <a:pt x="356043" y="1019928"/>
                  <a:pt x="357754" y="1015026"/>
                  <a:pt x="335782" y="1022350"/>
                </a:cubicBezTo>
                <a:cubicBezTo>
                  <a:pt x="316732" y="1020233"/>
                  <a:pt x="295508" y="1025087"/>
                  <a:pt x="278632" y="1016000"/>
                </a:cubicBezTo>
                <a:cubicBezTo>
                  <a:pt x="260891" y="1006447"/>
                  <a:pt x="253072" y="977419"/>
                  <a:pt x="246882" y="958850"/>
                </a:cubicBezTo>
                <a:cubicBezTo>
                  <a:pt x="248999" y="937683"/>
                  <a:pt x="249997" y="916375"/>
                  <a:pt x="253232" y="895350"/>
                </a:cubicBezTo>
                <a:cubicBezTo>
                  <a:pt x="254250" y="888734"/>
                  <a:pt x="255473" y="881584"/>
                  <a:pt x="259582" y="876300"/>
                </a:cubicBezTo>
                <a:cubicBezTo>
                  <a:pt x="270609" y="862123"/>
                  <a:pt x="287719" y="853144"/>
                  <a:pt x="297682" y="838200"/>
                </a:cubicBezTo>
                <a:cubicBezTo>
                  <a:pt x="301915" y="831850"/>
                  <a:pt x="306969" y="825976"/>
                  <a:pt x="310382" y="819150"/>
                </a:cubicBezTo>
                <a:cubicBezTo>
                  <a:pt x="313375" y="813163"/>
                  <a:pt x="313019" y="805669"/>
                  <a:pt x="316732" y="800100"/>
                </a:cubicBezTo>
                <a:cubicBezTo>
                  <a:pt x="321713" y="792628"/>
                  <a:pt x="329432" y="787400"/>
                  <a:pt x="335782" y="781050"/>
                </a:cubicBezTo>
                <a:lnTo>
                  <a:pt x="348482" y="742950"/>
                </a:lnTo>
                <a:lnTo>
                  <a:pt x="354832" y="723900"/>
                </a:lnTo>
                <a:cubicBezTo>
                  <a:pt x="342737" y="687614"/>
                  <a:pt x="358461" y="717852"/>
                  <a:pt x="329432" y="698500"/>
                </a:cubicBezTo>
                <a:cubicBezTo>
                  <a:pt x="321960" y="693519"/>
                  <a:pt x="317281" y="685199"/>
                  <a:pt x="310382" y="679450"/>
                </a:cubicBezTo>
                <a:cubicBezTo>
                  <a:pt x="283085" y="656702"/>
                  <a:pt x="300921" y="674719"/>
                  <a:pt x="272282" y="660400"/>
                </a:cubicBezTo>
                <a:cubicBezTo>
                  <a:pt x="265456" y="656987"/>
                  <a:pt x="260206" y="650800"/>
                  <a:pt x="253232" y="647700"/>
                </a:cubicBezTo>
                <a:lnTo>
                  <a:pt x="196082" y="628650"/>
                </a:lnTo>
                <a:cubicBezTo>
                  <a:pt x="189732" y="626533"/>
                  <a:pt x="182601" y="626013"/>
                  <a:pt x="177032" y="622300"/>
                </a:cubicBezTo>
                <a:cubicBezTo>
                  <a:pt x="164332" y="613833"/>
                  <a:pt x="153412" y="601727"/>
                  <a:pt x="138932" y="596900"/>
                </a:cubicBezTo>
                <a:cubicBezTo>
                  <a:pt x="126232" y="592667"/>
                  <a:pt x="111971" y="591626"/>
                  <a:pt x="100832" y="584200"/>
                </a:cubicBezTo>
                <a:lnTo>
                  <a:pt x="62732" y="558800"/>
                </a:lnTo>
                <a:lnTo>
                  <a:pt x="43682" y="546100"/>
                </a:lnTo>
                <a:cubicBezTo>
                  <a:pt x="41565" y="539750"/>
                  <a:pt x="40325" y="533037"/>
                  <a:pt x="37332" y="527050"/>
                </a:cubicBezTo>
                <a:cubicBezTo>
                  <a:pt x="33919" y="520224"/>
                  <a:pt x="27732" y="514974"/>
                  <a:pt x="24632" y="508000"/>
                </a:cubicBezTo>
                <a:cubicBezTo>
                  <a:pt x="19195" y="495767"/>
                  <a:pt x="11932" y="469900"/>
                  <a:pt x="11932" y="469900"/>
                </a:cubicBezTo>
                <a:cubicBezTo>
                  <a:pt x="14049" y="444500"/>
                  <a:pt x="6077" y="416076"/>
                  <a:pt x="18282" y="393700"/>
                </a:cubicBezTo>
                <a:cubicBezTo>
                  <a:pt x="23450" y="384225"/>
                  <a:pt x="41513" y="393424"/>
                  <a:pt x="50032" y="400050"/>
                </a:cubicBezTo>
                <a:cubicBezTo>
                  <a:pt x="62080" y="409421"/>
                  <a:pt x="66965" y="425450"/>
                  <a:pt x="75432" y="438150"/>
                </a:cubicBezTo>
                <a:lnTo>
                  <a:pt x="100832" y="476250"/>
                </a:lnTo>
                <a:cubicBezTo>
                  <a:pt x="110203" y="490307"/>
                  <a:pt x="117914" y="504571"/>
                  <a:pt x="132582" y="514350"/>
                </a:cubicBezTo>
                <a:cubicBezTo>
                  <a:pt x="138151" y="518063"/>
                  <a:pt x="145040" y="519537"/>
                  <a:pt x="151632" y="520700"/>
                </a:cubicBezTo>
                <a:cubicBezTo>
                  <a:pt x="181111" y="525902"/>
                  <a:pt x="240532" y="533400"/>
                  <a:pt x="240532" y="533400"/>
                </a:cubicBezTo>
                <a:cubicBezTo>
                  <a:pt x="246882" y="537633"/>
                  <a:pt x="254186" y="540704"/>
                  <a:pt x="259582" y="546100"/>
                </a:cubicBezTo>
                <a:cubicBezTo>
                  <a:pt x="264978" y="551496"/>
                  <a:pt x="265810" y="561105"/>
                  <a:pt x="272282" y="565150"/>
                </a:cubicBezTo>
                <a:cubicBezTo>
                  <a:pt x="283634" y="572245"/>
                  <a:pt x="297682" y="573617"/>
                  <a:pt x="310382" y="577850"/>
                </a:cubicBezTo>
                <a:cubicBezTo>
                  <a:pt x="316732" y="579967"/>
                  <a:pt x="323863" y="580487"/>
                  <a:pt x="329432" y="584200"/>
                </a:cubicBezTo>
                <a:cubicBezTo>
                  <a:pt x="335782" y="588433"/>
                  <a:pt x="341508" y="593800"/>
                  <a:pt x="348482" y="596900"/>
                </a:cubicBezTo>
                <a:cubicBezTo>
                  <a:pt x="360715" y="602337"/>
                  <a:pt x="386582" y="609600"/>
                  <a:pt x="386582" y="609600"/>
                </a:cubicBezTo>
                <a:cubicBezTo>
                  <a:pt x="411982" y="607483"/>
                  <a:pt x="438275" y="610252"/>
                  <a:pt x="462782" y="603250"/>
                </a:cubicBezTo>
                <a:cubicBezTo>
                  <a:pt x="470120" y="601153"/>
                  <a:pt x="472382" y="591174"/>
                  <a:pt x="475482" y="584200"/>
                </a:cubicBezTo>
                <a:cubicBezTo>
                  <a:pt x="480919" y="571967"/>
                  <a:pt x="483949" y="558800"/>
                  <a:pt x="488182" y="546100"/>
                </a:cubicBezTo>
                <a:cubicBezTo>
                  <a:pt x="490299" y="539750"/>
                  <a:pt x="490819" y="532619"/>
                  <a:pt x="494532" y="527050"/>
                </a:cubicBezTo>
                <a:cubicBezTo>
                  <a:pt x="502999" y="514350"/>
                  <a:pt x="515105" y="503430"/>
                  <a:pt x="519932" y="488950"/>
                </a:cubicBezTo>
                <a:cubicBezTo>
                  <a:pt x="527917" y="464995"/>
                  <a:pt x="529847" y="453635"/>
                  <a:pt x="551682" y="431800"/>
                </a:cubicBezTo>
                <a:cubicBezTo>
                  <a:pt x="558032" y="425450"/>
                  <a:pt x="565219" y="419839"/>
                  <a:pt x="570732" y="412750"/>
                </a:cubicBezTo>
                <a:cubicBezTo>
                  <a:pt x="580103" y="400702"/>
                  <a:pt x="587665" y="387350"/>
                  <a:pt x="596132" y="374650"/>
                </a:cubicBezTo>
                <a:cubicBezTo>
                  <a:pt x="600365" y="368300"/>
                  <a:pt x="603436" y="360996"/>
                  <a:pt x="608832" y="355600"/>
                </a:cubicBezTo>
                <a:cubicBezTo>
                  <a:pt x="615182" y="349250"/>
                  <a:pt x="622369" y="343639"/>
                  <a:pt x="627882" y="336550"/>
                </a:cubicBezTo>
                <a:cubicBezTo>
                  <a:pt x="637253" y="324502"/>
                  <a:pt x="644815" y="311150"/>
                  <a:pt x="653282" y="298450"/>
                </a:cubicBezTo>
                <a:cubicBezTo>
                  <a:pt x="657515" y="292100"/>
                  <a:pt x="659632" y="283633"/>
                  <a:pt x="665982" y="279400"/>
                </a:cubicBezTo>
                <a:lnTo>
                  <a:pt x="685032" y="266700"/>
                </a:lnTo>
                <a:cubicBezTo>
                  <a:pt x="693499" y="254000"/>
                  <a:pt x="705605" y="243080"/>
                  <a:pt x="710432" y="228600"/>
                </a:cubicBezTo>
                <a:cubicBezTo>
                  <a:pt x="712549" y="222250"/>
                  <a:pt x="713789" y="215537"/>
                  <a:pt x="716782" y="209550"/>
                </a:cubicBezTo>
                <a:cubicBezTo>
                  <a:pt x="741401" y="160311"/>
                  <a:pt x="719871" y="219333"/>
                  <a:pt x="735832" y="171450"/>
                </a:cubicBezTo>
                <a:cubicBezTo>
                  <a:pt x="733715" y="158750"/>
                  <a:pt x="741203" y="138678"/>
                  <a:pt x="729482" y="133350"/>
                </a:cubicBezTo>
                <a:cubicBezTo>
                  <a:pt x="710116" y="124547"/>
                  <a:pt x="686890" y="135780"/>
                  <a:pt x="665982" y="139700"/>
                </a:cubicBezTo>
                <a:cubicBezTo>
                  <a:pt x="634441" y="145614"/>
                  <a:pt x="631154" y="150219"/>
                  <a:pt x="608832" y="165100"/>
                </a:cubicBezTo>
                <a:cubicBezTo>
                  <a:pt x="597246" y="182479"/>
                  <a:pt x="597135" y="187938"/>
                  <a:pt x="577082" y="196850"/>
                </a:cubicBezTo>
                <a:cubicBezTo>
                  <a:pt x="564849" y="202287"/>
                  <a:pt x="550121" y="202124"/>
                  <a:pt x="538982" y="209550"/>
                </a:cubicBezTo>
                <a:cubicBezTo>
                  <a:pt x="532632" y="213783"/>
                  <a:pt x="526758" y="218837"/>
                  <a:pt x="519932" y="222250"/>
                </a:cubicBezTo>
                <a:cubicBezTo>
                  <a:pt x="510822" y="226805"/>
                  <a:pt x="483620" y="232915"/>
                  <a:pt x="475482" y="234950"/>
                </a:cubicBezTo>
                <a:cubicBezTo>
                  <a:pt x="469132" y="239183"/>
                  <a:pt x="463406" y="244550"/>
                  <a:pt x="456432" y="247650"/>
                </a:cubicBezTo>
                <a:cubicBezTo>
                  <a:pt x="444199" y="253087"/>
                  <a:pt x="418332" y="260350"/>
                  <a:pt x="418332" y="260350"/>
                </a:cubicBezTo>
                <a:cubicBezTo>
                  <a:pt x="414099" y="266700"/>
                  <a:pt x="412104" y="275355"/>
                  <a:pt x="405632" y="279400"/>
                </a:cubicBezTo>
                <a:cubicBezTo>
                  <a:pt x="394280" y="286495"/>
                  <a:pt x="380232" y="287867"/>
                  <a:pt x="367532" y="292100"/>
                </a:cubicBezTo>
                <a:lnTo>
                  <a:pt x="348482" y="298450"/>
                </a:lnTo>
                <a:cubicBezTo>
                  <a:pt x="342132" y="300567"/>
                  <a:pt x="335001" y="301087"/>
                  <a:pt x="329432" y="304800"/>
                </a:cubicBezTo>
                <a:cubicBezTo>
                  <a:pt x="323082" y="309033"/>
                  <a:pt x="317356" y="314400"/>
                  <a:pt x="310382" y="317500"/>
                </a:cubicBezTo>
                <a:cubicBezTo>
                  <a:pt x="298149" y="322937"/>
                  <a:pt x="283421" y="322774"/>
                  <a:pt x="272282" y="330200"/>
                </a:cubicBezTo>
                <a:cubicBezTo>
                  <a:pt x="242093" y="350326"/>
                  <a:pt x="260472" y="340487"/>
                  <a:pt x="215132" y="355600"/>
                </a:cubicBezTo>
                <a:cubicBezTo>
                  <a:pt x="208782" y="357717"/>
                  <a:pt x="202768" y="361632"/>
                  <a:pt x="196082" y="361950"/>
                </a:cubicBezTo>
                <a:lnTo>
                  <a:pt x="62732" y="368300"/>
                </a:lnTo>
                <a:cubicBezTo>
                  <a:pt x="33642" y="377997"/>
                  <a:pt x="12990" y="371475"/>
                  <a:pt x="11932" y="3683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endParaRPr lang="en-US"/>
          </a:p>
        </p:txBody>
      </p:sp>
      <p:sp>
        <p:nvSpPr>
          <p:cNvPr id="16" name="5"/>
          <p:cNvSpPr/>
          <p:nvPr/>
        </p:nvSpPr>
        <p:spPr>
          <a:xfrm>
            <a:off x="7018330" y="3570492"/>
            <a:ext cx="2567789" cy="2369098"/>
          </a:xfrm>
          <a:custGeom>
            <a:avLst/>
            <a:gdLst>
              <a:gd name="connsiteX0" fmla="*/ 512814 w 1314660"/>
              <a:gd name="connsiteY0" fmla="*/ 0 h 1171910"/>
              <a:gd name="connsiteX1" fmla="*/ 493764 w 1314660"/>
              <a:gd name="connsiteY1" fmla="*/ 19050 h 1171910"/>
              <a:gd name="connsiteX2" fmla="*/ 474714 w 1314660"/>
              <a:gd name="connsiteY2" fmla="*/ 25400 h 1171910"/>
              <a:gd name="connsiteX3" fmla="*/ 462014 w 1314660"/>
              <a:gd name="connsiteY3" fmla="*/ 44450 h 1171910"/>
              <a:gd name="connsiteX4" fmla="*/ 442964 w 1314660"/>
              <a:gd name="connsiteY4" fmla="*/ 57150 h 1171910"/>
              <a:gd name="connsiteX5" fmla="*/ 411214 w 1314660"/>
              <a:gd name="connsiteY5" fmla="*/ 88900 h 1171910"/>
              <a:gd name="connsiteX6" fmla="*/ 398514 w 1314660"/>
              <a:gd name="connsiteY6" fmla="*/ 107950 h 1171910"/>
              <a:gd name="connsiteX7" fmla="*/ 379464 w 1314660"/>
              <a:gd name="connsiteY7" fmla="*/ 114300 h 1171910"/>
              <a:gd name="connsiteX8" fmla="*/ 341364 w 1314660"/>
              <a:gd name="connsiteY8" fmla="*/ 139700 h 1171910"/>
              <a:gd name="connsiteX9" fmla="*/ 341364 w 1314660"/>
              <a:gd name="connsiteY9" fmla="*/ 139700 h 1171910"/>
              <a:gd name="connsiteX10" fmla="*/ 322314 w 1314660"/>
              <a:gd name="connsiteY10" fmla="*/ 158750 h 1171910"/>
              <a:gd name="connsiteX11" fmla="*/ 284214 w 1314660"/>
              <a:gd name="connsiteY11" fmla="*/ 184150 h 1171910"/>
              <a:gd name="connsiteX12" fmla="*/ 265164 w 1314660"/>
              <a:gd name="connsiteY12" fmla="*/ 196850 h 1171910"/>
              <a:gd name="connsiteX13" fmla="*/ 227064 w 1314660"/>
              <a:gd name="connsiteY13" fmla="*/ 222250 h 1171910"/>
              <a:gd name="connsiteX14" fmla="*/ 208014 w 1314660"/>
              <a:gd name="connsiteY14" fmla="*/ 234950 h 1171910"/>
              <a:gd name="connsiteX15" fmla="*/ 188964 w 1314660"/>
              <a:gd name="connsiteY15" fmla="*/ 241300 h 1171910"/>
              <a:gd name="connsiteX16" fmla="*/ 144514 w 1314660"/>
              <a:gd name="connsiteY16" fmla="*/ 260350 h 1171910"/>
              <a:gd name="connsiteX17" fmla="*/ 106414 w 1314660"/>
              <a:gd name="connsiteY17" fmla="*/ 292100 h 1171910"/>
              <a:gd name="connsiteX18" fmla="*/ 68314 w 1314660"/>
              <a:gd name="connsiteY18" fmla="*/ 311150 h 1171910"/>
              <a:gd name="connsiteX19" fmla="*/ 55614 w 1314660"/>
              <a:gd name="connsiteY19" fmla="*/ 330200 h 1171910"/>
              <a:gd name="connsiteX20" fmla="*/ 17514 w 1314660"/>
              <a:gd name="connsiteY20" fmla="*/ 355600 h 1171910"/>
              <a:gd name="connsiteX21" fmla="*/ 17514 w 1314660"/>
              <a:gd name="connsiteY21" fmla="*/ 431800 h 1171910"/>
              <a:gd name="connsiteX22" fmla="*/ 55614 w 1314660"/>
              <a:gd name="connsiteY22" fmla="*/ 457200 h 1171910"/>
              <a:gd name="connsiteX23" fmla="*/ 74664 w 1314660"/>
              <a:gd name="connsiteY23" fmla="*/ 469900 h 1171910"/>
              <a:gd name="connsiteX24" fmla="*/ 106414 w 1314660"/>
              <a:gd name="connsiteY24" fmla="*/ 520700 h 1171910"/>
              <a:gd name="connsiteX25" fmla="*/ 150864 w 1314660"/>
              <a:gd name="connsiteY25" fmla="*/ 565150 h 1171910"/>
              <a:gd name="connsiteX26" fmla="*/ 169914 w 1314660"/>
              <a:gd name="connsiteY26" fmla="*/ 603250 h 1171910"/>
              <a:gd name="connsiteX27" fmla="*/ 188964 w 1314660"/>
              <a:gd name="connsiteY27" fmla="*/ 615950 h 1171910"/>
              <a:gd name="connsiteX28" fmla="*/ 239764 w 1314660"/>
              <a:gd name="connsiteY28" fmla="*/ 660400 h 1171910"/>
              <a:gd name="connsiteX29" fmla="*/ 258814 w 1314660"/>
              <a:gd name="connsiteY29" fmla="*/ 673100 h 1171910"/>
              <a:gd name="connsiteX30" fmla="*/ 277864 w 1314660"/>
              <a:gd name="connsiteY30" fmla="*/ 685800 h 1171910"/>
              <a:gd name="connsiteX31" fmla="*/ 309614 w 1314660"/>
              <a:gd name="connsiteY31" fmla="*/ 723900 h 1171910"/>
              <a:gd name="connsiteX32" fmla="*/ 354064 w 1314660"/>
              <a:gd name="connsiteY32" fmla="*/ 749300 h 1171910"/>
              <a:gd name="connsiteX33" fmla="*/ 373114 w 1314660"/>
              <a:gd name="connsiteY33" fmla="*/ 762000 h 1171910"/>
              <a:gd name="connsiteX34" fmla="*/ 379464 w 1314660"/>
              <a:gd name="connsiteY34" fmla="*/ 781050 h 1171910"/>
              <a:gd name="connsiteX35" fmla="*/ 417564 w 1314660"/>
              <a:gd name="connsiteY35" fmla="*/ 812800 h 1171910"/>
              <a:gd name="connsiteX36" fmla="*/ 436614 w 1314660"/>
              <a:gd name="connsiteY36" fmla="*/ 819150 h 1171910"/>
              <a:gd name="connsiteX37" fmla="*/ 468364 w 1314660"/>
              <a:gd name="connsiteY37" fmla="*/ 793750 h 1171910"/>
              <a:gd name="connsiteX38" fmla="*/ 487414 w 1314660"/>
              <a:gd name="connsiteY38" fmla="*/ 774700 h 1171910"/>
              <a:gd name="connsiteX39" fmla="*/ 531864 w 1314660"/>
              <a:gd name="connsiteY39" fmla="*/ 717550 h 1171910"/>
              <a:gd name="connsiteX40" fmla="*/ 569964 w 1314660"/>
              <a:gd name="connsiteY40" fmla="*/ 692150 h 1171910"/>
              <a:gd name="connsiteX41" fmla="*/ 608064 w 1314660"/>
              <a:gd name="connsiteY41" fmla="*/ 679450 h 1171910"/>
              <a:gd name="connsiteX42" fmla="*/ 658864 w 1314660"/>
              <a:gd name="connsiteY42" fmla="*/ 666750 h 1171910"/>
              <a:gd name="connsiteX43" fmla="*/ 677914 w 1314660"/>
              <a:gd name="connsiteY43" fmla="*/ 660400 h 1171910"/>
              <a:gd name="connsiteX44" fmla="*/ 709664 w 1314660"/>
              <a:gd name="connsiteY44" fmla="*/ 654050 h 1171910"/>
              <a:gd name="connsiteX45" fmla="*/ 766814 w 1314660"/>
              <a:gd name="connsiteY45" fmla="*/ 628650 h 1171910"/>
              <a:gd name="connsiteX46" fmla="*/ 843014 w 1314660"/>
              <a:gd name="connsiteY46" fmla="*/ 609600 h 1171910"/>
              <a:gd name="connsiteX47" fmla="*/ 874764 w 1314660"/>
              <a:gd name="connsiteY47" fmla="*/ 603250 h 1171910"/>
              <a:gd name="connsiteX48" fmla="*/ 982714 w 1314660"/>
              <a:gd name="connsiteY48" fmla="*/ 609600 h 1171910"/>
              <a:gd name="connsiteX49" fmla="*/ 1001764 w 1314660"/>
              <a:gd name="connsiteY49" fmla="*/ 615950 h 1171910"/>
              <a:gd name="connsiteX50" fmla="*/ 1039864 w 1314660"/>
              <a:gd name="connsiteY50" fmla="*/ 641350 h 1171910"/>
              <a:gd name="connsiteX51" fmla="*/ 1058914 w 1314660"/>
              <a:gd name="connsiteY51" fmla="*/ 654050 h 1171910"/>
              <a:gd name="connsiteX52" fmla="*/ 1065264 w 1314660"/>
              <a:gd name="connsiteY52" fmla="*/ 673100 h 1171910"/>
              <a:gd name="connsiteX53" fmla="*/ 1084314 w 1314660"/>
              <a:gd name="connsiteY53" fmla="*/ 717550 h 1171910"/>
              <a:gd name="connsiteX54" fmla="*/ 1090664 w 1314660"/>
              <a:gd name="connsiteY54" fmla="*/ 755650 h 1171910"/>
              <a:gd name="connsiteX55" fmla="*/ 1084314 w 1314660"/>
              <a:gd name="connsiteY55" fmla="*/ 831850 h 1171910"/>
              <a:gd name="connsiteX56" fmla="*/ 1071614 w 1314660"/>
              <a:gd name="connsiteY56" fmla="*/ 850900 h 1171910"/>
              <a:gd name="connsiteX57" fmla="*/ 1058914 w 1314660"/>
              <a:gd name="connsiteY57" fmla="*/ 895350 h 1171910"/>
              <a:gd name="connsiteX58" fmla="*/ 1001764 w 1314660"/>
              <a:gd name="connsiteY58" fmla="*/ 939800 h 1171910"/>
              <a:gd name="connsiteX59" fmla="*/ 982714 w 1314660"/>
              <a:gd name="connsiteY59" fmla="*/ 952500 h 1171910"/>
              <a:gd name="connsiteX60" fmla="*/ 970014 w 1314660"/>
              <a:gd name="connsiteY60" fmla="*/ 971550 h 1171910"/>
              <a:gd name="connsiteX61" fmla="*/ 950964 w 1314660"/>
              <a:gd name="connsiteY61" fmla="*/ 977900 h 1171910"/>
              <a:gd name="connsiteX62" fmla="*/ 931914 w 1314660"/>
              <a:gd name="connsiteY62" fmla="*/ 990600 h 1171910"/>
              <a:gd name="connsiteX63" fmla="*/ 912864 w 1314660"/>
              <a:gd name="connsiteY63" fmla="*/ 996950 h 1171910"/>
              <a:gd name="connsiteX64" fmla="*/ 893814 w 1314660"/>
              <a:gd name="connsiteY64" fmla="*/ 1009650 h 1171910"/>
              <a:gd name="connsiteX65" fmla="*/ 855714 w 1314660"/>
              <a:gd name="connsiteY65" fmla="*/ 1028700 h 1171910"/>
              <a:gd name="connsiteX66" fmla="*/ 830314 w 1314660"/>
              <a:gd name="connsiteY66" fmla="*/ 1066800 h 1171910"/>
              <a:gd name="connsiteX67" fmla="*/ 817614 w 1314660"/>
              <a:gd name="connsiteY67" fmla="*/ 1085850 h 1171910"/>
              <a:gd name="connsiteX68" fmla="*/ 804914 w 1314660"/>
              <a:gd name="connsiteY68" fmla="*/ 1123950 h 1171910"/>
              <a:gd name="connsiteX69" fmla="*/ 811264 w 1314660"/>
              <a:gd name="connsiteY69" fmla="*/ 1168400 h 1171910"/>
              <a:gd name="connsiteX70" fmla="*/ 874764 w 1314660"/>
              <a:gd name="connsiteY70" fmla="*/ 1155700 h 1171910"/>
              <a:gd name="connsiteX71" fmla="*/ 893814 w 1314660"/>
              <a:gd name="connsiteY71" fmla="*/ 1143000 h 1171910"/>
              <a:gd name="connsiteX72" fmla="*/ 912864 w 1314660"/>
              <a:gd name="connsiteY72" fmla="*/ 1136650 h 1171910"/>
              <a:gd name="connsiteX73" fmla="*/ 950964 w 1314660"/>
              <a:gd name="connsiteY73" fmla="*/ 1111250 h 1171910"/>
              <a:gd name="connsiteX74" fmla="*/ 989064 w 1314660"/>
              <a:gd name="connsiteY74" fmla="*/ 1098550 h 1171910"/>
              <a:gd name="connsiteX75" fmla="*/ 1008114 w 1314660"/>
              <a:gd name="connsiteY75" fmla="*/ 1085850 h 1171910"/>
              <a:gd name="connsiteX76" fmla="*/ 1046214 w 1314660"/>
              <a:gd name="connsiteY76" fmla="*/ 1073150 h 1171910"/>
              <a:gd name="connsiteX77" fmla="*/ 1084314 w 1314660"/>
              <a:gd name="connsiteY77" fmla="*/ 1047750 h 1171910"/>
              <a:gd name="connsiteX78" fmla="*/ 1103364 w 1314660"/>
              <a:gd name="connsiteY78" fmla="*/ 1035050 h 1171910"/>
              <a:gd name="connsiteX79" fmla="*/ 1160514 w 1314660"/>
              <a:gd name="connsiteY79" fmla="*/ 1009650 h 1171910"/>
              <a:gd name="connsiteX80" fmla="*/ 1173214 w 1314660"/>
              <a:gd name="connsiteY80" fmla="*/ 990600 h 1171910"/>
              <a:gd name="connsiteX81" fmla="*/ 1211314 w 1314660"/>
              <a:gd name="connsiteY81" fmla="*/ 958850 h 1171910"/>
              <a:gd name="connsiteX82" fmla="*/ 1236714 w 1314660"/>
              <a:gd name="connsiteY82" fmla="*/ 920750 h 1171910"/>
              <a:gd name="connsiteX83" fmla="*/ 1262114 w 1314660"/>
              <a:gd name="connsiteY83" fmla="*/ 882650 h 1171910"/>
              <a:gd name="connsiteX84" fmla="*/ 1274814 w 1314660"/>
              <a:gd name="connsiteY84" fmla="*/ 863600 h 1171910"/>
              <a:gd name="connsiteX85" fmla="*/ 1287514 w 1314660"/>
              <a:gd name="connsiteY85" fmla="*/ 819150 h 1171910"/>
              <a:gd name="connsiteX86" fmla="*/ 1300214 w 1314660"/>
              <a:gd name="connsiteY86" fmla="*/ 768350 h 1171910"/>
              <a:gd name="connsiteX87" fmla="*/ 1300214 w 1314660"/>
              <a:gd name="connsiteY87" fmla="*/ 584200 h 1171910"/>
              <a:gd name="connsiteX88" fmla="*/ 1262114 w 1314660"/>
              <a:gd name="connsiteY88" fmla="*/ 558800 h 1171910"/>
              <a:gd name="connsiteX89" fmla="*/ 1243064 w 1314660"/>
              <a:gd name="connsiteY89" fmla="*/ 539750 h 1171910"/>
              <a:gd name="connsiteX90" fmla="*/ 1224014 w 1314660"/>
              <a:gd name="connsiteY90" fmla="*/ 527050 h 1171910"/>
              <a:gd name="connsiteX91" fmla="*/ 1185914 w 1314660"/>
              <a:gd name="connsiteY91" fmla="*/ 495300 h 1171910"/>
              <a:gd name="connsiteX92" fmla="*/ 1128764 w 1314660"/>
              <a:gd name="connsiteY92" fmla="*/ 469900 h 1171910"/>
              <a:gd name="connsiteX93" fmla="*/ 1109714 w 1314660"/>
              <a:gd name="connsiteY93" fmla="*/ 463550 h 1171910"/>
              <a:gd name="connsiteX94" fmla="*/ 1090664 w 1314660"/>
              <a:gd name="connsiteY94" fmla="*/ 450850 h 1171910"/>
              <a:gd name="connsiteX95" fmla="*/ 1039864 w 1314660"/>
              <a:gd name="connsiteY95" fmla="*/ 444500 h 1171910"/>
              <a:gd name="connsiteX96" fmla="*/ 995414 w 1314660"/>
              <a:gd name="connsiteY96" fmla="*/ 431800 h 1171910"/>
              <a:gd name="connsiteX97" fmla="*/ 970014 w 1314660"/>
              <a:gd name="connsiteY97" fmla="*/ 425450 h 1171910"/>
              <a:gd name="connsiteX98" fmla="*/ 779514 w 1314660"/>
              <a:gd name="connsiteY98" fmla="*/ 431800 h 1171910"/>
              <a:gd name="connsiteX99" fmla="*/ 741414 w 1314660"/>
              <a:gd name="connsiteY99" fmla="*/ 450850 h 1171910"/>
              <a:gd name="connsiteX100" fmla="*/ 690614 w 1314660"/>
              <a:gd name="connsiteY100" fmla="*/ 463550 h 1171910"/>
              <a:gd name="connsiteX101" fmla="*/ 652514 w 1314660"/>
              <a:gd name="connsiteY101" fmla="*/ 476250 h 1171910"/>
              <a:gd name="connsiteX102" fmla="*/ 589014 w 1314660"/>
              <a:gd name="connsiteY102" fmla="*/ 520700 h 1171910"/>
              <a:gd name="connsiteX103" fmla="*/ 550914 w 1314660"/>
              <a:gd name="connsiteY103" fmla="*/ 546100 h 1171910"/>
              <a:gd name="connsiteX104" fmla="*/ 500114 w 1314660"/>
              <a:gd name="connsiteY104" fmla="*/ 577850 h 1171910"/>
              <a:gd name="connsiteX105" fmla="*/ 481064 w 1314660"/>
              <a:gd name="connsiteY105" fmla="*/ 584200 h 1171910"/>
              <a:gd name="connsiteX106" fmla="*/ 430264 w 1314660"/>
              <a:gd name="connsiteY106" fmla="*/ 577850 h 1171910"/>
              <a:gd name="connsiteX107" fmla="*/ 392164 w 1314660"/>
              <a:gd name="connsiteY107" fmla="*/ 552450 h 1171910"/>
              <a:gd name="connsiteX108" fmla="*/ 341364 w 1314660"/>
              <a:gd name="connsiteY108" fmla="*/ 495300 h 1171910"/>
              <a:gd name="connsiteX109" fmla="*/ 341364 w 1314660"/>
              <a:gd name="connsiteY109" fmla="*/ 495300 h 1171910"/>
              <a:gd name="connsiteX110" fmla="*/ 303264 w 1314660"/>
              <a:gd name="connsiteY110" fmla="*/ 457200 h 1171910"/>
              <a:gd name="connsiteX111" fmla="*/ 277864 w 1314660"/>
              <a:gd name="connsiteY111" fmla="*/ 425450 h 1171910"/>
              <a:gd name="connsiteX112" fmla="*/ 252464 w 1314660"/>
              <a:gd name="connsiteY112" fmla="*/ 387350 h 1171910"/>
              <a:gd name="connsiteX113" fmla="*/ 258814 w 1314660"/>
              <a:gd name="connsiteY113" fmla="*/ 368300 h 1171910"/>
              <a:gd name="connsiteX114" fmla="*/ 296914 w 1314660"/>
              <a:gd name="connsiteY114" fmla="*/ 342900 h 1171910"/>
              <a:gd name="connsiteX115" fmla="*/ 309614 w 1314660"/>
              <a:gd name="connsiteY115" fmla="*/ 323850 h 1171910"/>
              <a:gd name="connsiteX116" fmla="*/ 354064 w 1314660"/>
              <a:gd name="connsiteY116" fmla="*/ 298450 h 1171910"/>
              <a:gd name="connsiteX117" fmla="*/ 392164 w 1314660"/>
              <a:gd name="connsiteY117" fmla="*/ 285750 h 1171910"/>
              <a:gd name="connsiteX118" fmla="*/ 442964 w 1314660"/>
              <a:gd name="connsiteY118" fmla="*/ 254000 h 1171910"/>
              <a:gd name="connsiteX119" fmla="*/ 481064 w 1314660"/>
              <a:gd name="connsiteY119" fmla="*/ 228600 h 1171910"/>
              <a:gd name="connsiteX120" fmla="*/ 500114 w 1314660"/>
              <a:gd name="connsiteY120" fmla="*/ 222250 h 1171910"/>
              <a:gd name="connsiteX121" fmla="*/ 538214 w 1314660"/>
              <a:gd name="connsiteY121" fmla="*/ 190500 h 1171910"/>
              <a:gd name="connsiteX122" fmla="*/ 557264 w 1314660"/>
              <a:gd name="connsiteY122" fmla="*/ 184150 h 1171910"/>
              <a:gd name="connsiteX123" fmla="*/ 589014 w 1314660"/>
              <a:gd name="connsiteY123" fmla="*/ 158750 h 1171910"/>
              <a:gd name="connsiteX124" fmla="*/ 601714 w 1314660"/>
              <a:gd name="connsiteY124" fmla="*/ 139700 h 1171910"/>
              <a:gd name="connsiteX125" fmla="*/ 620764 w 1314660"/>
              <a:gd name="connsiteY125" fmla="*/ 127000 h 1171910"/>
              <a:gd name="connsiteX126" fmla="*/ 627114 w 1314660"/>
              <a:gd name="connsiteY126" fmla="*/ 107950 h 1171910"/>
              <a:gd name="connsiteX127" fmla="*/ 620764 w 1314660"/>
              <a:gd name="connsiteY127" fmla="*/ 69850 h 1171910"/>
              <a:gd name="connsiteX128" fmla="*/ 589014 w 1314660"/>
              <a:gd name="connsiteY128" fmla="*/ 38100 h 1171910"/>
              <a:gd name="connsiteX129" fmla="*/ 506464 w 1314660"/>
              <a:gd name="connsiteY129" fmla="*/ 19050 h 1171910"/>
              <a:gd name="connsiteX130" fmla="*/ 512814 w 1314660"/>
              <a:gd name="connsiteY130" fmla="*/ 0 h 117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14660" h="1171910">
                <a:moveTo>
                  <a:pt x="512814" y="0"/>
                </a:moveTo>
                <a:cubicBezTo>
                  <a:pt x="510697" y="0"/>
                  <a:pt x="501236" y="14069"/>
                  <a:pt x="493764" y="19050"/>
                </a:cubicBezTo>
                <a:cubicBezTo>
                  <a:pt x="488195" y="22763"/>
                  <a:pt x="479941" y="21219"/>
                  <a:pt x="474714" y="25400"/>
                </a:cubicBezTo>
                <a:cubicBezTo>
                  <a:pt x="468755" y="30168"/>
                  <a:pt x="467410" y="39054"/>
                  <a:pt x="462014" y="44450"/>
                </a:cubicBezTo>
                <a:cubicBezTo>
                  <a:pt x="456618" y="49846"/>
                  <a:pt x="449314" y="52917"/>
                  <a:pt x="442964" y="57150"/>
                </a:cubicBezTo>
                <a:cubicBezTo>
                  <a:pt x="409097" y="107950"/>
                  <a:pt x="453547" y="46567"/>
                  <a:pt x="411214" y="88900"/>
                </a:cubicBezTo>
                <a:cubicBezTo>
                  <a:pt x="405818" y="94296"/>
                  <a:pt x="404473" y="103182"/>
                  <a:pt x="398514" y="107950"/>
                </a:cubicBezTo>
                <a:cubicBezTo>
                  <a:pt x="393287" y="112131"/>
                  <a:pt x="385315" y="111049"/>
                  <a:pt x="379464" y="114300"/>
                </a:cubicBezTo>
                <a:cubicBezTo>
                  <a:pt x="366121" y="121713"/>
                  <a:pt x="354064" y="131233"/>
                  <a:pt x="341364" y="139700"/>
                </a:cubicBezTo>
                <a:lnTo>
                  <a:pt x="341364" y="139700"/>
                </a:lnTo>
                <a:cubicBezTo>
                  <a:pt x="335014" y="146050"/>
                  <a:pt x="329403" y="153237"/>
                  <a:pt x="322314" y="158750"/>
                </a:cubicBezTo>
                <a:cubicBezTo>
                  <a:pt x="310266" y="168121"/>
                  <a:pt x="296914" y="175683"/>
                  <a:pt x="284214" y="184150"/>
                </a:cubicBezTo>
                <a:cubicBezTo>
                  <a:pt x="277864" y="188383"/>
                  <a:pt x="270560" y="191454"/>
                  <a:pt x="265164" y="196850"/>
                </a:cubicBezTo>
                <a:cubicBezTo>
                  <a:pt x="229052" y="232962"/>
                  <a:pt x="263823" y="203870"/>
                  <a:pt x="227064" y="222250"/>
                </a:cubicBezTo>
                <a:cubicBezTo>
                  <a:pt x="220238" y="225663"/>
                  <a:pt x="214840" y="231537"/>
                  <a:pt x="208014" y="234950"/>
                </a:cubicBezTo>
                <a:cubicBezTo>
                  <a:pt x="202027" y="237943"/>
                  <a:pt x="195116" y="238663"/>
                  <a:pt x="188964" y="241300"/>
                </a:cubicBezTo>
                <a:cubicBezTo>
                  <a:pt x="134037" y="264840"/>
                  <a:pt x="189190" y="245458"/>
                  <a:pt x="144514" y="260350"/>
                </a:cubicBezTo>
                <a:cubicBezTo>
                  <a:pt x="130470" y="274394"/>
                  <a:pt x="124095" y="283259"/>
                  <a:pt x="106414" y="292100"/>
                </a:cubicBezTo>
                <a:cubicBezTo>
                  <a:pt x="53834" y="318390"/>
                  <a:pt x="122909" y="274754"/>
                  <a:pt x="68314" y="311150"/>
                </a:cubicBezTo>
                <a:cubicBezTo>
                  <a:pt x="64081" y="317500"/>
                  <a:pt x="61357" y="325174"/>
                  <a:pt x="55614" y="330200"/>
                </a:cubicBezTo>
                <a:cubicBezTo>
                  <a:pt x="44127" y="340251"/>
                  <a:pt x="17514" y="355600"/>
                  <a:pt x="17514" y="355600"/>
                </a:cubicBezTo>
                <a:cubicBezTo>
                  <a:pt x="8743" y="381912"/>
                  <a:pt x="0" y="399273"/>
                  <a:pt x="17514" y="431800"/>
                </a:cubicBezTo>
                <a:cubicBezTo>
                  <a:pt x="24750" y="445239"/>
                  <a:pt x="42914" y="448733"/>
                  <a:pt x="55614" y="457200"/>
                </a:cubicBezTo>
                <a:lnTo>
                  <a:pt x="74664" y="469900"/>
                </a:lnTo>
                <a:cubicBezTo>
                  <a:pt x="89777" y="515240"/>
                  <a:pt x="76225" y="500574"/>
                  <a:pt x="106414" y="520700"/>
                </a:cubicBezTo>
                <a:cubicBezTo>
                  <a:pt x="135527" y="564369"/>
                  <a:pt x="117334" y="553973"/>
                  <a:pt x="150864" y="565150"/>
                </a:cubicBezTo>
                <a:cubicBezTo>
                  <a:pt x="156029" y="580644"/>
                  <a:pt x="157604" y="590940"/>
                  <a:pt x="169914" y="603250"/>
                </a:cubicBezTo>
                <a:cubicBezTo>
                  <a:pt x="175310" y="608646"/>
                  <a:pt x="182614" y="611717"/>
                  <a:pt x="188964" y="615950"/>
                </a:cubicBezTo>
                <a:cubicBezTo>
                  <a:pt x="210131" y="647700"/>
                  <a:pt x="195314" y="630767"/>
                  <a:pt x="239764" y="660400"/>
                </a:cubicBezTo>
                <a:lnTo>
                  <a:pt x="258814" y="673100"/>
                </a:lnTo>
                <a:lnTo>
                  <a:pt x="277864" y="685800"/>
                </a:lnTo>
                <a:cubicBezTo>
                  <a:pt x="290351" y="704531"/>
                  <a:pt x="291279" y="708621"/>
                  <a:pt x="309614" y="723900"/>
                </a:cubicBezTo>
                <a:cubicBezTo>
                  <a:pt x="326491" y="737964"/>
                  <a:pt x="334302" y="738008"/>
                  <a:pt x="354064" y="749300"/>
                </a:cubicBezTo>
                <a:cubicBezTo>
                  <a:pt x="360690" y="753086"/>
                  <a:pt x="366764" y="757767"/>
                  <a:pt x="373114" y="762000"/>
                </a:cubicBezTo>
                <a:cubicBezTo>
                  <a:pt x="375231" y="768350"/>
                  <a:pt x="375751" y="775481"/>
                  <a:pt x="379464" y="781050"/>
                </a:cubicBezTo>
                <a:cubicBezTo>
                  <a:pt x="386486" y="791583"/>
                  <a:pt x="405850" y="806943"/>
                  <a:pt x="417564" y="812800"/>
                </a:cubicBezTo>
                <a:cubicBezTo>
                  <a:pt x="423551" y="815793"/>
                  <a:pt x="430264" y="817033"/>
                  <a:pt x="436614" y="819150"/>
                </a:cubicBezTo>
                <a:cubicBezTo>
                  <a:pt x="467887" y="808726"/>
                  <a:pt x="446270" y="820263"/>
                  <a:pt x="468364" y="793750"/>
                </a:cubicBezTo>
                <a:cubicBezTo>
                  <a:pt x="474113" y="786851"/>
                  <a:pt x="481901" y="781789"/>
                  <a:pt x="487414" y="774700"/>
                </a:cubicBezTo>
                <a:cubicBezTo>
                  <a:pt x="508421" y="747691"/>
                  <a:pt x="507536" y="736471"/>
                  <a:pt x="531864" y="717550"/>
                </a:cubicBezTo>
                <a:cubicBezTo>
                  <a:pt x="543912" y="708179"/>
                  <a:pt x="555484" y="696977"/>
                  <a:pt x="569964" y="692150"/>
                </a:cubicBezTo>
                <a:cubicBezTo>
                  <a:pt x="582664" y="687917"/>
                  <a:pt x="595077" y="682697"/>
                  <a:pt x="608064" y="679450"/>
                </a:cubicBezTo>
                <a:cubicBezTo>
                  <a:pt x="624997" y="675217"/>
                  <a:pt x="642305" y="672270"/>
                  <a:pt x="658864" y="666750"/>
                </a:cubicBezTo>
                <a:cubicBezTo>
                  <a:pt x="665214" y="664633"/>
                  <a:pt x="671420" y="662023"/>
                  <a:pt x="677914" y="660400"/>
                </a:cubicBezTo>
                <a:cubicBezTo>
                  <a:pt x="688385" y="657782"/>
                  <a:pt x="699251" y="656890"/>
                  <a:pt x="709664" y="654050"/>
                </a:cubicBezTo>
                <a:cubicBezTo>
                  <a:pt x="807531" y="627359"/>
                  <a:pt x="706680" y="655376"/>
                  <a:pt x="766814" y="628650"/>
                </a:cubicBezTo>
                <a:cubicBezTo>
                  <a:pt x="798919" y="614381"/>
                  <a:pt x="809222" y="615744"/>
                  <a:pt x="843014" y="609600"/>
                </a:cubicBezTo>
                <a:cubicBezTo>
                  <a:pt x="853633" y="607669"/>
                  <a:pt x="864181" y="605367"/>
                  <a:pt x="874764" y="603250"/>
                </a:cubicBezTo>
                <a:cubicBezTo>
                  <a:pt x="910747" y="605367"/>
                  <a:pt x="946847" y="606013"/>
                  <a:pt x="982714" y="609600"/>
                </a:cubicBezTo>
                <a:cubicBezTo>
                  <a:pt x="989374" y="610266"/>
                  <a:pt x="995913" y="612699"/>
                  <a:pt x="1001764" y="615950"/>
                </a:cubicBezTo>
                <a:cubicBezTo>
                  <a:pt x="1015107" y="623363"/>
                  <a:pt x="1027164" y="632883"/>
                  <a:pt x="1039864" y="641350"/>
                </a:cubicBezTo>
                <a:lnTo>
                  <a:pt x="1058914" y="654050"/>
                </a:lnTo>
                <a:cubicBezTo>
                  <a:pt x="1061031" y="660400"/>
                  <a:pt x="1062627" y="666948"/>
                  <a:pt x="1065264" y="673100"/>
                </a:cubicBezTo>
                <a:cubicBezTo>
                  <a:pt x="1074224" y="694006"/>
                  <a:pt x="1079732" y="696930"/>
                  <a:pt x="1084314" y="717550"/>
                </a:cubicBezTo>
                <a:cubicBezTo>
                  <a:pt x="1087107" y="730119"/>
                  <a:pt x="1088547" y="742950"/>
                  <a:pt x="1090664" y="755650"/>
                </a:cubicBezTo>
                <a:cubicBezTo>
                  <a:pt x="1088547" y="781050"/>
                  <a:pt x="1089313" y="806857"/>
                  <a:pt x="1084314" y="831850"/>
                </a:cubicBezTo>
                <a:cubicBezTo>
                  <a:pt x="1082817" y="839334"/>
                  <a:pt x="1074620" y="843885"/>
                  <a:pt x="1071614" y="850900"/>
                </a:cubicBezTo>
                <a:cubicBezTo>
                  <a:pt x="1069074" y="856827"/>
                  <a:pt x="1063857" y="887936"/>
                  <a:pt x="1058914" y="895350"/>
                </a:cubicBezTo>
                <a:cubicBezTo>
                  <a:pt x="1046977" y="913256"/>
                  <a:pt x="1016902" y="929708"/>
                  <a:pt x="1001764" y="939800"/>
                </a:cubicBezTo>
                <a:lnTo>
                  <a:pt x="982714" y="952500"/>
                </a:lnTo>
                <a:cubicBezTo>
                  <a:pt x="978481" y="958850"/>
                  <a:pt x="975973" y="966782"/>
                  <a:pt x="970014" y="971550"/>
                </a:cubicBezTo>
                <a:cubicBezTo>
                  <a:pt x="964787" y="975731"/>
                  <a:pt x="956951" y="974907"/>
                  <a:pt x="950964" y="977900"/>
                </a:cubicBezTo>
                <a:cubicBezTo>
                  <a:pt x="944138" y="981313"/>
                  <a:pt x="938740" y="987187"/>
                  <a:pt x="931914" y="990600"/>
                </a:cubicBezTo>
                <a:cubicBezTo>
                  <a:pt x="925927" y="993593"/>
                  <a:pt x="918851" y="993957"/>
                  <a:pt x="912864" y="996950"/>
                </a:cubicBezTo>
                <a:cubicBezTo>
                  <a:pt x="906038" y="1000363"/>
                  <a:pt x="900640" y="1006237"/>
                  <a:pt x="893814" y="1009650"/>
                </a:cubicBezTo>
                <a:cubicBezTo>
                  <a:pt x="841234" y="1035940"/>
                  <a:pt x="910309" y="992304"/>
                  <a:pt x="855714" y="1028700"/>
                </a:cubicBezTo>
                <a:lnTo>
                  <a:pt x="830314" y="1066800"/>
                </a:lnTo>
                <a:cubicBezTo>
                  <a:pt x="826081" y="1073150"/>
                  <a:pt x="820027" y="1078610"/>
                  <a:pt x="817614" y="1085850"/>
                </a:cubicBezTo>
                <a:lnTo>
                  <a:pt x="804914" y="1123950"/>
                </a:lnTo>
                <a:cubicBezTo>
                  <a:pt x="807031" y="1138767"/>
                  <a:pt x="799290" y="1159420"/>
                  <a:pt x="811264" y="1168400"/>
                </a:cubicBezTo>
                <a:cubicBezTo>
                  <a:pt x="815944" y="1171910"/>
                  <a:pt x="862264" y="1161950"/>
                  <a:pt x="874764" y="1155700"/>
                </a:cubicBezTo>
                <a:cubicBezTo>
                  <a:pt x="881590" y="1152287"/>
                  <a:pt x="886988" y="1146413"/>
                  <a:pt x="893814" y="1143000"/>
                </a:cubicBezTo>
                <a:cubicBezTo>
                  <a:pt x="899801" y="1140007"/>
                  <a:pt x="907013" y="1139901"/>
                  <a:pt x="912864" y="1136650"/>
                </a:cubicBezTo>
                <a:cubicBezTo>
                  <a:pt x="926207" y="1129237"/>
                  <a:pt x="936484" y="1116077"/>
                  <a:pt x="950964" y="1111250"/>
                </a:cubicBezTo>
                <a:cubicBezTo>
                  <a:pt x="963664" y="1107017"/>
                  <a:pt x="977925" y="1105976"/>
                  <a:pt x="989064" y="1098550"/>
                </a:cubicBezTo>
                <a:cubicBezTo>
                  <a:pt x="995414" y="1094317"/>
                  <a:pt x="1001140" y="1088950"/>
                  <a:pt x="1008114" y="1085850"/>
                </a:cubicBezTo>
                <a:cubicBezTo>
                  <a:pt x="1020347" y="1080413"/>
                  <a:pt x="1035075" y="1080576"/>
                  <a:pt x="1046214" y="1073150"/>
                </a:cubicBezTo>
                <a:lnTo>
                  <a:pt x="1084314" y="1047750"/>
                </a:lnTo>
                <a:cubicBezTo>
                  <a:pt x="1090664" y="1043517"/>
                  <a:pt x="1096124" y="1037463"/>
                  <a:pt x="1103364" y="1035050"/>
                </a:cubicBezTo>
                <a:cubicBezTo>
                  <a:pt x="1148704" y="1019937"/>
                  <a:pt x="1130325" y="1029776"/>
                  <a:pt x="1160514" y="1009650"/>
                </a:cubicBezTo>
                <a:cubicBezTo>
                  <a:pt x="1164747" y="1003300"/>
                  <a:pt x="1167818" y="995996"/>
                  <a:pt x="1173214" y="990600"/>
                </a:cubicBezTo>
                <a:cubicBezTo>
                  <a:pt x="1209903" y="953911"/>
                  <a:pt x="1174904" y="1005663"/>
                  <a:pt x="1211314" y="958850"/>
                </a:cubicBezTo>
                <a:cubicBezTo>
                  <a:pt x="1220685" y="946802"/>
                  <a:pt x="1228247" y="933450"/>
                  <a:pt x="1236714" y="920750"/>
                </a:cubicBezTo>
                <a:lnTo>
                  <a:pt x="1262114" y="882650"/>
                </a:lnTo>
                <a:cubicBezTo>
                  <a:pt x="1266347" y="876300"/>
                  <a:pt x="1272401" y="870840"/>
                  <a:pt x="1274814" y="863600"/>
                </a:cubicBezTo>
                <a:cubicBezTo>
                  <a:pt x="1281885" y="842386"/>
                  <a:pt x="1282198" y="843070"/>
                  <a:pt x="1287514" y="819150"/>
                </a:cubicBezTo>
                <a:cubicBezTo>
                  <a:pt x="1297731" y="773174"/>
                  <a:pt x="1288867" y="802391"/>
                  <a:pt x="1300214" y="768350"/>
                </a:cubicBezTo>
                <a:cubicBezTo>
                  <a:pt x="1303117" y="727706"/>
                  <a:pt x="1314660" y="623411"/>
                  <a:pt x="1300214" y="584200"/>
                </a:cubicBezTo>
                <a:cubicBezTo>
                  <a:pt x="1294937" y="569878"/>
                  <a:pt x="1272907" y="569593"/>
                  <a:pt x="1262114" y="558800"/>
                </a:cubicBezTo>
                <a:cubicBezTo>
                  <a:pt x="1255764" y="552450"/>
                  <a:pt x="1249963" y="545499"/>
                  <a:pt x="1243064" y="539750"/>
                </a:cubicBezTo>
                <a:cubicBezTo>
                  <a:pt x="1237201" y="534864"/>
                  <a:pt x="1229877" y="531936"/>
                  <a:pt x="1224014" y="527050"/>
                </a:cubicBezTo>
                <a:cubicBezTo>
                  <a:pt x="1195359" y="503171"/>
                  <a:pt x="1216012" y="512499"/>
                  <a:pt x="1185914" y="495300"/>
                </a:cubicBezTo>
                <a:cubicBezTo>
                  <a:pt x="1167547" y="484805"/>
                  <a:pt x="1148557" y="477322"/>
                  <a:pt x="1128764" y="469900"/>
                </a:cubicBezTo>
                <a:cubicBezTo>
                  <a:pt x="1122497" y="467550"/>
                  <a:pt x="1115701" y="466543"/>
                  <a:pt x="1109714" y="463550"/>
                </a:cubicBezTo>
                <a:cubicBezTo>
                  <a:pt x="1102888" y="460137"/>
                  <a:pt x="1098027" y="452858"/>
                  <a:pt x="1090664" y="450850"/>
                </a:cubicBezTo>
                <a:cubicBezTo>
                  <a:pt x="1074200" y="446360"/>
                  <a:pt x="1056697" y="447305"/>
                  <a:pt x="1039864" y="444500"/>
                </a:cubicBezTo>
                <a:cubicBezTo>
                  <a:pt x="1016043" y="440530"/>
                  <a:pt x="1016552" y="437839"/>
                  <a:pt x="995414" y="431800"/>
                </a:cubicBezTo>
                <a:cubicBezTo>
                  <a:pt x="987023" y="429402"/>
                  <a:pt x="978481" y="427567"/>
                  <a:pt x="970014" y="425450"/>
                </a:cubicBezTo>
                <a:cubicBezTo>
                  <a:pt x="906514" y="427567"/>
                  <a:pt x="842933" y="427956"/>
                  <a:pt x="779514" y="431800"/>
                </a:cubicBezTo>
                <a:cubicBezTo>
                  <a:pt x="755292" y="433268"/>
                  <a:pt x="763675" y="442755"/>
                  <a:pt x="741414" y="450850"/>
                </a:cubicBezTo>
                <a:cubicBezTo>
                  <a:pt x="725010" y="456815"/>
                  <a:pt x="707173" y="458030"/>
                  <a:pt x="690614" y="463550"/>
                </a:cubicBezTo>
                <a:cubicBezTo>
                  <a:pt x="677914" y="467783"/>
                  <a:pt x="663653" y="468824"/>
                  <a:pt x="652514" y="476250"/>
                </a:cubicBezTo>
                <a:cubicBezTo>
                  <a:pt x="524244" y="561764"/>
                  <a:pt x="683041" y="454881"/>
                  <a:pt x="589014" y="520700"/>
                </a:cubicBezTo>
                <a:cubicBezTo>
                  <a:pt x="576510" y="529453"/>
                  <a:pt x="550914" y="546100"/>
                  <a:pt x="550914" y="546100"/>
                </a:cubicBezTo>
                <a:cubicBezTo>
                  <a:pt x="530788" y="576289"/>
                  <a:pt x="545454" y="562737"/>
                  <a:pt x="500114" y="577850"/>
                </a:cubicBezTo>
                <a:lnTo>
                  <a:pt x="481064" y="584200"/>
                </a:lnTo>
                <a:cubicBezTo>
                  <a:pt x="464131" y="582083"/>
                  <a:pt x="446335" y="583590"/>
                  <a:pt x="430264" y="577850"/>
                </a:cubicBezTo>
                <a:cubicBezTo>
                  <a:pt x="415890" y="572716"/>
                  <a:pt x="392164" y="552450"/>
                  <a:pt x="392164" y="552450"/>
                </a:cubicBezTo>
                <a:cubicBezTo>
                  <a:pt x="369501" y="518456"/>
                  <a:pt x="384860" y="538796"/>
                  <a:pt x="341364" y="495300"/>
                </a:cubicBezTo>
                <a:lnTo>
                  <a:pt x="341364" y="495300"/>
                </a:lnTo>
                <a:cubicBezTo>
                  <a:pt x="317735" y="463795"/>
                  <a:pt x="331120" y="475771"/>
                  <a:pt x="303264" y="457200"/>
                </a:cubicBezTo>
                <a:cubicBezTo>
                  <a:pt x="288964" y="414300"/>
                  <a:pt x="308796" y="460801"/>
                  <a:pt x="277864" y="425450"/>
                </a:cubicBezTo>
                <a:cubicBezTo>
                  <a:pt x="267813" y="413963"/>
                  <a:pt x="252464" y="387350"/>
                  <a:pt x="252464" y="387350"/>
                </a:cubicBezTo>
                <a:cubicBezTo>
                  <a:pt x="254581" y="381000"/>
                  <a:pt x="254081" y="373033"/>
                  <a:pt x="258814" y="368300"/>
                </a:cubicBezTo>
                <a:cubicBezTo>
                  <a:pt x="269607" y="357507"/>
                  <a:pt x="296914" y="342900"/>
                  <a:pt x="296914" y="342900"/>
                </a:cubicBezTo>
                <a:cubicBezTo>
                  <a:pt x="301147" y="336550"/>
                  <a:pt x="304218" y="329246"/>
                  <a:pt x="309614" y="323850"/>
                </a:cubicBezTo>
                <a:cubicBezTo>
                  <a:pt x="317251" y="316213"/>
                  <a:pt x="345763" y="301770"/>
                  <a:pt x="354064" y="298450"/>
                </a:cubicBezTo>
                <a:cubicBezTo>
                  <a:pt x="366493" y="293478"/>
                  <a:pt x="392164" y="285750"/>
                  <a:pt x="392164" y="285750"/>
                </a:cubicBezTo>
                <a:cubicBezTo>
                  <a:pt x="422629" y="240053"/>
                  <a:pt x="379488" y="296317"/>
                  <a:pt x="442964" y="254000"/>
                </a:cubicBezTo>
                <a:cubicBezTo>
                  <a:pt x="455664" y="245533"/>
                  <a:pt x="466584" y="233427"/>
                  <a:pt x="481064" y="228600"/>
                </a:cubicBezTo>
                <a:cubicBezTo>
                  <a:pt x="487414" y="226483"/>
                  <a:pt x="494127" y="225243"/>
                  <a:pt x="500114" y="222250"/>
                </a:cubicBezTo>
                <a:cubicBezTo>
                  <a:pt x="541665" y="201475"/>
                  <a:pt x="496083" y="218587"/>
                  <a:pt x="538214" y="190500"/>
                </a:cubicBezTo>
                <a:cubicBezTo>
                  <a:pt x="543783" y="186787"/>
                  <a:pt x="550914" y="186267"/>
                  <a:pt x="557264" y="184150"/>
                </a:cubicBezTo>
                <a:cubicBezTo>
                  <a:pt x="593660" y="129555"/>
                  <a:pt x="545197" y="193803"/>
                  <a:pt x="589014" y="158750"/>
                </a:cubicBezTo>
                <a:cubicBezTo>
                  <a:pt x="594973" y="153982"/>
                  <a:pt x="596318" y="145096"/>
                  <a:pt x="601714" y="139700"/>
                </a:cubicBezTo>
                <a:cubicBezTo>
                  <a:pt x="607110" y="134304"/>
                  <a:pt x="614414" y="131233"/>
                  <a:pt x="620764" y="127000"/>
                </a:cubicBezTo>
                <a:cubicBezTo>
                  <a:pt x="622881" y="120650"/>
                  <a:pt x="627114" y="114643"/>
                  <a:pt x="627114" y="107950"/>
                </a:cubicBezTo>
                <a:cubicBezTo>
                  <a:pt x="627114" y="95075"/>
                  <a:pt x="624835" y="82064"/>
                  <a:pt x="620764" y="69850"/>
                </a:cubicBezTo>
                <a:cubicBezTo>
                  <a:pt x="615978" y="55493"/>
                  <a:pt x="602266" y="43990"/>
                  <a:pt x="589014" y="38100"/>
                </a:cubicBezTo>
                <a:cubicBezTo>
                  <a:pt x="560007" y="25208"/>
                  <a:pt x="538125" y="22216"/>
                  <a:pt x="506464" y="19050"/>
                </a:cubicBezTo>
                <a:cubicBezTo>
                  <a:pt x="500146" y="18418"/>
                  <a:pt x="514931" y="0"/>
                  <a:pt x="5128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endParaRPr lang="en-US"/>
          </a:p>
        </p:txBody>
      </p:sp>
      <p:pic>
        <p:nvPicPr>
          <p:cNvPr id="18" name="Picture 4" descr="F:\AAA-PDF-SGK\lt2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80348" y="3952616"/>
            <a:ext cx="1794748" cy="219604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41" y="1661020"/>
            <a:ext cx="2510701" cy="2330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22" y="1787782"/>
            <a:ext cx="1857111" cy="2313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39" b="100000" l="0" r="97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20" y="3455304"/>
            <a:ext cx="3164855" cy="269335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057697" y="6624935"/>
            <a:ext cx="5154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Click vào đúng số thì mới ra kết quả nhé</a:t>
            </a: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46919" y="298998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 mỗi bể có bao nhiêu con cá?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47119" y="1155861"/>
            <a:ext cx="6329787" cy="4800600"/>
            <a:chOff x="4160119" y="1372214"/>
            <a:chExt cx="4460993" cy="3383280"/>
          </a:xfrm>
        </p:grpSpPr>
        <p:pic>
          <p:nvPicPr>
            <p:cNvPr id="20" name="Picture 3" descr="F:\AAA-PDF-SGK\B6-LT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 l="26989" t="61816" r="19629" b="8182"/>
            <a:stretch>
              <a:fillRect/>
            </a:stretch>
          </p:blipFill>
          <p:spPr bwMode="auto">
            <a:xfrm>
              <a:off x="4160119" y="1372214"/>
              <a:ext cx="4460993" cy="338328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4572000" y="2566035"/>
              <a:ext cx="284920" cy="368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Lato"/>
                </a:rPr>
                <a:t>?</a:t>
              </a:r>
              <a:endParaRPr lang="en-US" sz="2800" b="1" dirty="0">
                <a:latin typeface="Lato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21730" y="2566035"/>
              <a:ext cx="284920" cy="368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Lato"/>
                </a:rPr>
                <a:t>?</a:t>
              </a:r>
              <a:endParaRPr lang="en-US" sz="2800" b="1" dirty="0">
                <a:latin typeface="Lato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60030" y="2566035"/>
              <a:ext cx="284920" cy="368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Lato"/>
                </a:rPr>
                <a:t>?</a:t>
              </a:r>
              <a:endParaRPr lang="en-US" sz="2800" b="1" dirty="0">
                <a:latin typeface="Lato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2000" y="4282440"/>
              <a:ext cx="284920" cy="368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Lato"/>
                </a:rPr>
                <a:t>?</a:t>
              </a:r>
              <a:endParaRPr lang="en-US" sz="2800" b="1" dirty="0">
                <a:latin typeface="Lato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63840" y="4282440"/>
              <a:ext cx="284920" cy="368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Lato"/>
                </a:rPr>
                <a:t>?</a:t>
              </a:r>
              <a:endParaRPr lang="en-US" sz="2800" b="1" dirty="0">
                <a:latin typeface="Lato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21730" y="4282440"/>
              <a:ext cx="284920" cy="368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Lato"/>
                </a:rPr>
                <a:t>?</a:t>
              </a:r>
              <a:endParaRPr lang="en-US" sz="2800" b="1" dirty="0"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9728" y="2401469"/>
            <a:ext cx="2611985" cy="2618564"/>
          </a:xfrm>
          <a:prstGeom prst="rect">
            <a:avLst/>
          </a:prstGeom>
        </p:spPr>
      </p:pic>
      <p:pic>
        <p:nvPicPr>
          <p:cNvPr id="15" name="Picture 2" descr="F:\AAA-LÀM ẢNH SLIDE\Bai6-LT1-2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5282" y="1578203"/>
            <a:ext cx="3690757" cy="3175209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7004711" y="5004793"/>
            <a:ext cx="1071901" cy="1200328"/>
            <a:chOff x="5268391" y="3754755"/>
            <a:chExt cx="806199" cy="900524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563281" cy="90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latin typeface="Lato"/>
                </a:rPr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09777" y="4994636"/>
            <a:ext cx="1071901" cy="1200328"/>
            <a:chOff x="5268391" y="3743325"/>
            <a:chExt cx="806199" cy="900524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3743325"/>
              <a:ext cx="524700" cy="90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556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7004711" y="5004793"/>
            <a:ext cx="1071901" cy="1200328"/>
            <a:chOff x="5268391" y="3754755"/>
            <a:chExt cx="806199" cy="900524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563281" cy="90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7009777" y="5009871"/>
            <a:ext cx="1071901" cy="1200328"/>
            <a:chOff x="5268391" y="3754755"/>
            <a:chExt cx="806199" cy="900524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3754755"/>
              <a:ext cx="524700" cy="90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pic>
        <p:nvPicPr>
          <p:cNvPr id="14" name="Picture 7" descr="F:\AAA-LÀM ẢNH SLIDE\Bai6-LT1-2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1922" y="1584471"/>
            <a:ext cx="3697641" cy="318113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1319" y="2147037"/>
            <a:ext cx="2611985" cy="26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011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8919" y="2147035"/>
            <a:ext cx="2611985" cy="2618564"/>
          </a:xfrm>
          <a:prstGeom prst="rect">
            <a:avLst/>
          </a:prstGeom>
        </p:spPr>
      </p:pic>
      <p:grpSp>
        <p:nvGrpSpPr>
          <p:cNvPr id="2" name="Group 22"/>
          <p:cNvGrpSpPr/>
          <p:nvPr/>
        </p:nvGrpSpPr>
        <p:grpSpPr>
          <a:xfrm>
            <a:off x="7004711" y="5004793"/>
            <a:ext cx="1071901" cy="1200328"/>
            <a:chOff x="5268391" y="3754755"/>
            <a:chExt cx="806199" cy="900524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563281" cy="90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7009777" y="5009871"/>
            <a:ext cx="1071901" cy="1200328"/>
            <a:chOff x="5268391" y="3754755"/>
            <a:chExt cx="806199" cy="900524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3754755"/>
              <a:ext cx="524700" cy="90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Lato"/>
                </a:rPr>
                <a:t>1</a:t>
              </a:r>
            </a:p>
          </p:txBody>
        </p:sp>
      </p:grpSp>
      <p:pic>
        <p:nvPicPr>
          <p:cNvPr id="13" name="Picture 4" descr="F:\AAA-LÀM ẢNH SLIDE\Bai6-LT1-2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1921" y="1584469"/>
            <a:ext cx="3697641" cy="3181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52767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272</Words>
  <Application>Microsoft Office PowerPoint</Application>
  <PresentationFormat>Custom</PresentationFormat>
  <Paragraphs>91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223</cp:revision>
  <dcterms:created xsi:type="dcterms:W3CDTF">2021-05-23T10:25:42Z</dcterms:created>
  <dcterms:modified xsi:type="dcterms:W3CDTF">2025-12-21T09:26:16Z</dcterms:modified>
</cp:coreProperties>
</file>