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9" r:id="rId2"/>
    <p:sldId id="269" r:id="rId3"/>
    <p:sldId id="314" r:id="rId4"/>
    <p:sldId id="289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260" r:id="rId17"/>
    <p:sldId id="306" r:id="rId18"/>
    <p:sldId id="307" r:id="rId19"/>
    <p:sldId id="308" r:id="rId20"/>
    <p:sldId id="309" r:id="rId21"/>
    <p:sldId id="310" r:id="rId22"/>
    <p:sldId id="311" r:id="rId23"/>
    <p:sldId id="313" r:id="rId2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FFFF"/>
    <a:srgbClr val="66FFFF"/>
    <a:srgbClr val="FAFDD7"/>
    <a:srgbClr val="F2F999"/>
    <a:srgbClr val="4EE4DD"/>
    <a:srgbClr val="EFF87C"/>
    <a:srgbClr val="E7EFF9"/>
    <a:srgbClr val="FF6600"/>
    <a:srgbClr val="ECF763"/>
    <a:srgbClr val="EAB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80" autoAdjust="0"/>
  </p:normalViewPr>
  <p:slideViewPr>
    <p:cSldViewPr>
      <p:cViewPr>
        <p:scale>
          <a:sx n="50" d="100"/>
          <a:sy n="50" d="100"/>
        </p:scale>
        <p:origin x="-1482" y="-432"/>
      </p:cViewPr>
      <p:guideLst>
        <p:guide orient="horz" pos="2160"/>
        <p:guide pos="3831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cốc nhiều nhất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2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vào</a:t>
            </a:r>
            <a:r>
              <a:rPr lang="en-US" baseline="0" smtClean="0"/>
              <a:t> cốc ít nhất để ra đáp án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12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Bài</a:t>
            </a:r>
            <a:r>
              <a:rPr lang="en-US" baseline="0" smtClean="0"/>
              <a:t> học khá dài nên củng cố GV linh động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79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liên</a:t>
            </a:r>
            <a:r>
              <a:rPr lang="en-US" baseline="0" smtClean="0"/>
              <a:t> hệ thực tế thi đua trong lớp, khuyến khích HS chăm ngoan để đc thưởng nhiều sao.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8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23.xml"/><Relationship Id="rId3" Type="http://schemas.openxmlformats.org/officeDocument/2006/relationships/slide" Target="slide18.xml"/><Relationship Id="rId7" Type="http://schemas.openxmlformats.org/officeDocument/2006/relationships/slide" Target="slide20.xml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slide" Target="slide22.xml"/><Relationship Id="rId5" Type="http://schemas.openxmlformats.org/officeDocument/2006/relationships/slide" Target="slide19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microsoft.com/office/2007/relationships/hdphoto" Target="../media/hdphoto1.wdp"/><Relationship Id="rId10" Type="http://schemas.openxmlformats.org/officeDocument/2006/relationships/image" Target="../media/image37.jpeg"/><Relationship Id="rId4" Type="http://schemas.openxmlformats.org/officeDocument/2006/relationships/image" Target="../media/image33.png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8.png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18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2697" y="685802"/>
            <a:ext cx="11351049" cy="3031585"/>
          </a:xfrm>
          <a:prstGeom prst="rect">
            <a:avLst/>
          </a:prstGeom>
        </p:spPr>
        <p:txBody>
          <a:bodyPr wrap="square" lIns="91428" tIns="45713" rIns="91428" bIns="45713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 tập chung (Tiết </a:t>
            </a:r>
            <a:r>
              <a:rPr lang="en-US" sz="4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4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Phạm Thị Thuyết</a:t>
            </a:r>
          </a:p>
        </p:txBody>
      </p:sp>
    </p:spTree>
    <p:extLst>
      <p:ext uri="{BB962C8B-B14F-4D97-AF65-F5344CB8AC3E}">
        <p14:creationId xmlns:p14="http://schemas.microsoft.com/office/powerpoint/2010/main" val="311933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AAA-LÀM ẢNH SLIDE\Bai6-LT2-1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9310" y="2667000"/>
            <a:ext cx="8338846" cy="2367818"/>
          </a:xfrm>
          <a:prstGeom prst="rect">
            <a:avLst/>
          </a:prstGeom>
          <a:noFill/>
        </p:spPr>
      </p:pic>
      <p:grpSp>
        <p:nvGrpSpPr>
          <p:cNvPr id="2" name="Group 178"/>
          <p:cNvGrpSpPr/>
          <p:nvPr/>
        </p:nvGrpSpPr>
        <p:grpSpPr>
          <a:xfrm>
            <a:off x="6809278" y="2965220"/>
            <a:ext cx="619068" cy="754054"/>
            <a:chOff x="6316654" y="1864890"/>
            <a:chExt cx="465614" cy="565715"/>
          </a:xfrm>
        </p:grpSpPr>
        <p:sp>
          <p:nvSpPr>
            <p:cNvPr id="170" name="Rounded Rectangle 169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328620" y="1864890"/>
              <a:ext cx="392078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00" b="1" dirty="0">
                  <a:latin typeface="Lato"/>
                </a:rPr>
                <a:t>?</a:t>
              </a:r>
            </a:p>
          </p:txBody>
        </p:sp>
      </p:grpSp>
      <p:grpSp>
        <p:nvGrpSpPr>
          <p:cNvPr id="3" name="Group 189"/>
          <p:cNvGrpSpPr/>
          <p:nvPr/>
        </p:nvGrpSpPr>
        <p:grpSpPr>
          <a:xfrm>
            <a:off x="6803340" y="2980019"/>
            <a:ext cx="619068" cy="754054"/>
            <a:chOff x="6316654" y="1876320"/>
            <a:chExt cx="465614" cy="565715"/>
          </a:xfrm>
        </p:grpSpPr>
        <p:sp>
          <p:nvSpPr>
            <p:cNvPr id="191" name="Rounded Rectangle 190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362910" y="1876320"/>
              <a:ext cx="369171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1</a:t>
              </a:r>
            </a:p>
          </p:txBody>
        </p:sp>
      </p:grpSp>
      <p:grpSp>
        <p:nvGrpSpPr>
          <p:cNvPr id="4" name="Group 177"/>
          <p:cNvGrpSpPr/>
          <p:nvPr/>
        </p:nvGrpSpPr>
        <p:grpSpPr>
          <a:xfrm>
            <a:off x="4743228" y="2985534"/>
            <a:ext cx="633986" cy="754054"/>
            <a:chOff x="4762734" y="1880130"/>
            <a:chExt cx="476834" cy="565715"/>
          </a:xfrm>
        </p:grpSpPr>
        <p:sp>
          <p:nvSpPr>
            <p:cNvPr id="169" name="Rounded Rectangle 168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818060" y="1880130"/>
              <a:ext cx="369171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0</a:t>
              </a:r>
            </a:p>
          </p:txBody>
        </p:sp>
      </p:grpSp>
      <p:grpSp>
        <p:nvGrpSpPr>
          <p:cNvPr id="5" name="Group 179"/>
          <p:cNvGrpSpPr/>
          <p:nvPr/>
        </p:nvGrpSpPr>
        <p:grpSpPr>
          <a:xfrm>
            <a:off x="8860409" y="2982855"/>
            <a:ext cx="633987" cy="754054"/>
            <a:chOff x="7859352" y="1878120"/>
            <a:chExt cx="476835" cy="565715"/>
          </a:xfrm>
        </p:grpSpPr>
        <p:sp>
          <p:nvSpPr>
            <p:cNvPr id="171" name="Rounded Rectangle 170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896540" y="1878120"/>
              <a:ext cx="369171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2</a:t>
              </a: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89269" y="1600200"/>
            <a:ext cx="955241" cy="57524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latin typeface="Lato" panose="020F0502020204030203" pitchFamily="34" charset="0"/>
                <a:cs typeface="Lato" panose="020F0502020204030203" pitchFamily="34" charset="0"/>
              </a:rPr>
              <a:t>g</a:t>
            </a:r>
            <a:r>
              <a:rPr lang="en-GB" sz="4000" dirty="0" smtClean="0"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GB" sz="4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42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425" y="4135237"/>
            <a:ext cx="2270149" cy="2650048"/>
          </a:xfrm>
          <a:prstGeom prst="rect">
            <a:avLst/>
          </a:prstGeom>
        </p:spPr>
      </p:pic>
      <p:grpSp>
        <p:nvGrpSpPr>
          <p:cNvPr id="124" name="Group 123"/>
          <p:cNvGrpSpPr/>
          <p:nvPr/>
        </p:nvGrpSpPr>
        <p:grpSpPr>
          <a:xfrm>
            <a:off x="529424" y="2274152"/>
            <a:ext cx="3262094" cy="1472256"/>
            <a:chOff x="479833" y="1367073"/>
            <a:chExt cx="2453490" cy="1104533"/>
          </a:xfrm>
        </p:grpSpPr>
        <p:sp>
          <p:nvSpPr>
            <p:cNvPr id="125" name="Cloud Callout 124"/>
            <p:cNvSpPr/>
            <p:nvPr/>
          </p:nvSpPr>
          <p:spPr>
            <a:xfrm>
              <a:off x="479833" y="136707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79801" y="1564611"/>
              <a:ext cx="19456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err="1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5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500" dirty="0" err="1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5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500" dirty="0" err="1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5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500" dirty="0" err="1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5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500" dirty="0" err="1">
                  <a:solidFill>
                    <a:schemeClr val="accent1">
                      <a:lumMod val="75000"/>
                    </a:schemeClr>
                  </a:solidFill>
                </a:rPr>
                <a:t>có</a:t>
              </a:r>
              <a:r>
                <a:rPr lang="en-US" sz="15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500" dirty="0" err="1">
                  <a:solidFill>
                    <a:schemeClr val="accent1">
                      <a:lumMod val="75000"/>
                    </a:schemeClr>
                  </a:solidFill>
                </a:rPr>
                <a:t>bao</a:t>
              </a:r>
              <a:r>
                <a:rPr lang="en-US" sz="15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500" dirty="0" err="1">
                  <a:solidFill>
                    <a:schemeClr val="accent1">
                      <a:lumMod val="75000"/>
                    </a:schemeClr>
                  </a:solidFill>
                </a:rPr>
                <a:t>nhiêu</a:t>
              </a:r>
              <a:r>
                <a:rPr lang="en-US" sz="15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500" dirty="0" err="1">
                  <a:solidFill>
                    <a:schemeClr val="accent1">
                      <a:lumMod val="75000"/>
                    </a:schemeClr>
                  </a:solidFill>
                </a:rPr>
                <a:t>đám</a:t>
              </a:r>
              <a:r>
                <a:rPr lang="en-US" sz="15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500" dirty="0" err="1">
                  <a:solidFill>
                    <a:schemeClr val="accent1">
                      <a:lumMod val="75000"/>
                    </a:schemeClr>
                  </a:solidFill>
                </a:rPr>
                <a:t>mây</a:t>
              </a:r>
              <a:r>
                <a:rPr lang="en-US" sz="1500" dirty="0">
                  <a:solidFill>
                    <a:schemeClr val="accent1">
                      <a:lumMod val="75000"/>
                    </a:schemeClr>
                  </a:solidFill>
                </a:rPr>
                <a:t>, </a:t>
              </a:r>
              <a:r>
                <a:rPr lang="en-US" sz="1500" dirty="0" err="1">
                  <a:solidFill>
                    <a:schemeClr val="accent1">
                      <a:lumMod val="75000"/>
                    </a:schemeClr>
                  </a:solidFill>
                </a:rPr>
                <a:t>bao</a:t>
              </a:r>
              <a:r>
                <a:rPr lang="en-US" sz="15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500" dirty="0" err="1">
                  <a:solidFill>
                    <a:schemeClr val="accent1">
                      <a:lumMod val="75000"/>
                    </a:schemeClr>
                  </a:solidFill>
                </a:rPr>
                <a:t>nhiêu</a:t>
              </a:r>
              <a:r>
                <a:rPr lang="en-US" sz="15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500" dirty="0" err="1">
                  <a:solidFill>
                    <a:schemeClr val="accent1">
                      <a:lumMod val="75000"/>
                    </a:schemeClr>
                  </a:solidFill>
                </a:rPr>
                <a:t>ông</a:t>
              </a:r>
              <a:r>
                <a:rPr lang="en-US" sz="15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500" dirty="0" err="1">
                  <a:solidFill>
                    <a:schemeClr val="accent1">
                      <a:lumMod val="75000"/>
                    </a:schemeClr>
                  </a:solidFill>
                </a:rPr>
                <a:t>mặt</a:t>
              </a:r>
              <a:r>
                <a:rPr lang="en-US" sz="15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500" dirty="0" err="1">
                  <a:solidFill>
                    <a:schemeClr val="accent1">
                      <a:lumMod val="75000"/>
                    </a:schemeClr>
                  </a:solidFill>
                </a:rPr>
                <a:t>trời</a:t>
              </a:r>
              <a:r>
                <a:rPr lang="en-US" sz="15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500" dirty="0" err="1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5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500" dirty="0" err="1">
                  <a:solidFill>
                    <a:schemeClr val="accent1">
                      <a:lumMod val="75000"/>
                    </a:schemeClr>
                  </a:solidFill>
                </a:rPr>
                <a:t>bao</a:t>
              </a:r>
              <a:r>
                <a:rPr lang="en-US" sz="15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500" dirty="0" err="1">
                  <a:solidFill>
                    <a:schemeClr val="accent1">
                      <a:lumMod val="75000"/>
                    </a:schemeClr>
                  </a:solidFill>
                </a:rPr>
                <a:t>nhiêu</a:t>
              </a:r>
              <a:r>
                <a:rPr lang="en-US" sz="1500" dirty="0">
                  <a:solidFill>
                    <a:schemeClr val="accent1">
                      <a:lumMod val="75000"/>
                    </a:schemeClr>
                  </a:solidFill>
                </a:rPr>
                <a:t> con </a:t>
              </a:r>
              <a:r>
                <a:rPr lang="en-US" sz="1500" dirty="0" err="1">
                  <a:solidFill>
                    <a:schemeClr val="accent1">
                      <a:lumMod val="75000"/>
                    </a:schemeClr>
                  </a:solidFill>
                </a:rPr>
                <a:t>trâu</a:t>
              </a:r>
              <a:r>
                <a:rPr lang="en-US" sz="15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500" dirty="0" err="1">
                  <a:solidFill>
                    <a:schemeClr val="accent1">
                      <a:lumMod val="75000"/>
                    </a:schemeClr>
                  </a:solidFill>
                </a:rPr>
                <a:t>trong</a:t>
              </a:r>
              <a:r>
                <a:rPr lang="en-US" sz="15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500" dirty="0" err="1">
                  <a:solidFill>
                    <a:schemeClr val="accent1">
                      <a:lumMod val="75000"/>
                    </a:schemeClr>
                  </a:solidFill>
                </a:rPr>
                <a:t>hình</a:t>
              </a:r>
              <a:r>
                <a:rPr lang="en-US" sz="1500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</a:p>
          </p:txBody>
        </p:sp>
      </p:grpSp>
      <p:pic>
        <p:nvPicPr>
          <p:cNvPr id="133" name="Picture 4" descr="F:\AAA-LÀM ẢNH SLIDE\Bai6-LT2-2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1572" y="5672256"/>
            <a:ext cx="984417" cy="691181"/>
          </a:xfrm>
          <a:prstGeom prst="rect">
            <a:avLst/>
          </a:prstGeom>
          <a:noFill/>
        </p:spPr>
      </p:pic>
      <p:pic>
        <p:nvPicPr>
          <p:cNvPr id="134" name="Picture 5" descr="F:\AAA-LÀM ẢNH SLIDE\Bai6-LT2-2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6042" y="5674938"/>
            <a:ext cx="684095" cy="685818"/>
          </a:xfrm>
          <a:prstGeom prst="rect">
            <a:avLst/>
          </a:prstGeom>
          <a:noFill/>
        </p:spPr>
      </p:pic>
      <p:pic>
        <p:nvPicPr>
          <p:cNvPr id="3074" name="Picture 2" descr="F:\AAA-LÀM ẢNH SLIDE\Bai6-LT2-2(8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9251" y="5652199"/>
            <a:ext cx="507822" cy="731294"/>
          </a:xfrm>
          <a:prstGeom prst="rect">
            <a:avLst/>
          </a:prstGeom>
          <a:noFill/>
        </p:spPr>
      </p:pic>
      <p:grpSp>
        <p:nvGrpSpPr>
          <p:cNvPr id="153" name="Group 152"/>
          <p:cNvGrpSpPr/>
          <p:nvPr/>
        </p:nvGrpSpPr>
        <p:grpSpPr>
          <a:xfrm>
            <a:off x="4164954" y="5761252"/>
            <a:ext cx="499623" cy="514618"/>
            <a:chOff x="3132549" y="4322274"/>
            <a:chExt cx="375777" cy="386083"/>
          </a:xfrm>
        </p:grpSpPr>
        <p:sp>
          <p:nvSpPr>
            <p:cNvPr id="140" name="Rounded Rectangle 139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150606" y="4322274"/>
              <a:ext cx="298037" cy="380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latin typeface="Lato"/>
                </a:rPr>
                <a:t>?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070737" y="5761252"/>
            <a:ext cx="499624" cy="514618"/>
            <a:chOff x="4565929" y="4322274"/>
            <a:chExt cx="375778" cy="386083"/>
          </a:xfrm>
        </p:grpSpPr>
        <p:sp>
          <p:nvSpPr>
            <p:cNvPr id="143" name="Rounded Rectangle 142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579545" y="4322274"/>
              <a:ext cx="298037" cy="380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latin typeface="Lato"/>
                </a:rPr>
                <a:t>?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8001890" y="5761252"/>
            <a:ext cx="499624" cy="514618"/>
            <a:chOff x="6018390" y="4322274"/>
            <a:chExt cx="375778" cy="386083"/>
          </a:xfrm>
        </p:grpSpPr>
        <p:sp>
          <p:nvSpPr>
            <p:cNvPr id="138" name="Rounded Rectangle 137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037153" y="4322274"/>
              <a:ext cx="298037" cy="380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latin typeface="Lato"/>
                </a:rPr>
                <a:t>?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9929705" y="5761252"/>
            <a:ext cx="499623" cy="514618"/>
            <a:chOff x="7468340" y="4322274"/>
            <a:chExt cx="375777" cy="386083"/>
          </a:xfrm>
        </p:grpSpPr>
        <p:sp>
          <p:nvSpPr>
            <p:cNvPr id="136" name="Rounded Rectangle 135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485706" y="4322274"/>
              <a:ext cx="298037" cy="380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latin typeface="Lato"/>
                </a:rPr>
                <a:t>?</a:t>
              </a:r>
            </a:p>
          </p:txBody>
        </p:sp>
      </p:grpSp>
      <p:pic>
        <p:nvPicPr>
          <p:cNvPr id="173" name="Picture 3" descr="F:\AAA-PDF-SGK\B6-LT2-1.png"/>
          <p:cNvPicPr>
            <a:picLocks noChangeAspect="1" noChangeArrowheads="1"/>
          </p:cNvPicPr>
          <p:nvPr/>
        </p:nvPicPr>
        <p:blipFill>
          <a:blip r:embed="rId6" cstate="print"/>
          <a:srcRect l="17175" t="46362" r="6134" b="14181"/>
          <a:stretch>
            <a:fillRect/>
          </a:stretch>
        </p:blipFill>
        <p:spPr bwMode="auto">
          <a:xfrm>
            <a:off x="4724677" y="1351561"/>
            <a:ext cx="6433846" cy="4271917"/>
          </a:xfrm>
          <a:prstGeom prst="rect">
            <a:avLst/>
          </a:prstGeom>
          <a:noFill/>
        </p:spPr>
      </p:pic>
      <p:grpSp>
        <p:nvGrpSpPr>
          <p:cNvPr id="174" name="Group 173"/>
          <p:cNvGrpSpPr/>
          <p:nvPr/>
        </p:nvGrpSpPr>
        <p:grpSpPr>
          <a:xfrm>
            <a:off x="4168977" y="5771319"/>
            <a:ext cx="499623" cy="514618"/>
            <a:chOff x="3132549" y="4322274"/>
            <a:chExt cx="375777" cy="386083"/>
          </a:xfrm>
        </p:grpSpPr>
        <p:sp>
          <p:nvSpPr>
            <p:cNvPr id="175" name="Rounded Rectangle 174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168712" y="4322274"/>
              <a:ext cx="283569" cy="380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solidFill>
                    <a:schemeClr val="bg1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074760" y="5771319"/>
            <a:ext cx="499624" cy="514618"/>
            <a:chOff x="4565929" y="4322274"/>
            <a:chExt cx="375778" cy="386083"/>
          </a:xfrm>
        </p:grpSpPr>
        <p:sp>
          <p:nvSpPr>
            <p:cNvPr id="178" name="Rounded Rectangle 177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588598" y="4322274"/>
              <a:ext cx="283569" cy="380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solidFill>
                    <a:schemeClr val="bg1"/>
                  </a:solidFill>
                  <a:latin typeface="Lato"/>
                </a:rPr>
                <a:t>8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8005913" y="5771319"/>
            <a:ext cx="499624" cy="514618"/>
            <a:chOff x="6018390" y="4322274"/>
            <a:chExt cx="375778" cy="386083"/>
          </a:xfrm>
        </p:grpSpPr>
        <p:sp>
          <p:nvSpPr>
            <p:cNvPr id="181" name="Rounded Rectangle 180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046206" y="4322274"/>
              <a:ext cx="283569" cy="380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solidFill>
                    <a:schemeClr val="bg1"/>
                  </a:solidFill>
                  <a:latin typeface="Lato"/>
                </a:rPr>
                <a:t>1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9933728" y="5771319"/>
            <a:ext cx="499623" cy="514618"/>
            <a:chOff x="7468340" y="4322274"/>
            <a:chExt cx="375777" cy="386083"/>
          </a:xfrm>
        </p:grpSpPr>
        <p:sp>
          <p:nvSpPr>
            <p:cNvPr id="184" name="Rounded Rectangle 183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7494759" y="4322274"/>
              <a:ext cx="283569" cy="380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solidFill>
                    <a:schemeClr val="bg1"/>
                  </a:solidFill>
                  <a:latin typeface="Lato"/>
                </a:rPr>
                <a:t>5</a:t>
              </a:r>
            </a:p>
          </p:txBody>
        </p:sp>
      </p:grpSp>
      <p:pic>
        <p:nvPicPr>
          <p:cNvPr id="1026" name="Picture 2" descr="F:\AAA-LÀM ẢNH SLIDE\Bai6-LT2-2(9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49069" y="5719193"/>
            <a:ext cx="813041" cy="630475"/>
          </a:xfrm>
          <a:prstGeom prst="rect">
            <a:avLst/>
          </a:prstGeom>
          <a:noFill/>
        </p:spPr>
      </p:pic>
      <p:grpSp>
        <p:nvGrpSpPr>
          <p:cNvPr id="37" name="Group 36"/>
          <p:cNvGrpSpPr/>
          <p:nvPr/>
        </p:nvGrpSpPr>
        <p:grpSpPr>
          <a:xfrm>
            <a:off x="518319" y="372446"/>
            <a:ext cx="11658600" cy="770554"/>
            <a:chOff x="597668" y="449759"/>
            <a:chExt cx="11658600" cy="770554"/>
          </a:xfrm>
        </p:grpSpPr>
        <p:sp>
          <p:nvSpPr>
            <p:cNvPr id="38" name="Oval 37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3266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UAN\Downloads\LT2-b3-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23" y="1095541"/>
            <a:ext cx="4881271" cy="4893566"/>
          </a:xfrm>
          <a:prstGeom prst="rect">
            <a:avLst/>
          </a:prstGeom>
          <a:noFill/>
        </p:spPr>
      </p:pic>
      <p:pic>
        <p:nvPicPr>
          <p:cNvPr id="3" name="Picture 3" descr="C:\Users\TUAN\Downloads\LT2-b3-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6678" y="1095541"/>
            <a:ext cx="4881271" cy="4893566"/>
          </a:xfrm>
          <a:prstGeom prst="rect">
            <a:avLst/>
          </a:prstGeom>
          <a:noFill/>
        </p:spPr>
      </p:pic>
      <p:grpSp>
        <p:nvGrpSpPr>
          <p:cNvPr id="4" name="Group 22"/>
          <p:cNvGrpSpPr/>
          <p:nvPr/>
        </p:nvGrpSpPr>
        <p:grpSpPr>
          <a:xfrm>
            <a:off x="3321809" y="3280720"/>
            <a:ext cx="573840" cy="661719"/>
            <a:chOff x="2531059" y="2611524"/>
            <a:chExt cx="431597" cy="496443"/>
          </a:xfrm>
        </p:grpSpPr>
        <p:sp>
          <p:nvSpPr>
            <p:cNvPr id="5" name="Rounded Rectangle 4"/>
            <p:cNvSpPr/>
            <p:nvPr/>
          </p:nvSpPr>
          <p:spPr>
            <a:xfrm>
              <a:off x="2531059" y="2662201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38377" y="2611524"/>
              <a:ext cx="357114" cy="496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b="1" dirty="0">
                  <a:latin typeface="Lato"/>
                </a:rPr>
                <a:t>?</a:t>
              </a:r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4086927" y="5355969"/>
            <a:ext cx="573840" cy="661719"/>
            <a:chOff x="3106521" y="4168442"/>
            <a:chExt cx="431597" cy="496443"/>
          </a:xfrm>
        </p:grpSpPr>
        <p:sp>
          <p:nvSpPr>
            <p:cNvPr id="8" name="Rounded Rectangle 7"/>
            <p:cNvSpPr/>
            <p:nvPr/>
          </p:nvSpPr>
          <p:spPr>
            <a:xfrm>
              <a:off x="3106521" y="4210584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2374" y="4168442"/>
              <a:ext cx="357114" cy="496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b="1" dirty="0">
                  <a:latin typeface="Lato"/>
                </a:rPr>
                <a:t>?</a:t>
              </a:r>
            </a:p>
          </p:txBody>
        </p:sp>
      </p:grpSp>
      <p:grpSp>
        <p:nvGrpSpPr>
          <p:cNvPr id="10" name="Group 21"/>
          <p:cNvGrpSpPr/>
          <p:nvPr/>
        </p:nvGrpSpPr>
        <p:grpSpPr>
          <a:xfrm>
            <a:off x="1326339" y="4184274"/>
            <a:ext cx="573840" cy="661719"/>
            <a:chOff x="1030224" y="3289399"/>
            <a:chExt cx="431597" cy="496443"/>
          </a:xfrm>
        </p:grpSpPr>
        <p:sp>
          <p:nvSpPr>
            <p:cNvPr id="11" name="Rounded Rectangle 10"/>
            <p:cNvSpPr/>
            <p:nvPr/>
          </p:nvSpPr>
          <p:spPr>
            <a:xfrm>
              <a:off x="1030224" y="3333980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43638" y="3289399"/>
              <a:ext cx="357114" cy="496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b="1" dirty="0">
                  <a:latin typeface="Lato"/>
                </a:rPr>
                <a:t>?</a:t>
              </a:r>
            </a:p>
          </p:txBody>
        </p:sp>
      </p:grpSp>
      <p:grpSp>
        <p:nvGrpSpPr>
          <p:cNvPr id="13" name="Group 20"/>
          <p:cNvGrpSpPr/>
          <p:nvPr/>
        </p:nvGrpSpPr>
        <p:grpSpPr>
          <a:xfrm>
            <a:off x="6565461" y="2965451"/>
            <a:ext cx="573840" cy="661719"/>
            <a:chOff x="4970678" y="2374999"/>
            <a:chExt cx="431597" cy="496443"/>
          </a:xfrm>
        </p:grpSpPr>
        <p:sp>
          <p:nvSpPr>
            <p:cNvPr id="14" name="Rounded Rectangle 13"/>
            <p:cNvSpPr/>
            <p:nvPr/>
          </p:nvSpPr>
          <p:spPr>
            <a:xfrm>
              <a:off x="4970678" y="2424456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79215" y="2374999"/>
              <a:ext cx="357114" cy="496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b="1" dirty="0">
                  <a:latin typeface="Lato"/>
                </a:rPr>
                <a:t>?</a:t>
              </a:r>
            </a:p>
          </p:txBody>
        </p:sp>
      </p:grpSp>
      <p:grpSp>
        <p:nvGrpSpPr>
          <p:cNvPr id="16" name="Group 19"/>
          <p:cNvGrpSpPr/>
          <p:nvPr/>
        </p:nvGrpSpPr>
        <p:grpSpPr>
          <a:xfrm>
            <a:off x="6612470" y="5264962"/>
            <a:ext cx="573840" cy="661719"/>
            <a:chOff x="5006035" y="4100166"/>
            <a:chExt cx="431597" cy="496443"/>
          </a:xfrm>
        </p:grpSpPr>
        <p:sp>
          <p:nvSpPr>
            <p:cNvPr id="17" name="Rounded Rectangle 16"/>
            <p:cNvSpPr/>
            <p:nvPr/>
          </p:nvSpPr>
          <p:spPr>
            <a:xfrm>
              <a:off x="5006035" y="4149624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14572" y="4100166"/>
              <a:ext cx="357114" cy="496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b="1" dirty="0">
                  <a:latin typeface="Lato"/>
                </a:rPr>
                <a:t>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40585" y="5342966"/>
            <a:ext cx="573840" cy="661719"/>
            <a:chOff x="6080150" y="4158687"/>
            <a:chExt cx="431597" cy="496443"/>
          </a:xfrm>
        </p:grpSpPr>
        <p:sp>
          <p:nvSpPr>
            <p:cNvPr id="20" name="Rounded Rectangle 19"/>
            <p:cNvSpPr/>
            <p:nvPr/>
          </p:nvSpPr>
          <p:spPr>
            <a:xfrm>
              <a:off x="6080150" y="4214242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89906" y="4158687"/>
              <a:ext cx="357114" cy="496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b="1" dirty="0">
                  <a:latin typeface="Lato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21809" y="3308022"/>
            <a:ext cx="573840" cy="661719"/>
            <a:chOff x="2531059" y="2632007"/>
            <a:chExt cx="431597" cy="496443"/>
          </a:xfrm>
        </p:grpSpPr>
        <p:sp>
          <p:nvSpPr>
            <p:cNvPr id="23" name="Rounded Rectangle 22"/>
            <p:cNvSpPr/>
            <p:nvPr/>
          </p:nvSpPr>
          <p:spPr>
            <a:xfrm>
              <a:off x="2531059" y="2662201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58860" y="2632007"/>
              <a:ext cx="337824" cy="496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b="1" dirty="0">
                  <a:solidFill>
                    <a:srgbClr val="3B6BDD"/>
                  </a:solidFill>
                  <a:latin typeface="Lato"/>
                </a:rPr>
                <a:t>5</a:t>
              </a:r>
            </a:p>
          </p:txBody>
        </p:sp>
      </p:grpSp>
      <p:grpSp>
        <p:nvGrpSpPr>
          <p:cNvPr id="25" name="Group 21"/>
          <p:cNvGrpSpPr/>
          <p:nvPr/>
        </p:nvGrpSpPr>
        <p:grpSpPr>
          <a:xfrm>
            <a:off x="1326339" y="4196341"/>
            <a:ext cx="573840" cy="661719"/>
            <a:chOff x="1030224" y="3298452"/>
            <a:chExt cx="431597" cy="496443"/>
          </a:xfrm>
        </p:grpSpPr>
        <p:sp>
          <p:nvSpPr>
            <p:cNvPr id="26" name="Rounded Rectangle 25"/>
            <p:cNvSpPr/>
            <p:nvPr/>
          </p:nvSpPr>
          <p:spPr>
            <a:xfrm>
              <a:off x="1030224" y="3333980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70797" y="3298452"/>
              <a:ext cx="337824" cy="496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b="1" dirty="0">
                  <a:solidFill>
                    <a:srgbClr val="3B6BDD"/>
                  </a:solidFill>
                  <a:latin typeface="Lato"/>
                </a:rPr>
                <a:t>7</a:t>
              </a:r>
            </a:p>
          </p:txBody>
        </p:sp>
      </p:grpSp>
      <p:grpSp>
        <p:nvGrpSpPr>
          <p:cNvPr id="28" name="Group 20"/>
          <p:cNvGrpSpPr/>
          <p:nvPr/>
        </p:nvGrpSpPr>
        <p:grpSpPr>
          <a:xfrm>
            <a:off x="6565461" y="2977518"/>
            <a:ext cx="573840" cy="661719"/>
            <a:chOff x="4970678" y="2384052"/>
            <a:chExt cx="431597" cy="496443"/>
          </a:xfrm>
        </p:grpSpPr>
        <p:sp>
          <p:nvSpPr>
            <p:cNvPr id="29" name="Rounded Rectangle 28"/>
            <p:cNvSpPr/>
            <p:nvPr/>
          </p:nvSpPr>
          <p:spPr>
            <a:xfrm>
              <a:off x="4970678" y="2424456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08751" y="2384052"/>
              <a:ext cx="337824" cy="496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b="1" dirty="0">
                  <a:solidFill>
                    <a:srgbClr val="00B050"/>
                  </a:solidFill>
                  <a:latin typeface="Lato"/>
                </a:rPr>
                <a:t>2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040585" y="5355033"/>
            <a:ext cx="573840" cy="661719"/>
            <a:chOff x="6080150" y="4167740"/>
            <a:chExt cx="431597" cy="496443"/>
          </a:xfrm>
        </p:grpSpPr>
        <p:sp>
          <p:nvSpPr>
            <p:cNvPr id="32" name="Rounded Rectangle 31"/>
            <p:cNvSpPr/>
            <p:nvPr/>
          </p:nvSpPr>
          <p:spPr>
            <a:xfrm>
              <a:off x="6080150" y="4214242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10389" y="4167740"/>
              <a:ext cx="337824" cy="496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b="1" dirty="0">
                  <a:solidFill>
                    <a:srgbClr val="00B050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34" name="Group 23"/>
          <p:cNvGrpSpPr/>
          <p:nvPr/>
        </p:nvGrpSpPr>
        <p:grpSpPr>
          <a:xfrm>
            <a:off x="4086927" y="5355969"/>
            <a:ext cx="573840" cy="661719"/>
            <a:chOff x="3106521" y="4168442"/>
            <a:chExt cx="431597" cy="496443"/>
          </a:xfrm>
        </p:grpSpPr>
        <p:sp>
          <p:nvSpPr>
            <p:cNvPr id="35" name="Rounded Rectangle 34"/>
            <p:cNvSpPr/>
            <p:nvPr/>
          </p:nvSpPr>
          <p:spPr>
            <a:xfrm>
              <a:off x="3106521" y="4210584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40480" y="4168442"/>
              <a:ext cx="337824" cy="496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  <p:grpSp>
        <p:nvGrpSpPr>
          <p:cNvPr id="37" name="Group 19"/>
          <p:cNvGrpSpPr/>
          <p:nvPr/>
        </p:nvGrpSpPr>
        <p:grpSpPr>
          <a:xfrm>
            <a:off x="6612470" y="5277029"/>
            <a:ext cx="573840" cy="661719"/>
            <a:chOff x="5006035" y="4109219"/>
            <a:chExt cx="431597" cy="496443"/>
          </a:xfrm>
        </p:grpSpPr>
        <p:sp>
          <p:nvSpPr>
            <p:cNvPr id="38" name="Rounded Rectangle 37"/>
            <p:cNvSpPr/>
            <p:nvPr/>
          </p:nvSpPr>
          <p:spPr>
            <a:xfrm>
              <a:off x="5006035" y="4149624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32678" y="4109219"/>
              <a:ext cx="337824" cy="496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b="1" dirty="0">
                  <a:solidFill>
                    <a:srgbClr val="00B050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4834" y="358264"/>
            <a:ext cx="11658600" cy="785068"/>
            <a:chOff x="597668" y="449759"/>
            <a:chExt cx="11658600" cy="785068"/>
          </a:xfrm>
        </p:grpSpPr>
        <p:sp>
          <p:nvSpPr>
            <p:cNvPr id="41" name="Oval 40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42438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AAA-PDF-SGK\B6-LT2-4.png"/>
          <p:cNvPicPr>
            <a:picLocks noChangeAspect="1" noChangeArrowheads="1"/>
          </p:cNvPicPr>
          <p:nvPr/>
        </p:nvPicPr>
        <p:blipFill>
          <a:blip r:embed="rId2" cstate="print"/>
          <a:srcRect l="17175" t="46362" r="14721" b="10000"/>
          <a:stretch>
            <a:fillRect/>
          </a:stretch>
        </p:blipFill>
        <p:spPr bwMode="auto">
          <a:xfrm>
            <a:off x="3337719" y="914400"/>
            <a:ext cx="6680091" cy="5790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01795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AAA-LÀM ẢNH SLIDE\Bai6-LT2-4a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1911" y="2484058"/>
            <a:ext cx="1731607" cy="3168942"/>
          </a:xfrm>
          <a:prstGeom prst="rect">
            <a:avLst/>
          </a:prstGeom>
          <a:noFill/>
        </p:spPr>
      </p:pic>
      <p:pic>
        <p:nvPicPr>
          <p:cNvPr id="8" name="Picture 3" descr="F:\AAA-LÀM ẢNH SLIDE\Bai6-LT2-4a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4092" y="2484058"/>
            <a:ext cx="1727062" cy="3168942"/>
          </a:xfrm>
          <a:prstGeom prst="rect">
            <a:avLst/>
          </a:prstGeom>
          <a:noFill/>
        </p:spPr>
      </p:pic>
      <p:pic>
        <p:nvPicPr>
          <p:cNvPr id="9" name="Picture 4" descr="F:\AAA-LÀM ẢNH SLIDE\Bai6-LT2-4a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5349" y="2484058"/>
            <a:ext cx="1731607" cy="3168942"/>
          </a:xfrm>
          <a:prstGeom prst="rect">
            <a:avLst/>
          </a:prstGeom>
          <a:noFill/>
        </p:spPr>
      </p:pic>
      <p:pic>
        <p:nvPicPr>
          <p:cNvPr id="10" name="Picture 5" descr="F:\AAA-LÀM ẢNH SLIDE\Bai6-LT2-4a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0589" y="2484058"/>
            <a:ext cx="1731607" cy="3168942"/>
          </a:xfrm>
          <a:prstGeom prst="rect">
            <a:avLst/>
          </a:prstGeo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14284" y="5996841"/>
            <a:ext cx="527543" cy="57524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A.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697814" y="5996841"/>
            <a:ext cx="527543" cy="57524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B.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33053" y="5996841"/>
            <a:ext cx="527543" cy="57524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C.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404376" y="5996841"/>
            <a:ext cx="527543" cy="57524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D.</a:t>
            </a:r>
          </a:p>
        </p:txBody>
      </p:sp>
      <p:sp>
        <p:nvSpPr>
          <p:cNvPr id="16" name="Oval 15"/>
          <p:cNvSpPr/>
          <p:nvPr/>
        </p:nvSpPr>
        <p:spPr>
          <a:xfrm>
            <a:off x="9283081" y="5867510"/>
            <a:ext cx="668669" cy="67035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679" tIns="60840" rIns="121679" bIns="60840"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26257" y="732211"/>
            <a:ext cx="11658600" cy="785068"/>
            <a:chOff x="597668" y="449759"/>
            <a:chExt cx="11658600" cy="785068"/>
          </a:xfrm>
        </p:grpSpPr>
        <p:sp>
          <p:nvSpPr>
            <p:cNvPr id="18" name="Oval 17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Cốc nào có nhiều hạt sen nhất?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94092" y="2209800"/>
            <a:ext cx="1338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3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5349" y="2187265"/>
            <a:ext cx="1338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1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56606" y="2164730"/>
            <a:ext cx="1338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2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37863" y="2142195"/>
            <a:ext cx="1338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5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775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 animBg="1"/>
      <p:bldP spid="3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68934" y="5898236"/>
            <a:ext cx="668669" cy="67035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679" tIns="60840" rIns="121679" bIns="60840" rtlCol="0" anchor="ctr"/>
          <a:lstStyle/>
          <a:p>
            <a:pPr algn="ctr"/>
            <a:endParaRPr lang="en-US"/>
          </a:p>
        </p:txBody>
      </p:sp>
      <p:pic>
        <p:nvPicPr>
          <p:cNvPr id="3" name="Picture 2" descr="F:\AAA-LÀM ẢNH SLIDE\Bai6-LT2-4a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3861" y="2553104"/>
            <a:ext cx="1726382" cy="3159379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96017" y="6027568"/>
            <a:ext cx="527543" cy="57524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A.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779547" y="6027568"/>
            <a:ext cx="527543" cy="57524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B.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114786" y="6027568"/>
            <a:ext cx="527543" cy="57524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C.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486109" y="6027568"/>
            <a:ext cx="527543" cy="57524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D.</a:t>
            </a:r>
          </a:p>
        </p:txBody>
      </p:sp>
      <p:pic>
        <p:nvPicPr>
          <p:cNvPr id="8" name="Picture 2" descr="F:\AAA-LÀM ẢNH SLIDE\Bai6-LT2-4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9520" y="2554614"/>
            <a:ext cx="1726382" cy="3159377"/>
          </a:xfrm>
          <a:prstGeom prst="rect">
            <a:avLst/>
          </a:prstGeom>
          <a:noFill/>
        </p:spPr>
      </p:pic>
      <p:pic>
        <p:nvPicPr>
          <p:cNvPr id="9" name="Picture 3" descr="F:\AAA-LÀM ẢNH SLIDE\Bai6-LT2-4b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5668" y="2554614"/>
            <a:ext cx="1726382" cy="3158136"/>
          </a:xfrm>
          <a:prstGeom prst="rect">
            <a:avLst/>
          </a:prstGeom>
          <a:noFill/>
        </p:spPr>
      </p:pic>
      <p:pic>
        <p:nvPicPr>
          <p:cNvPr id="10" name="Picture 4" descr="F:\AAA-LÀM ẢNH SLIDE\Bai6-LT2-4b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6675" y="2554615"/>
            <a:ext cx="1726382" cy="316066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46451" y="598557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Cốc nào có ít hạt sen nhất?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4592" y="2209800"/>
            <a:ext cx="1338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4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5849" y="2187265"/>
            <a:ext cx="1338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2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7106" y="2164730"/>
            <a:ext cx="1338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6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28363" y="2142195"/>
            <a:ext cx="1338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5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412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2000" r="2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Pictures\Hình ảnh soạn giáo án\mây động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19" y="-228600"/>
            <a:ext cx="45720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76219" y="262592"/>
            <a:ext cx="3124200" cy="193899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6000">
                <a:solidFill>
                  <a:srgbClr val="FF000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</a:t>
            </a:r>
            <a:r>
              <a:rPr lang="en-US" sz="6000" smtClean="0">
                <a:solidFill>
                  <a:srgbClr val="FF000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ủng cố</a:t>
            </a:r>
          </a:p>
        </p:txBody>
      </p:sp>
    </p:spTree>
    <p:extLst>
      <p:ext uri="{BB962C8B-B14F-4D97-AF65-F5344CB8AC3E}">
        <p14:creationId xmlns:p14="http://schemas.microsoft.com/office/powerpoint/2010/main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0" y="389466"/>
            <a:ext cx="1824276" cy="990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8399" tIns="49199" rIns="98399" bIns="49199" rtlCol="0" anchor="ctr"/>
          <a:lstStyle/>
          <a:p>
            <a:pPr algn="ctr"/>
            <a:endParaRPr lang="en-US"/>
          </a:p>
        </p:txBody>
      </p:sp>
      <p:pic>
        <p:nvPicPr>
          <p:cNvPr id="11" name="Picture 10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119" y="145864"/>
            <a:ext cx="1073539" cy="1207739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933603" y="1336641"/>
            <a:ext cx="1418881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8399" tIns="49199" rIns="98399" bIns="49199" rtlCol="0" anchor="ctr"/>
          <a:lstStyle/>
          <a:p>
            <a:pPr algn="ctr"/>
            <a:endParaRPr lang="en-US"/>
          </a:p>
        </p:txBody>
      </p:sp>
      <p:pic>
        <p:nvPicPr>
          <p:cNvPr id="7" name="Picture 6" descr="5a151c87f1f159262a412ad550c34737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33603" y="650841"/>
            <a:ext cx="1317532" cy="1862137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6461919" y="838200"/>
            <a:ext cx="1722927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8399" tIns="49199" rIns="98399" bIns="49199" rtlCol="0" anchor="ctr"/>
          <a:lstStyle/>
          <a:p>
            <a:pPr algn="ctr"/>
            <a:endParaRPr lang="en-US"/>
          </a:p>
        </p:txBody>
      </p:sp>
      <p:pic>
        <p:nvPicPr>
          <p:cNvPr id="8" name="Picture 7" descr="2679d57cccfcefe3eb811ab9b30397c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9507" y="138373"/>
            <a:ext cx="1297481" cy="155012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052719" y="346041"/>
            <a:ext cx="1621578" cy="990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8399" tIns="49199" rIns="98399" bIns="49199" rtlCol="0" anchor="ctr"/>
          <a:lstStyle/>
          <a:p>
            <a:pPr algn="ctr"/>
            <a:endParaRPr lang="en-US"/>
          </a:p>
        </p:txBody>
      </p:sp>
      <p:pic>
        <p:nvPicPr>
          <p:cNvPr id="10" name="Picture 9" descr="2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55417" y="269840"/>
            <a:ext cx="1317532" cy="9906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227048" y="941489"/>
            <a:ext cx="152023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8399" tIns="49199" rIns="98399" bIns="49199" rtlCol="0" anchor="ctr"/>
          <a:lstStyle/>
          <a:p>
            <a:pPr algn="ctr"/>
            <a:endParaRPr lang="en-US"/>
          </a:p>
        </p:txBody>
      </p:sp>
      <p:pic>
        <p:nvPicPr>
          <p:cNvPr id="9" name="Picture 8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6205" y="685800"/>
            <a:ext cx="1089010" cy="1199039"/>
          </a:xfrm>
          <a:prstGeom prst="rect">
            <a:avLst/>
          </a:prstGeom>
        </p:spPr>
      </p:pic>
      <p:sp>
        <p:nvSpPr>
          <p:cNvPr id="12" name="Right Arrow 11">
            <a:hlinkClick r:id="rId13" action="ppaction://hlinksldjump"/>
          </p:cNvPr>
          <p:cNvSpPr/>
          <p:nvPr/>
        </p:nvSpPr>
        <p:spPr>
          <a:xfrm>
            <a:off x="9854067" y="6331857"/>
            <a:ext cx="1966873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Dặn dò</a:t>
            </a:r>
            <a:endParaRPr lang="en-US">
              <a:solidFill>
                <a:schemeClr val="bg1"/>
              </a:solidFill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7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2253E-6 -2.94798E-6 L -0.00026 0.64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32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3929E-6 4.44444E-6 L -0.00131 0.536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68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3636E-6 -1.85185E-6 L 0.13127 0.611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57" y="305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493E-7 -4.07407E-6 L 0.08595 0.6884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3442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9742E-6 -2.02312E-6 L -0.06225 0.5787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" y="2892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04046" y="-990600"/>
            <a:ext cx="12161838" cy="8610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65728" y="2384518"/>
            <a:ext cx="1474414" cy="2682098"/>
            <a:chOff x="5407592" y="1573385"/>
            <a:chExt cx="1474414" cy="26820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29" t="18833" r="50500" b="31145"/>
            <a:stretch/>
          </p:blipFill>
          <p:spPr>
            <a:xfrm>
              <a:off x="5441723" y="1923147"/>
              <a:ext cx="1266906" cy="233233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776873" y="3099815"/>
              <a:ext cx="632845" cy="699523"/>
            </a:xfrm>
            <a:prstGeom prst="rect">
              <a:avLst/>
            </a:prstGeom>
            <a:noFill/>
          </p:spPr>
          <p:txBody>
            <a:bodyPr wrap="square" lIns="98399" tIns="49199" rIns="98399" bIns="49199" rtlCol="0">
              <a:spAutoFit/>
            </a:bodyPr>
            <a:lstStyle/>
            <a:p>
              <a:pPr algn="ctr"/>
              <a:r>
                <a:rPr lang="en-US" sz="39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4EE4DD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</a:rPr>
                <a:t>1</a:t>
              </a:r>
              <a:endParaRPr lang="en-U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4EE4D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Showcard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07592" y="1573385"/>
              <a:ext cx="1474414" cy="699523"/>
            </a:xfrm>
            <a:prstGeom prst="rect">
              <a:avLst/>
            </a:prstGeom>
            <a:noFill/>
          </p:spPr>
          <p:txBody>
            <a:bodyPr wrap="square" lIns="98399" tIns="49199" rIns="98399" bIns="49199" rtlCol="0">
              <a:spAutoFit/>
            </a:bodyPr>
            <a:lstStyle/>
            <a:p>
              <a:pPr algn="ctr"/>
              <a:r>
                <a:rPr lang="en-US" sz="39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4EE4DD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</a:rPr>
                <a:t>Tèo</a:t>
              </a:r>
              <a:endParaRPr lang="en-U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4EE4D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Showcard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46782" y="2010444"/>
            <a:ext cx="1717448" cy="2999201"/>
            <a:chOff x="3261519" y="1434907"/>
            <a:chExt cx="1717448" cy="2999201"/>
          </a:xfrm>
        </p:grpSpPr>
        <p:grpSp>
          <p:nvGrpSpPr>
            <p:cNvPr id="4" name="Group 3"/>
            <p:cNvGrpSpPr/>
            <p:nvPr/>
          </p:nvGrpSpPr>
          <p:grpSpPr>
            <a:xfrm>
              <a:off x="3261519" y="1632851"/>
              <a:ext cx="1717448" cy="2801257"/>
              <a:chOff x="3261519" y="1632851"/>
              <a:chExt cx="1717448" cy="280125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0" t="17537" r="70994" b="32441"/>
              <a:stretch/>
            </p:blipFill>
            <p:spPr>
              <a:xfrm>
                <a:off x="3261519" y="1632851"/>
                <a:ext cx="1717448" cy="2801257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3947319" y="3242127"/>
                <a:ext cx="632845" cy="699523"/>
              </a:xfrm>
              <a:prstGeom prst="rect">
                <a:avLst/>
              </a:prstGeom>
              <a:noFill/>
            </p:spPr>
            <p:txBody>
              <a:bodyPr wrap="square" lIns="98399" tIns="49199" rIns="98399" bIns="49199" rtlCol="0">
                <a:spAutoFit/>
              </a:bodyPr>
              <a:lstStyle/>
              <a:p>
                <a:pPr algn="ctr"/>
                <a:r>
                  <a:rPr lang="en-US" sz="390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UTM Showcard" pitchFamily="18" charset="0"/>
                    <a:cs typeface="Times New Roman" pitchFamily="18" charset="0"/>
                  </a:rPr>
                  <a:t>?</a:t>
                </a:r>
                <a:endParaRPr lang="en-US" sz="39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504553" y="1434907"/>
              <a:ext cx="1474414" cy="699523"/>
            </a:xfrm>
            <a:prstGeom prst="rect">
              <a:avLst/>
            </a:prstGeom>
            <a:noFill/>
          </p:spPr>
          <p:txBody>
            <a:bodyPr wrap="square" lIns="98399" tIns="49199" rIns="98399" bIns="49199" rtlCol="0">
              <a:spAutoFit/>
            </a:bodyPr>
            <a:lstStyle/>
            <a:p>
              <a:pPr algn="ctr"/>
              <a:r>
                <a:rPr lang="en-US" sz="39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</a:rPr>
                <a:t>na</a:t>
              </a:r>
              <a:endParaRPr lang="en-U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Showcard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9854067" y="6331857"/>
            <a:ext cx="1966873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QUAY LẠI</a:t>
            </a:r>
            <a:endParaRPr lang="en-US">
              <a:solidFill>
                <a:schemeClr val="bg1"/>
              </a:solidFill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472056" y="1447800"/>
            <a:ext cx="1994132" cy="3671137"/>
            <a:chOff x="7472056" y="1098039"/>
            <a:chExt cx="1994132" cy="3671137"/>
          </a:xfrm>
        </p:grpSpPr>
        <p:grpSp>
          <p:nvGrpSpPr>
            <p:cNvPr id="8" name="Group 7"/>
            <p:cNvGrpSpPr/>
            <p:nvPr/>
          </p:nvGrpSpPr>
          <p:grpSpPr>
            <a:xfrm>
              <a:off x="7472056" y="1098039"/>
              <a:ext cx="1994132" cy="3671137"/>
              <a:chOff x="7528718" y="741204"/>
              <a:chExt cx="1994132" cy="367113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949" t="18315" r="6880" b="31663"/>
              <a:stretch/>
            </p:blipFill>
            <p:spPr>
              <a:xfrm>
                <a:off x="7528718" y="741204"/>
                <a:ext cx="1994132" cy="3671137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8105661" y="2873026"/>
                <a:ext cx="632845" cy="699523"/>
              </a:xfrm>
              <a:prstGeom prst="rect">
                <a:avLst/>
              </a:prstGeom>
              <a:noFill/>
            </p:spPr>
            <p:txBody>
              <a:bodyPr wrap="square" lIns="98399" tIns="49199" rIns="98399" bIns="49199" rtlCol="0">
                <a:spAutoFit/>
              </a:bodyPr>
              <a:lstStyle/>
              <a:p>
                <a:pPr algn="ctr"/>
                <a:r>
                  <a:rPr lang="en-US" sz="390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UTM Showcard" pitchFamily="18" charset="0"/>
                    <a:cs typeface="Times New Roman" pitchFamily="18" charset="0"/>
                  </a:rPr>
                  <a:t>3</a:t>
                </a:r>
                <a:endParaRPr lang="en-US" sz="39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647264" y="1311101"/>
              <a:ext cx="1474414" cy="699523"/>
            </a:xfrm>
            <a:prstGeom prst="rect">
              <a:avLst/>
            </a:prstGeom>
            <a:noFill/>
          </p:spPr>
          <p:txBody>
            <a:bodyPr wrap="square" lIns="98399" tIns="49199" rIns="98399" bIns="49199" rtlCol="0">
              <a:spAutoFit/>
            </a:bodyPr>
            <a:lstStyle/>
            <a:p>
              <a:pPr algn="ctr"/>
              <a:r>
                <a:rPr lang="en-US" sz="39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</a:rPr>
                <a:t>tí</a:t>
              </a:r>
              <a:endParaRPr lang="en-U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Showcard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46782" y="2010444"/>
            <a:ext cx="1717448" cy="2999201"/>
            <a:chOff x="3261519" y="1434907"/>
            <a:chExt cx="1717448" cy="2999201"/>
          </a:xfrm>
        </p:grpSpPr>
        <p:grpSp>
          <p:nvGrpSpPr>
            <p:cNvPr id="20" name="Group 19"/>
            <p:cNvGrpSpPr/>
            <p:nvPr/>
          </p:nvGrpSpPr>
          <p:grpSpPr>
            <a:xfrm>
              <a:off x="3261519" y="1632851"/>
              <a:ext cx="1717448" cy="2801257"/>
              <a:chOff x="3261519" y="1632851"/>
              <a:chExt cx="1717448" cy="280125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0" t="17537" r="70994" b="32441"/>
              <a:stretch/>
            </p:blipFill>
            <p:spPr>
              <a:xfrm>
                <a:off x="3261519" y="1632851"/>
                <a:ext cx="1717448" cy="2801257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3947319" y="3242127"/>
                <a:ext cx="632845" cy="699523"/>
              </a:xfrm>
              <a:prstGeom prst="rect">
                <a:avLst/>
              </a:prstGeom>
              <a:noFill/>
            </p:spPr>
            <p:txBody>
              <a:bodyPr wrap="square" lIns="98399" tIns="49199" rIns="98399" bIns="49199" rtlCol="0">
                <a:spAutoFit/>
              </a:bodyPr>
              <a:lstStyle/>
              <a:p>
                <a:pPr algn="ctr"/>
                <a:r>
                  <a:rPr lang="en-US" sz="3900" smtClean="0">
                    <a:ln w="18415" cmpd="sng">
                      <a:noFill/>
                      <a:prstDash val="solid"/>
                    </a:ln>
                    <a:solidFill>
                      <a:srgbClr val="FF00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UTM Showcard" pitchFamily="18" charset="0"/>
                    <a:cs typeface="Times New Roman" pitchFamily="18" charset="0"/>
                  </a:rPr>
                  <a:t>2</a:t>
                </a:r>
                <a:endParaRPr lang="en-US" sz="3900" dirty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504553" y="1434907"/>
              <a:ext cx="1474414" cy="699523"/>
            </a:xfrm>
            <a:prstGeom prst="rect">
              <a:avLst/>
            </a:prstGeom>
            <a:noFill/>
          </p:spPr>
          <p:txBody>
            <a:bodyPr wrap="square" lIns="98399" tIns="49199" rIns="98399" bIns="49199" rtlCol="0">
              <a:spAutoFit/>
            </a:bodyPr>
            <a:lstStyle/>
            <a:p>
              <a:pPr algn="ctr"/>
              <a:r>
                <a:rPr lang="en-US" sz="39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</a:rPr>
                <a:t>na</a:t>
              </a:r>
              <a:endParaRPr lang="en-U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Showcard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40898" y="-304800"/>
            <a:ext cx="12161838" cy="5715000"/>
          </a:xfrm>
          <a:prstGeom prst="rect">
            <a:avLst/>
          </a:prstGeom>
        </p:spPr>
      </p:pic>
      <p:sp>
        <p:nvSpPr>
          <p:cNvPr id="40" name="Right Arrow 39">
            <a:hlinkClick r:id="rId4" action="ppaction://hlinksldjump"/>
          </p:cNvPr>
          <p:cNvSpPr/>
          <p:nvPr/>
        </p:nvSpPr>
        <p:spPr>
          <a:xfrm>
            <a:off x="9854067" y="6331857"/>
            <a:ext cx="1966873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QUAY LẠI</a:t>
            </a:r>
            <a:endParaRPr lang="en-US">
              <a:solidFill>
                <a:schemeClr val="bg1"/>
              </a:solidFill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80719" y="2128723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47519" y="2128723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14319" y="2128723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47519" y="2128723"/>
            <a:ext cx="914400" cy="914400"/>
          </a:xfrm>
          <a:prstGeom prst="roundRect">
            <a:avLst/>
          </a:prstGeom>
          <a:solidFill>
            <a:srgbClr val="C1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5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Pictures\Hình ảnh soạn giáo án\nền động khởi độ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3216456"/>
            <a:ext cx="4572000" cy="31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C\Pictures\Hình ảnh soạn giáo án\mây động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19" y="477500"/>
            <a:ext cx="66294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2267" y="1324092"/>
            <a:ext cx="479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UVN Hoa Dao" pitchFamily="2" charset="0"/>
              </a:rPr>
              <a:t>KHỞI ĐỘNG</a:t>
            </a:r>
            <a:endParaRPr lang="en-US" sz="6000">
              <a:solidFill>
                <a:srgbClr val="FF0000"/>
              </a:solidFill>
              <a:latin typeface="UVN Hoa Dao" pitchFamily="2" charset="0"/>
            </a:endParaRPr>
          </a:p>
        </p:txBody>
      </p:sp>
      <p:pic>
        <p:nvPicPr>
          <p:cNvPr id="1029" name="Picture 5" descr="C:\Users\PC\Pictures\Hình ảnh soạn giáo án\mây động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162651"/>
            <a:ext cx="1996011" cy="199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PC\Pictures\Hình ảnh soạn giáo án\mây động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919" y="1765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" b="17883"/>
          <a:stretch/>
        </p:blipFill>
        <p:spPr>
          <a:xfrm>
            <a:off x="2258502" y="25214"/>
            <a:ext cx="1244033" cy="113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09441" y="-1295400"/>
            <a:ext cx="12161838" cy="9753600"/>
          </a:xfrm>
          <a:prstGeom prst="rect">
            <a:avLst/>
          </a:prstGeom>
        </p:spPr>
      </p:pic>
      <p:sp>
        <p:nvSpPr>
          <p:cNvPr id="32" name="Right Arrow 31">
            <a:hlinkClick r:id="rId6" action="ppaction://hlinksldjump"/>
          </p:cNvPr>
          <p:cNvSpPr/>
          <p:nvPr/>
        </p:nvSpPr>
        <p:spPr>
          <a:xfrm>
            <a:off x="9854067" y="6331857"/>
            <a:ext cx="1966873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QUAY LẠI</a:t>
            </a:r>
            <a:endParaRPr lang="en-US">
              <a:solidFill>
                <a:schemeClr val="bg1"/>
              </a:solidFill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019" y="228600"/>
            <a:ext cx="5471319" cy="5049542"/>
            <a:chOff x="23019" y="228600"/>
            <a:chExt cx="5471319" cy="50495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0" t="17537" r="70994" b="32441"/>
            <a:stretch/>
          </p:blipFill>
          <p:spPr>
            <a:xfrm>
              <a:off x="3776890" y="2476885"/>
              <a:ext cx="1717448" cy="2801257"/>
            </a:xfrm>
            <a:prstGeom prst="rect">
              <a:avLst/>
            </a:prstGeom>
          </p:spPr>
        </p:pic>
        <p:sp>
          <p:nvSpPr>
            <p:cNvPr id="10" name="Cloud Callout 9"/>
            <p:cNvSpPr/>
            <p:nvPr/>
          </p:nvSpPr>
          <p:spPr>
            <a:xfrm>
              <a:off x="23019" y="228600"/>
              <a:ext cx="3810000" cy="2667000"/>
            </a:xfrm>
            <a:prstGeom prst="cloudCallout">
              <a:avLst>
                <a:gd name="adj1" fmla="val 55167"/>
                <a:gd name="adj2" fmla="val 5749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7778" r="14291" b="16111"/>
            <a:stretch/>
          </p:blipFill>
          <p:spPr>
            <a:xfrm>
              <a:off x="412553" y="1058999"/>
              <a:ext cx="668734" cy="6497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7778" r="14291" b="16111"/>
            <a:stretch/>
          </p:blipFill>
          <p:spPr>
            <a:xfrm>
              <a:off x="1430141" y="703818"/>
              <a:ext cx="668734" cy="6497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7778" r="14291" b="16111"/>
            <a:stretch/>
          </p:blipFill>
          <p:spPr>
            <a:xfrm>
              <a:off x="2285405" y="720804"/>
              <a:ext cx="668734" cy="64976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7778" r="14291" b="16111"/>
            <a:stretch/>
          </p:blipFill>
          <p:spPr>
            <a:xfrm>
              <a:off x="2041130" y="1441031"/>
              <a:ext cx="668734" cy="6497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7778" r="14291" b="16111"/>
            <a:stretch/>
          </p:blipFill>
          <p:spPr>
            <a:xfrm>
              <a:off x="1081287" y="1708762"/>
              <a:ext cx="668734" cy="64976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474990" y="0"/>
            <a:ext cx="5465467" cy="5416968"/>
            <a:chOff x="6474990" y="0"/>
            <a:chExt cx="5465467" cy="54169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49" t="18315" r="6880" b="31663"/>
            <a:stretch/>
          </p:blipFill>
          <p:spPr>
            <a:xfrm>
              <a:off x="6474990" y="1745831"/>
              <a:ext cx="1994132" cy="3671137"/>
            </a:xfrm>
            <a:prstGeom prst="rect">
              <a:avLst/>
            </a:prstGeom>
          </p:spPr>
        </p:pic>
        <p:sp>
          <p:nvSpPr>
            <p:cNvPr id="3" name="Cloud Callout 2"/>
            <p:cNvSpPr/>
            <p:nvPr/>
          </p:nvSpPr>
          <p:spPr>
            <a:xfrm>
              <a:off x="8130457" y="0"/>
              <a:ext cx="3810000" cy="2667000"/>
            </a:xfrm>
            <a:prstGeom prst="cloudCallout">
              <a:avLst>
                <a:gd name="adj1" fmla="val -57333"/>
                <a:gd name="adj2" fmla="val 46785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6" t="15000" r="12390" b="21012"/>
            <a:stretch/>
          </p:blipFill>
          <p:spPr>
            <a:xfrm>
              <a:off x="9877086" y="468574"/>
              <a:ext cx="664957" cy="62188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6" t="15000" r="12390" b="21012"/>
            <a:stretch/>
          </p:blipFill>
          <p:spPr>
            <a:xfrm>
              <a:off x="8900319" y="748686"/>
              <a:ext cx="664957" cy="62188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6" t="15000" r="12390" b="21012"/>
            <a:stretch/>
          </p:blipFill>
          <p:spPr>
            <a:xfrm>
              <a:off x="8900319" y="1562100"/>
              <a:ext cx="664957" cy="62188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6" t="15000" r="12390" b="21012"/>
            <a:stretch/>
          </p:blipFill>
          <p:spPr>
            <a:xfrm>
              <a:off x="9842955" y="1562100"/>
              <a:ext cx="664957" cy="62188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6" t="15000" r="12390" b="21012"/>
            <a:stretch/>
          </p:blipFill>
          <p:spPr>
            <a:xfrm>
              <a:off x="10666009" y="228600"/>
              <a:ext cx="664957" cy="62188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6" t="15000" r="12390" b="21012"/>
            <a:stretch/>
          </p:blipFill>
          <p:spPr>
            <a:xfrm>
              <a:off x="10666008" y="940219"/>
              <a:ext cx="664957" cy="621881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555929" y="5416968"/>
            <a:ext cx="84063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 nào được cô giáo tặng nhiều sao hơn?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4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36">
            <a:hlinkClick r:id="rId3" action="ppaction://hlinksldjump"/>
          </p:cNvPr>
          <p:cNvSpPr/>
          <p:nvPr/>
        </p:nvSpPr>
        <p:spPr>
          <a:xfrm>
            <a:off x="9854067" y="6331857"/>
            <a:ext cx="1966873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QUAY LẠI</a:t>
            </a:r>
            <a:endParaRPr lang="en-US">
              <a:solidFill>
                <a:schemeClr val="bg1"/>
              </a:solidFill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  <p:pic>
        <p:nvPicPr>
          <p:cNvPr id="6" name="Picture 5" descr="1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40898" y="-304800"/>
            <a:ext cx="12161838" cy="5715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480719" y="2128723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47519" y="2128723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14319" y="2128723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47519" y="2128723"/>
            <a:ext cx="914400" cy="914400"/>
          </a:xfrm>
          <a:prstGeom prst="roundRect">
            <a:avLst/>
          </a:prstGeom>
          <a:solidFill>
            <a:srgbClr val="C1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6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2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10789" y="-228600"/>
            <a:ext cx="12263187" cy="5562599"/>
          </a:xfrm>
          <a:prstGeom prst="rect">
            <a:avLst/>
          </a:prstGeom>
        </p:spPr>
      </p:pic>
      <p:sp>
        <p:nvSpPr>
          <p:cNvPr id="37" name="Right Arrow 36">
            <a:hlinkClick r:id="rId4" action="ppaction://hlinksldjump"/>
          </p:cNvPr>
          <p:cNvSpPr/>
          <p:nvPr/>
        </p:nvSpPr>
        <p:spPr>
          <a:xfrm>
            <a:off x="9854067" y="6331857"/>
            <a:ext cx="1966873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QUAY LẠI</a:t>
            </a:r>
            <a:endParaRPr lang="en-US">
              <a:solidFill>
                <a:schemeClr val="bg1"/>
              </a:solidFill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48" y="1811196"/>
            <a:ext cx="1548050" cy="1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2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8231" y="776232"/>
            <a:ext cx="5461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2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6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2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8319" y="1096972"/>
            <a:ext cx="11095659" cy="5282938"/>
            <a:chOff x="518319" y="1096972"/>
            <a:chExt cx="11095659" cy="528293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419" y="1096972"/>
              <a:ext cx="10894559" cy="528293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18319" y="1096972"/>
              <a:ext cx="1752600" cy="655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7914" y="265699"/>
            <a:ext cx="10924605" cy="855884"/>
            <a:chOff x="559883" y="346364"/>
            <a:chExt cx="10924605" cy="85588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AAA-LÀM ẢNH SLIDE\Bai6-LT2-1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9273" y="1884486"/>
            <a:ext cx="8338846" cy="2367818"/>
          </a:xfrm>
          <a:prstGeom prst="rect">
            <a:avLst/>
          </a:prstGeom>
          <a:noFill/>
        </p:spPr>
      </p:pic>
      <p:grpSp>
        <p:nvGrpSpPr>
          <p:cNvPr id="178" name="Group 177"/>
          <p:cNvGrpSpPr/>
          <p:nvPr/>
        </p:nvGrpSpPr>
        <p:grpSpPr>
          <a:xfrm>
            <a:off x="4923191" y="2203019"/>
            <a:ext cx="633986" cy="754054"/>
            <a:chOff x="4762734" y="1880130"/>
            <a:chExt cx="476834" cy="565715"/>
          </a:xfrm>
        </p:grpSpPr>
        <p:sp>
          <p:nvSpPr>
            <p:cNvPr id="169" name="Rounded Rectangle 168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783770" y="1880130"/>
              <a:ext cx="392078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9040371" y="2200340"/>
            <a:ext cx="633987" cy="754054"/>
            <a:chOff x="7859352" y="1878120"/>
            <a:chExt cx="476835" cy="565715"/>
          </a:xfrm>
        </p:grpSpPr>
        <p:sp>
          <p:nvSpPr>
            <p:cNvPr id="171" name="Rounded Rectangle 170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873680" y="1878120"/>
              <a:ext cx="392078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6989241" y="2182706"/>
            <a:ext cx="619068" cy="754054"/>
            <a:chOff x="6316654" y="1864890"/>
            <a:chExt cx="465614" cy="565715"/>
          </a:xfrm>
        </p:grpSpPr>
        <p:sp>
          <p:nvSpPr>
            <p:cNvPr id="170" name="Rounded Rectangle 169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328620" y="1864890"/>
              <a:ext cx="392078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917253" y="2202582"/>
            <a:ext cx="633986" cy="754054"/>
            <a:chOff x="4762734" y="1880130"/>
            <a:chExt cx="476834" cy="565715"/>
          </a:xfrm>
        </p:grpSpPr>
        <p:sp>
          <p:nvSpPr>
            <p:cNvPr id="185" name="Rounded Rectangle 184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4806630" y="1880130"/>
              <a:ext cx="369171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9034434" y="2199903"/>
            <a:ext cx="633987" cy="754054"/>
            <a:chOff x="7859352" y="1878120"/>
            <a:chExt cx="476835" cy="565715"/>
          </a:xfrm>
        </p:grpSpPr>
        <p:sp>
          <p:nvSpPr>
            <p:cNvPr id="188" name="Rounded Rectangle 187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7873680" y="1878120"/>
              <a:ext cx="369171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6983303" y="2182268"/>
            <a:ext cx="619068" cy="754054"/>
            <a:chOff x="6316654" y="1864890"/>
            <a:chExt cx="465614" cy="565715"/>
          </a:xfrm>
        </p:grpSpPr>
        <p:sp>
          <p:nvSpPr>
            <p:cNvPr id="191" name="Rounded Rectangle 190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351480" y="1864890"/>
              <a:ext cx="369171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3</a:t>
              </a:r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17484" y="914400"/>
            <a:ext cx="955241" cy="57524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sz="36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56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AAA-LÀM ẢNH SLIDE\Bai6-LT2-1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7169" y="2590800"/>
            <a:ext cx="8338846" cy="2367818"/>
          </a:xfrm>
          <a:prstGeom prst="rect">
            <a:avLst/>
          </a:prstGeom>
          <a:noFill/>
        </p:spPr>
      </p:pic>
      <p:grpSp>
        <p:nvGrpSpPr>
          <p:cNvPr id="4" name="Group 178"/>
          <p:cNvGrpSpPr/>
          <p:nvPr/>
        </p:nvGrpSpPr>
        <p:grpSpPr>
          <a:xfrm>
            <a:off x="6977137" y="2889020"/>
            <a:ext cx="619068" cy="754054"/>
            <a:chOff x="6316654" y="1864890"/>
            <a:chExt cx="465614" cy="565715"/>
          </a:xfrm>
        </p:grpSpPr>
        <p:sp>
          <p:nvSpPr>
            <p:cNvPr id="170" name="Rounded Rectangle 169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328620" y="1864890"/>
              <a:ext cx="392078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00" b="1" dirty="0">
                  <a:latin typeface="Lato"/>
                </a:rPr>
                <a:t>?</a:t>
              </a:r>
            </a:p>
          </p:txBody>
        </p:sp>
      </p:grpSp>
      <p:grpSp>
        <p:nvGrpSpPr>
          <p:cNvPr id="7" name="Group 189"/>
          <p:cNvGrpSpPr/>
          <p:nvPr/>
        </p:nvGrpSpPr>
        <p:grpSpPr>
          <a:xfrm>
            <a:off x="6971199" y="2888583"/>
            <a:ext cx="619068" cy="754054"/>
            <a:chOff x="6316654" y="1864890"/>
            <a:chExt cx="465614" cy="565715"/>
          </a:xfrm>
        </p:grpSpPr>
        <p:sp>
          <p:nvSpPr>
            <p:cNvPr id="191" name="Rounded Rectangle 190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351480" y="1864890"/>
              <a:ext cx="369171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2" name="Group 177"/>
          <p:cNvGrpSpPr/>
          <p:nvPr/>
        </p:nvGrpSpPr>
        <p:grpSpPr>
          <a:xfrm>
            <a:off x="4911087" y="2909334"/>
            <a:ext cx="633986" cy="754054"/>
            <a:chOff x="4762734" y="1880130"/>
            <a:chExt cx="476834" cy="565715"/>
          </a:xfrm>
        </p:grpSpPr>
        <p:sp>
          <p:nvSpPr>
            <p:cNvPr id="169" name="Rounded Rectangle 168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795200" y="1880130"/>
              <a:ext cx="369171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3" name="Group 179"/>
          <p:cNvGrpSpPr/>
          <p:nvPr/>
        </p:nvGrpSpPr>
        <p:grpSpPr>
          <a:xfrm>
            <a:off x="9028267" y="2906655"/>
            <a:ext cx="633987" cy="754054"/>
            <a:chOff x="7859352" y="1878120"/>
            <a:chExt cx="476835" cy="565715"/>
          </a:xfrm>
        </p:grpSpPr>
        <p:sp>
          <p:nvSpPr>
            <p:cNvPr id="171" name="Rounded Rectangle 170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873680" y="1878120"/>
              <a:ext cx="369171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5</a:t>
              </a: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41928" y="1295400"/>
            <a:ext cx="955241" cy="57524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  <a:r>
              <a:rPr lang="en-GB" sz="4400" dirty="0" smtClean="0"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GB" sz="4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001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AAA-LÀM ẢNH SLIDE\Bai6-LT2-1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7169" y="2514600"/>
            <a:ext cx="8338846" cy="2367818"/>
          </a:xfrm>
          <a:prstGeom prst="rect">
            <a:avLst/>
          </a:prstGeom>
          <a:noFill/>
        </p:spPr>
      </p:pic>
      <p:grpSp>
        <p:nvGrpSpPr>
          <p:cNvPr id="2" name="Group 178"/>
          <p:cNvGrpSpPr/>
          <p:nvPr/>
        </p:nvGrpSpPr>
        <p:grpSpPr>
          <a:xfrm>
            <a:off x="6977137" y="2812820"/>
            <a:ext cx="619068" cy="754054"/>
            <a:chOff x="6316654" y="1864890"/>
            <a:chExt cx="465614" cy="565715"/>
          </a:xfrm>
        </p:grpSpPr>
        <p:sp>
          <p:nvSpPr>
            <p:cNvPr id="170" name="Rounded Rectangle 169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328620" y="1864890"/>
              <a:ext cx="392078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00" b="1" dirty="0">
                  <a:latin typeface="Lato"/>
                </a:rPr>
                <a:t>?</a:t>
              </a:r>
            </a:p>
          </p:txBody>
        </p:sp>
      </p:grpSp>
      <p:grpSp>
        <p:nvGrpSpPr>
          <p:cNvPr id="3" name="Group 189"/>
          <p:cNvGrpSpPr/>
          <p:nvPr/>
        </p:nvGrpSpPr>
        <p:grpSpPr>
          <a:xfrm>
            <a:off x="6971199" y="2812382"/>
            <a:ext cx="619068" cy="754054"/>
            <a:chOff x="6316654" y="1864890"/>
            <a:chExt cx="465614" cy="565715"/>
          </a:xfrm>
        </p:grpSpPr>
        <p:sp>
          <p:nvSpPr>
            <p:cNvPr id="191" name="Rounded Rectangle 190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351480" y="1864890"/>
              <a:ext cx="369171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5</a:t>
              </a:r>
            </a:p>
          </p:txBody>
        </p:sp>
      </p:grpSp>
      <p:grpSp>
        <p:nvGrpSpPr>
          <p:cNvPr id="4" name="Group 177"/>
          <p:cNvGrpSpPr/>
          <p:nvPr/>
        </p:nvGrpSpPr>
        <p:grpSpPr>
          <a:xfrm>
            <a:off x="4911087" y="2833133"/>
            <a:ext cx="633986" cy="754054"/>
            <a:chOff x="4762734" y="1880130"/>
            <a:chExt cx="476834" cy="565715"/>
          </a:xfrm>
        </p:grpSpPr>
        <p:sp>
          <p:nvSpPr>
            <p:cNvPr id="169" name="Rounded Rectangle 168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795200" y="1880130"/>
              <a:ext cx="369171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5" name="Group 179"/>
          <p:cNvGrpSpPr/>
          <p:nvPr/>
        </p:nvGrpSpPr>
        <p:grpSpPr>
          <a:xfrm>
            <a:off x="9028267" y="2845689"/>
            <a:ext cx="633987" cy="754054"/>
            <a:chOff x="7859352" y="1889550"/>
            <a:chExt cx="476835" cy="565715"/>
          </a:xfrm>
        </p:grpSpPr>
        <p:sp>
          <p:nvSpPr>
            <p:cNvPr id="171" name="Rounded Rectangle 170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885110" y="1889550"/>
              <a:ext cx="369171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6</a:t>
              </a: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18516" y="1752600"/>
            <a:ext cx="955241" cy="57524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Lato" panose="020F0502020204030203" pitchFamily="34" charset="0"/>
                <a:cs typeface="Lato" panose="020F0502020204030203" pitchFamily="34" charset="0"/>
              </a:rPr>
              <a:t>c</a:t>
            </a:r>
            <a:r>
              <a:rPr lang="en-GB" sz="4400" dirty="0" smtClean="0"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GB" sz="4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12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AAA-LÀM ẢNH SLIDE\Bai6-LT2-1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7169" y="2286000"/>
            <a:ext cx="8338846" cy="2367818"/>
          </a:xfrm>
          <a:prstGeom prst="rect">
            <a:avLst/>
          </a:prstGeom>
          <a:noFill/>
        </p:spPr>
      </p:pic>
      <p:grpSp>
        <p:nvGrpSpPr>
          <p:cNvPr id="2" name="Group 178"/>
          <p:cNvGrpSpPr/>
          <p:nvPr/>
        </p:nvGrpSpPr>
        <p:grpSpPr>
          <a:xfrm>
            <a:off x="6977137" y="2584220"/>
            <a:ext cx="619068" cy="754054"/>
            <a:chOff x="6316654" y="1864890"/>
            <a:chExt cx="465614" cy="565715"/>
          </a:xfrm>
        </p:grpSpPr>
        <p:sp>
          <p:nvSpPr>
            <p:cNvPr id="170" name="Rounded Rectangle 169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328620" y="1864890"/>
              <a:ext cx="392078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00" b="1" dirty="0">
                  <a:latin typeface="Lato"/>
                </a:rPr>
                <a:t>?</a:t>
              </a:r>
            </a:p>
          </p:txBody>
        </p:sp>
      </p:grpSp>
      <p:grpSp>
        <p:nvGrpSpPr>
          <p:cNvPr id="3" name="Group 189"/>
          <p:cNvGrpSpPr/>
          <p:nvPr/>
        </p:nvGrpSpPr>
        <p:grpSpPr>
          <a:xfrm>
            <a:off x="6971199" y="2599018"/>
            <a:ext cx="619068" cy="754054"/>
            <a:chOff x="6316654" y="1876320"/>
            <a:chExt cx="465614" cy="565715"/>
          </a:xfrm>
        </p:grpSpPr>
        <p:sp>
          <p:nvSpPr>
            <p:cNvPr id="191" name="Rounded Rectangle 190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362910" y="1876320"/>
              <a:ext cx="369171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8</a:t>
              </a:r>
            </a:p>
          </p:txBody>
        </p:sp>
      </p:grpSp>
      <p:grpSp>
        <p:nvGrpSpPr>
          <p:cNvPr id="4" name="Group 177"/>
          <p:cNvGrpSpPr/>
          <p:nvPr/>
        </p:nvGrpSpPr>
        <p:grpSpPr>
          <a:xfrm>
            <a:off x="4911087" y="2604533"/>
            <a:ext cx="633986" cy="754054"/>
            <a:chOff x="4762734" y="1880130"/>
            <a:chExt cx="476834" cy="565715"/>
          </a:xfrm>
        </p:grpSpPr>
        <p:sp>
          <p:nvSpPr>
            <p:cNvPr id="169" name="Rounded Rectangle 168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818060" y="1880130"/>
              <a:ext cx="369171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7</a:t>
              </a:r>
            </a:p>
          </p:txBody>
        </p:sp>
      </p:grpSp>
      <p:grpSp>
        <p:nvGrpSpPr>
          <p:cNvPr id="5" name="Group 179"/>
          <p:cNvGrpSpPr/>
          <p:nvPr/>
        </p:nvGrpSpPr>
        <p:grpSpPr>
          <a:xfrm>
            <a:off x="9028267" y="2617089"/>
            <a:ext cx="633987" cy="754054"/>
            <a:chOff x="7859352" y="1889550"/>
            <a:chExt cx="476835" cy="565715"/>
          </a:xfrm>
        </p:grpSpPr>
        <p:sp>
          <p:nvSpPr>
            <p:cNvPr id="171" name="Rounded Rectangle 170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896540" y="1889550"/>
              <a:ext cx="369171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18516" y="1600200"/>
            <a:ext cx="955241" cy="57524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>
                <a:latin typeface="Lato" panose="020F0502020204030203" pitchFamily="34" charset="0"/>
                <a:cs typeface="Lato" panose="020F0502020204030203" pitchFamily="34" charset="0"/>
              </a:rPr>
              <a:t>d</a:t>
            </a:r>
            <a:r>
              <a:rPr lang="en-GB" sz="4800" dirty="0" smtClean="0"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GB" sz="4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935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AAA-LÀM ẢNH SLIDE\Bai6-LT2-1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7169" y="2514600"/>
            <a:ext cx="8338846" cy="2367818"/>
          </a:xfrm>
          <a:prstGeom prst="rect">
            <a:avLst/>
          </a:prstGeom>
          <a:noFill/>
        </p:spPr>
      </p:pic>
      <p:grpSp>
        <p:nvGrpSpPr>
          <p:cNvPr id="2" name="Group 178"/>
          <p:cNvGrpSpPr/>
          <p:nvPr/>
        </p:nvGrpSpPr>
        <p:grpSpPr>
          <a:xfrm>
            <a:off x="6977137" y="2812820"/>
            <a:ext cx="619068" cy="754054"/>
            <a:chOff x="6316654" y="1864890"/>
            <a:chExt cx="465614" cy="565715"/>
          </a:xfrm>
        </p:grpSpPr>
        <p:sp>
          <p:nvSpPr>
            <p:cNvPr id="170" name="Rounded Rectangle 169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328620" y="1864890"/>
              <a:ext cx="392078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00" b="1" dirty="0">
                  <a:latin typeface="Lato"/>
                </a:rPr>
                <a:t>?</a:t>
              </a:r>
            </a:p>
          </p:txBody>
        </p:sp>
      </p:grpSp>
      <p:grpSp>
        <p:nvGrpSpPr>
          <p:cNvPr id="3" name="Group 189"/>
          <p:cNvGrpSpPr/>
          <p:nvPr/>
        </p:nvGrpSpPr>
        <p:grpSpPr>
          <a:xfrm>
            <a:off x="6971202" y="2827618"/>
            <a:ext cx="619068" cy="754054"/>
            <a:chOff x="6316654" y="1876320"/>
            <a:chExt cx="465614" cy="565715"/>
          </a:xfrm>
        </p:grpSpPr>
        <p:sp>
          <p:nvSpPr>
            <p:cNvPr id="191" name="Rounded Rectangle 190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374340" y="1876320"/>
              <a:ext cx="369171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  <p:grpSp>
        <p:nvGrpSpPr>
          <p:cNvPr id="4" name="Group 177"/>
          <p:cNvGrpSpPr/>
          <p:nvPr/>
        </p:nvGrpSpPr>
        <p:grpSpPr>
          <a:xfrm>
            <a:off x="4911087" y="2833134"/>
            <a:ext cx="633986" cy="754054"/>
            <a:chOff x="4762734" y="1880130"/>
            <a:chExt cx="476834" cy="565715"/>
          </a:xfrm>
        </p:grpSpPr>
        <p:sp>
          <p:nvSpPr>
            <p:cNvPr id="169" name="Rounded Rectangle 168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818060" y="1880130"/>
              <a:ext cx="369171" cy="565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300" b="1" dirty="0">
                  <a:solidFill>
                    <a:srgbClr val="3B6BDD"/>
                  </a:solidFill>
                  <a:latin typeface="Lato"/>
                </a:rPr>
                <a:t>8</a:t>
              </a:r>
            </a:p>
          </p:txBody>
        </p:sp>
      </p:grpSp>
      <p:grpSp>
        <p:nvGrpSpPr>
          <p:cNvPr id="5" name="Group 179"/>
          <p:cNvGrpSpPr/>
          <p:nvPr/>
        </p:nvGrpSpPr>
        <p:grpSpPr>
          <a:xfrm>
            <a:off x="8956141" y="2891392"/>
            <a:ext cx="713657" cy="661719"/>
            <a:chOff x="7805100" y="1923840"/>
            <a:chExt cx="536756" cy="496443"/>
          </a:xfrm>
        </p:grpSpPr>
        <p:sp>
          <p:nvSpPr>
            <p:cNvPr id="171" name="Rounded Rectangle 170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805100" y="1923840"/>
              <a:ext cx="536756" cy="496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b="1" dirty="0">
                  <a:solidFill>
                    <a:srgbClr val="3B6BDD"/>
                  </a:solidFill>
                  <a:latin typeface="Lato"/>
                </a:rPr>
                <a:t>10</a:t>
              </a: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95997" y="1371600"/>
            <a:ext cx="955241" cy="57524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Lato" panose="020F0502020204030203" pitchFamily="34" charset="0"/>
                <a:cs typeface="Lato" panose="020F0502020204030203" pitchFamily="34" charset="0"/>
              </a:rPr>
              <a:t>e</a:t>
            </a:r>
            <a:r>
              <a:rPr lang="en-GB" sz="4400" dirty="0" smtClean="0"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GB" sz="4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3480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284</Words>
  <Application>Microsoft Office PowerPoint</Application>
  <PresentationFormat>Custom</PresentationFormat>
  <Paragraphs>127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222</cp:revision>
  <dcterms:created xsi:type="dcterms:W3CDTF">2021-05-23T10:25:42Z</dcterms:created>
  <dcterms:modified xsi:type="dcterms:W3CDTF">2025-12-21T09:27:26Z</dcterms:modified>
</cp:coreProperties>
</file>