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269" r:id="rId3"/>
    <p:sldId id="301" r:id="rId4"/>
    <p:sldId id="302" r:id="rId5"/>
    <p:sldId id="304" r:id="rId6"/>
    <p:sldId id="303" r:id="rId7"/>
    <p:sldId id="256" r:id="rId8"/>
    <p:sldId id="283" r:id="rId9"/>
    <p:sldId id="284" r:id="rId10"/>
    <p:sldId id="291" r:id="rId11"/>
    <p:sldId id="292" r:id="rId12"/>
    <p:sldId id="293" r:id="rId13"/>
    <p:sldId id="294" r:id="rId14"/>
    <p:sldId id="300" r:id="rId15"/>
    <p:sldId id="285" r:id="rId16"/>
    <p:sldId id="286" r:id="rId17"/>
    <p:sldId id="287" r:id="rId18"/>
    <p:sldId id="295" r:id="rId19"/>
    <p:sldId id="296" r:id="rId20"/>
    <p:sldId id="288" r:id="rId21"/>
    <p:sldId id="298" r:id="rId22"/>
    <p:sldId id="299" r:id="rId2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FC1"/>
    <a:srgbClr val="D2E9EE"/>
    <a:srgbClr val="CC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1" autoAdjust="0"/>
    <p:restoredTop sz="90747" autoAdjust="0"/>
  </p:normalViewPr>
  <p:slideViewPr>
    <p:cSldViewPr>
      <p:cViewPr>
        <p:scale>
          <a:sx n="50" d="100"/>
          <a:sy n="50" d="100"/>
        </p:scale>
        <p:origin x="-1590" y="-45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nhấn</a:t>
            </a:r>
            <a:r>
              <a:rPr lang="en-US" baseline="0" smtClean="0"/>
              <a:t> mạnh là bánh có dạng hình tròn, dạng hình vuông …. Vì các hình đó k đc tuyệt đối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2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nêu câu hỏi khai thác kiến thức. GV chú ý, chỉ giúp HS nhận dạng HV bằng trực quan, không khai thác đặc điểm của HV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nêu câu hỏi khai thác kiến thức. GV chú ý, chỉ giúp HS nhận dạng HT bằng trực quan, không cần thiết khai thác đặc điểm của HT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nêu câu hỏi khai thác kiến thức. GV chú ý, chỉ giúp HS nhận dạng HTG  bằng trực quan, không cần thiết khai thác đặc điểm của HTG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nêu câu hỏi khai thác kiến thức. GV chú ý, chỉ giúp HS nhận dạng HTG  bằng trực quan, không cần thiết khai thác đặc điểm của HTG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1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2697" y="685802"/>
            <a:ext cx="11351049" cy="3693305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vuông, hình tròn, hình tam giác, hình chữ nhật(Tiết </a:t>
            </a:r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en-US" sz="4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28203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1"/>
          <a:stretch/>
        </p:blipFill>
        <p:spPr>
          <a:xfrm>
            <a:off x="5699919" y="848935"/>
            <a:ext cx="5920490" cy="39188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46558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6558" y="539563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Kính râm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008294" y="2532715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27919" y="4650744"/>
            <a:ext cx="28651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tròn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88894" y="1712414"/>
            <a:ext cx="2743200" cy="2743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346558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48935" y="5185877"/>
            <a:ext cx="399216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Biển báo </a:t>
            </a:r>
          </a:p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giao thông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508467" y="2667000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13519" y="5395634"/>
            <a:ext cx="43281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 rot="20789617">
            <a:off x="290007" y="1566824"/>
            <a:ext cx="3503370" cy="3058496"/>
          </a:xfrm>
          <a:custGeom>
            <a:avLst/>
            <a:gdLst>
              <a:gd name="connsiteX0" fmla="*/ 0 w 2651760"/>
              <a:gd name="connsiteY0" fmla="*/ 2286000 h 2286000"/>
              <a:gd name="connsiteX1" fmla="*/ 1325880 w 2651760"/>
              <a:gd name="connsiteY1" fmla="*/ 0 h 2286000"/>
              <a:gd name="connsiteX2" fmla="*/ 2651760 w 2651760"/>
              <a:gd name="connsiteY2" fmla="*/ 2286000 h 2286000"/>
              <a:gd name="connsiteX3" fmla="*/ 0 w 2651760"/>
              <a:gd name="connsiteY3" fmla="*/ 2286000 h 2286000"/>
              <a:gd name="connsiteX0" fmla="*/ 0 w 2651760"/>
              <a:gd name="connsiteY0" fmla="*/ 2315028 h 2315028"/>
              <a:gd name="connsiteX1" fmla="*/ 2298337 w 2651760"/>
              <a:gd name="connsiteY1" fmla="*/ 0 h 2315028"/>
              <a:gd name="connsiteX2" fmla="*/ 2651760 w 2651760"/>
              <a:gd name="connsiteY2" fmla="*/ 2315028 h 2315028"/>
              <a:gd name="connsiteX3" fmla="*/ 0 w 2651760"/>
              <a:gd name="connsiteY3" fmla="*/ 2315028 h 23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760" h="2315028">
                <a:moveTo>
                  <a:pt x="0" y="2315028"/>
                </a:moveTo>
                <a:lnTo>
                  <a:pt x="2298337" y="0"/>
                </a:lnTo>
                <a:lnTo>
                  <a:pt x="2651760" y="2315028"/>
                </a:lnTo>
                <a:lnTo>
                  <a:pt x="0" y="2315028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>
          <a:xfrm>
            <a:off x="6372818" y="1102842"/>
            <a:ext cx="4315368" cy="38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3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4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692027" y="2666999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2547" y="5334000"/>
            <a:ext cx="43281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chữ nhật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377" y="2075298"/>
            <a:ext cx="3886200" cy="228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t="11005" r="3509" b="16162"/>
          <a:stretch/>
        </p:blipFill>
        <p:spPr>
          <a:xfrm>
            <a:off x="6842919" y="1700535"/>
            <a:ext cx="4773724" cy="3035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62512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7620" y="5464314"/>
            <a:ext cx="27266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Cửa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747" y="1417103"/>
            <a:ext cx="1703311" cy="17033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2202" y="3902024"/>
            <a:ext cx="2438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66747" y="1498574"/>
            <a:ext cx="1703311" cy="170331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3"/>
          <p:cNvSpPr/>
          <p:nvPr/>
        </p:nvSpPr>
        <p:spPr>
          <a:xfrm rot="20789617">
            <a:off x="5768236" y="1093175"/>
            <a:ext cx="2175317" cy="1899086"/>
          </a:xfrm>
          <a:custGeom>
            <a:avLst/>
            <a:gdLst>
              <a:gd name="connsiteX0" fmla="*/ 0 w 2651760"/>
              <a:gd name="connsiteY0" fmla="*/ 2286000 h 2286000"/>
              <a:gd name="connsiteX1" fmla="*/ 1325880 w 2651760"/>
              <a:gd name="connsiteY1" fmla="*/ 0 h 2286000"/>
              <a:gd name="connsiteX2" fmla="*/ 2651760 w 2651760"/>
              <a:gd name="connsiteY2" fmla="*/ 2286000 h 2286000"/>
              <a:gd name="connsiteX3" fmla="*/ 0 w 2651760"/>
              <a:gd name="connsiteY3" fmla="*/ 2286000 h 2286000"/>
              <a:gd name="connsiteX0" fmla="*/ 0 w 2651760"/>
              <a:gd name="connsiteY0" fmla="*/ 2315028 h 2315028"/>
              <a:gd name="connsiteX1" fmla="*/ 2298337 w 2651760"/>
              <a:gd name="connsiteY1" fmla="*/ 0 h 2315028"/>
              <a:gd name="connsiteX2" fmla="*/ 2651760 w 2651760"/>
              <a:gd name="connsiteY2" fmla="*/ 2315028 h 2315028"/>
              <a:gd name="connsiteX3" fmla="*/ 0 w 2651760"/>
              <a:gd name="connsiteY3" fmla="*/ 2315028 h 23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760" h="2315028">
                <a:moveTo>
                  <a:pt x="0" y="2315028"/>
                </a:moveTo>
                <a:lnTo>
                  <a:pt x="2298337" y="0"/>
                </a:lnTo>
                <a:lnTo>
                  <a:pt x="2651760" y="2315028"/>
                </a:lnTo>
                <a:lnTo>
                  <a:pt x="0" y="2315028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81747" y="1658656"/>
            <a:ext cx="2413024" cy="1419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63092" y="3902024"/>
            <a:ext cx="23678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tròn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2167" y="3655802"/>
            <a:ext cx="268745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tam giác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0159" y="3655802"/>
            <a:ext cx="2956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 nhật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0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3" y="1219200"/>
            <a:ext cx="5108326" cy="2304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27" y="1229190"/>
            <a:ext cx="5108327" cy="2284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3" y="4001645"/>
            <a:ext cx="5108327" cy="2282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27" y="4015360"/>
            <a:ext cx="5108326" cy="22551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31506" y="2895600"/>
            <a:ext cx="202076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4556" y="2895600"/>
            <a:ext cx="202076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3487" y="5600700"/>
            <a:ext cx="222283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16293" y="5638800"/>
            <a:ext cx="222283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9050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42919" y="1915884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Mỗi đồ vật có dạng hình gì?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42919" y="3124200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42919" y="4318002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42919" y="5511804"/>
            <a:ext cx="3505200" cy="838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91775" y="2037801"/>
            <a:ext cx="640080" cy="6400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29363" y="3177540"/>
            <a:ext cx="731520" cy="7315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56793" y="4463142"/>
            <a:ext cx="918756" cy="5442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9396719" y="5566230"/>
            <a:ext cx="822960" cy="73152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904605" y="2071210"/>
            <a:ext cx="2282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04605" y="3281690"/>
            <a:ext cx="2282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tròn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4605" y="4492170"/>
            <a:ext cx="281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chữ nhật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04605" y="5702650"/>
            <a:ext cx="2487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032919" y="4697190"/>
            <a:ext cx="3788795" cy="1267071"/>
          </a:xfrm>
          <a:custGeom>
            <a:avLst/>
            <a:gdLst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4332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00" h="1146628">
                <a:moveTo>
                  <a:pt x="0" y="0"/>
                </a:moveTo>
                <a:cubicBezTo>
                  <a:pt x="576943" y="100390"/>
                  <a:pt x="1061811" y="148393"/>
                  <a:pt x="1433286" y="362857"/>
                </a:cubicBezTo>
                <a:cubicBezTo>
                  <a:pt x="1804761" y="577321"/>
                  <a:pt x="1868714" y="813254"/>
                  <a:pt x="2171700" y="943882"/>
                </a:cubicBezTo>
                <a:cubicBezTo>
                  <a:pt x="2474686" y="1074510"/>
                  <a:pt x="2837543" y="1124857"/>
                  <a:pt x="3251200" y="114662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393621" y="2336799"/>
            <a:ext cx="3457122" cy="1309007"/>
          </a:xfrm>
          <a:custGeom>
            <a:avLst/>
            <a:gdLst>
              <a:gd name="connsiteX0" fmla="*/ 0 w 3338286"/>
              <a:gd name="connsiteY0" fmla="*/ 1233714 h 1233714"/>
              <a:gd name="connsiteX1" fmla="*/ 1407886 w 3338286"/>
              <a:gd name="connsiteY1" fmla="*/ 812800 h 1233714"/>
              <a:gd name="connsiteX2" fmla="*/ 2191657 w 3338286"/>
              <a:gd name="connsiteY2" fmla="*/ 188686 h 1233714"/>
              <a:gd name="connsiteX3" fmla="*/ 3338286 w 3338286"/>
              <a:gd name="connsiteY3" fmla="*/ 0 h 12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286" h="1233714">
                <a:moveTo>
                  <a:pt x="0" y="1233714"/>
                </a:moveTo>
                <a:cubicBezTo>
                  <a:pt x="521305" y="1110342"/>
                  <a:pt x="1042610" y="986971"/>
                  <a:pt x="1407886" y="812800"/>
                </a:cubicBezTo>
                <a:cubicBezTo>
                  <a:pt x="1773162" y="638629"/>
                  <a:pt x="1869924" y="324153"/>
                  <a:pt x="2191657" y="188686"/>
                </a:cubicBezTo>
                <a:cubicBezTo>
                  <a:pt x="2513390" y="53219"/>
                  <a:pt x="2925838" y="26609"/>
                  <a:pt x="3338286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393621" y="2466170"/>
            <a:ext cx="3461657" cy="1179637"/>
          </a:xfrm>
          <a:custGeom>
            <a:avLst/>
            <a:gdLst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33600 w 3251200"/>
              <a:gd name="connsiteY2" fmla="*/ 972457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5094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  <a:gd name="connsiteX0" fmla="*/ 0 w 3251200"/>
              <a:gd name="connsiteY0" fmla="*/ 0 h 1146628"/>
              <a:gd name="connsiteX1" fmla="*/ 1433286 w 3251200"/>
              <a:gd name="connsiteY1" fmla="*/ 362857 h 1146628"/>
              <a:gd name="connsiteX2" fmla="*/ 2171700 w 3251200"/>
              <a:gd name="connsiteY2" fmla="*/ 943882 h 1146628"/>
              <a:gd name="connsiteX3" fmla="*/ 3251200 w 3251200"/>
              <a:gd name="connsiteY3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00" h="1146628">
                <a:moveTo>
                  <a:pt x="0" y="0"/>
                </a:moveTo>
                <a:cubicBezTo>
                  <a:pt x="576943" y="100390"/>
                  <a:pt x="1061811" y="148393"/>
                  <a:pt x="1433286" y="362857"/>
                </a:cubicBezTo>
                <a:cubicBezTo>
                  <a:pt x="1804761" y="577321"/>
                  <a:pt x="1868714" y="813254"/>
                  <a:pt x="2171700" y="943882"/>
                </a:cubicBezTo>
                <a:cubicBezTo>
                  <a:pt x="2474686" y="1074510"/>
                  <a:pt x="2837543" y="1124857"/>
                  <a:pt x="3251200" y="1146628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718718" y="4697190"/>
            <a:ext cx="3102995" cy="1233714"/>
          </a:xfrm>
          <a:custGeom>
            <a:avLst/>
            <a:gdLst>
              <a:gd name="connsiteX0" fmla="*/ 0 w 3338286"/>
              <a:gd name="connsiteY0" fmla="*/ 1233714 h 1233714"/>
              <a:gd name="connsiteX1" fmla="*/ 1407886 w 3338286"/>
              <a:gd name="connsiteY1" fmla="*/ 812800 h 1233714"/>
              <a:gd name="connsiteX2" fmla="*/ 2191657 w 3338286"/>
              <a:gd name="connsiteY2" fmla="*/ 188686 h 1233714"/>
              <a:gd name="connsiteX3" fmla="*/ 3338286 w 3338286"/>
              <a:gd name="connsiteY3" fmla="*/ 0 h 12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8286" h="1233714">
                <a:moveTo>
                  <a:pt x="0" y="1233714"/>
                </a:moveTo>
                <a:cubicBezTo>
                  <a:pt x="521305" y="1110342"/>
                  <a:pt x="1042610" y="986971"/>
                  <a:pt x="1407886" y="812800"/>
                </a:cubicBezTo>
                <a:cubicBezTo>
                  <a:pt x="1773162" y="638629"/>
                  <a:pt x="1869924" y="324153"/>
                  <a:pt x="2191657" y="188686"/>
                </a:cubicBezTo>
                <a:cubicBezTo>
                  <a:pt x="2513390" y="53219"/>
                  <a:pt x="2925838" y="26609"/>
                  <a:pt x="3338286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4" y="1865327"/>
            <a:ext cx="1090840" cy="10883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07" y="3101642"/>
            <a:ext cx="1086932" cy="10883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47" y="4318002"/>
            <a:ext cx="1074797" cy="10883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41" y="5551031"/>
            <a:ext cx="1600807" cy="87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469" y="87629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65919" y="76200"/>
            <a:ext cx="11049000" cy="822960"/>
            <a:chOff x="518319" y="30480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463060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Những hình nào là hình tròn?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1413669" y="1337310"/>
            <a:ext cx="1280160" cy="109728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456306" y="1354455"/>
            <a:ext cx="1188720" cy="1188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455317" y="1461135"/>
            <a:ext cx="1609344" cy="914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814469" y="1504950"/>
            <a:ext cx="822960" cy="822960"/>
          </a:xfrm>
          <a:prstGeom prst="ellipse">
            <a:avLst/>
          </a:prstGeom>
          <a:solidFill>
            <a:srgbClr val="F10FC1"/>
          </a:solidFill>
          <a:ln>
            <a:solidFill>
              <a:srgbClr val="F10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719469" y="1461135"/>
            <a:ext cx="1005840" cy="1005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50908" y="250888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17345" y="252412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41988" y="253936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99388" y="255460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80588" y="256984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54425" y="260836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936468" y="260836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280319" y="3581400"/>
            <a:ext cx="1013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Những hình nào là tam giác?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94519" y="409574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/>
          <p:cNvSpPr/>
          <p:nvPr/>
        </p:nvSpPr>
        <p:spPr>
          <a:xfrm>
            <a:off x="975519" y="4572000"/>
            <a:ext cx="1805214" cy="1238250"/>
          </a:xfrm>
          <a:custGeom>
            <a:avLst/>
            <a:gdLst>
              <a:gd name="connsiteX0" fmla="*/ 0 w 1280160"/>
              <a:gd name="connsiteY0" fmla="*/ 1097280 h 1097280"/>
              <a:gd name="connsiteX1" fmla="*/ 640080 w 1280160"/>
              <a:gd name="connsiteY1" fmla="*/ 0 h 1097280"/>
              <a:gd name="connsiteX2" fmla="*/ 1280160 w 1280160"/>
              <a:gd name="connsiteY2" fmla="*/ 1097280 h 1097280"/>
              <a:gd name="connsiteX3" fmla="*/ 0 w 1280160"/>
              <a:gd name="connsiteY3" fmla="*/ 1097280 h 1097280"/>
              <a:gd name="connsiteX0" fmla="*/ 0 w 1421130"/>
              <a:gd name="connsiteY0" fmla="*/ 1040130 h 1040130"/>
              <a:gd name="connsiteX1" fmla="*/ 1421130 w 1421130"/>
              <a:gd name="connsiteY1" fmla="*/ 0 h 1040130"/>
              <a:gd name="connsiteX2" fmla="*/ 1280160 w 1421130"/>
              <a:gd name="connsiteY2" fmla="*/ 1040130 h 1040130"/>
              <a:gd name="connsiteX3" fmla="*/ 0 w 1421130"/>
              <a:gd name="connsiteY3" fmla="*/ 1040130 h 1040130"/>
              <a:gd name="connsiteX0" fmla="*/ 0 w 1516380"/>
              <a:gd name="connsiteY0" fmla="*/ 1040130 h 1040130"/>
              <a:gd name="connsiteX1" fmla="*/ 1516380 w 1516380"/>
              <a:gd name="connsiteY1" fmla="*/ 0 h 1040130"/>
              <a:gd name="connsiteX2" fmla="*/ 1375410 w 1516380"/>
              <a:gd name="connsiteY2" fmla="*/ 1040130 h 1040130"/>
              <a:gd name="connsiteX3" fmla="*/ 0 w 1516380"/>
              <a:gd name="connsiteY3" fmla="*/ 1040130 h 104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380" h="1040130">
                <a:moveTo>
                  <a:pt x="0" y="1040130"/>
                </a:moveTo>
                <a:lnTo>
                  <a:pt x="1516380" y="0"/>
                </a:lnTo>
                <a:lnTo>
                  <a:pt x="1375410" y="1040130"/>
                </a:lnTo>
                <a:lnTo>
                  <a:pt x="0" y="104013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20599" y="4638675"/>
            <a:ext cx="1188720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696268" y="4730115"/>
            <a:ext cx="1005840" cy="1005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7475538" y="4604385"/>
            <a:ext cx="1287780" cy="1135380"/>
          </a:xfrm>
          <a:custGeom>
            <a:avLst/>
            <a:gdLst>
              <a:gd name="connsiteX0" fmla="*/ 0 w 1280160"/>
              <a:gd name="connsiteY0" fmla="*/ 1097280 h 1097280"/>
              <a:gd name="connsiteX1" fmla="*/ 640080 w 1280160"/>
              <a:gd name="connsiteY1" fmla="*/ 0 h 1097280"/>
              <a:gd name="connsiteX2" fmla="*/ 1280160 w 1280160"/>
              <a:gd name="connsiteY2" fmla="*/ 1097280 h 1097280"/>
              <a:gd name="connsiteX3" fmla="*/ 0 w 1280160"/>
              <a:gd name="connsiteY3" fmla="*/ 1097280 h 1097280"/>
              <a:gd name="connsiteX0" fmla="*/ 7620 w 1287780"/>
              <a:gd name="connsiteY0" fmla="*/ 1135380 h 1135380"/>
              <a:gd name="connsiteX1" fmla="*/ 0 w 1287780"/>
              <a:gd name="connsiteY1" fmla="*/ 0 h 1135380"/>
              <a:gd name="connsiteX2" fmla="*/ 1287780 w 1287780"/>
              <a:gd name="connsiteY2" fmla="*/ 1135380 h 1135380"/>
              <a:gd name="connsiteX3" fmla="*/ 7620 w 1287780"/>
              <a:gd name="connsiteY3" fmla="*/ 1135380 h 11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780" h="1135380">
                <a:moveTo>
                  <a:pt x="7620" y="1135380"/>
                </a:moveTo>
                <a:lnTo>
                  <a:pt x="0" y="0"/>
                </a:lnTo>
                <a:lnTo>
                  <a:pt x="1287780" y="1135380"/>
                </a:lnTo>
                <a:lnTo>
                  <a:pt x="7620" y="1135380"/>
                </a:lnTo>
                <a:close/>
              </a:path>
            </a:pathLst>
          </a:cu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704388" y="4419600"/>
            <a:ext cx="731520" cy="12706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432719" y="583543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46488" y="585067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99999" y="586591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04919" y="588115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586119" y="589639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570276" y="591565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753668" y="5961579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81" grpId="0" animBg="1"/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5469" y="87629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0319" y="234460"/>
            <a:ext cx="1013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Những hình nào là hình vuông?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413669" y="1337310"/>
            <a:ext cx="1280160" cy="109728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612448" y="1291590"/>
            <a:ext cx="1188720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570708" y="1493520"/>
            <a:ext cx="1463040" cy="7848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520599" y="1354455"/>
            <a:ext cx="1005840" cy="1005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50908" y="250888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17345" y="252412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41988" y="253936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99388" y="255460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80588" y="2569845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54425" y="260836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917668" y="262360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280319" y="3581400"/>
            <a:ext cx="1013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Những hình nào là chữ nhật?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94519" y="4095749"/>
            <a:ext cx="10896600" cy="2838451"/>
          </a:xfrm>
          <a:prstGeom prst="roundRect">
            <a:avLst/>
          </a:prstGeom>
          <a:solidFill>
            <a:srgbClr val="D2E9EE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494599" y="4639092"/>
            <a:ext cx="1188720" cy="11887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753418" y="4419600"/>
            <a:ext cx="841851" cy="13163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432719" y="583543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46488" y="585067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99999" y="586591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04919" y="588115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586119" y="5896392"/>
            <a:ext cx="100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4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570276" y="5915650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826126" y="5881152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719469" y="1337310"/>
            <a:ext cx="1097280" cy="109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51719" y="4730115"/>
            <a:ext cx="1905000" cy="9601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3552191" y="4566285"/>
            <a:ext cx="1280160" cy="109728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rapezoid 1"/>
          <p:cNvSpPr/>
          <p:nvPr/>
        </p:nvSpPr>
        <p:spPr>
          <a:xfrm>
            <a:off x="7223920" y="4843083"/>
            <a:ext cx="1809828" cy="764666"/>
          </a:xfrm>
          <a:prstGeom prst="trapezoid">
            <a:avLst/>
          </a:prstGeom>
          <a:solidFill>
            <a:srgbClr val="F10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81" grpId="0" animBg="1"/>
      <p:bldP spid="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41517" y="1037891"/>
            <a:ext cx="9878804" cy="4782218"/>
            <a:chOff x="1141517" y="1037891"/>
            <a:chExt cx="9878804" cy="47822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517" y="1037891"/>
              <a:ext cx="9878804" cy="4782218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3299619" y="3810000"/>
              <a:ext cx="1097280" cy="10972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681119" y="3790950"/>
              <a:ext cx="1097280" cy="10972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919" y="76200"/>
            <a:ext cx="11049000" cy="822960"/>
            <a:chOff x="518319" y="30480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30480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463060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 hình sau có bao nhiêu hình vuông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280319" y="5791200"/>
            <a:ext cx="822960" cy="8229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166519" y="5791200"/>
            <a:ext cx="822960" cy="8229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8976519" y="5654339"/>
            <a:ext cx="1005840" cy="91440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99519" y="5934224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343968" y="5882640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264617" y="5863590"/>
            <a:ext cx="640080" cy="64008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499519" y="5934224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343968" y="587912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264617" y="586359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936366" y="346264"/>
            <a:ext cx="8289105" cy="201593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  <a:p>
            <a:pPr algn="ctr">
              <a:spcBef>
                <a:spcPts val="600"/>
              </a:spcBef>
            </a:pPr>
            <a:r>
              <a:rPr lang="en-US" sz="6000" smtClean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LẬT MẢNH GHÉP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3230372"/>
            <a:ext cx="9405296" cy="358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4103" y="3505200"/>
            <a:ext cx="9118016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 smtClean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0922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" t="2030" r="65101" b="68782"/>
          <a:stretch/>
        </p:blipFill>
        <p:spPr>
          <a:xfrm>
            <a:off x="9688915" y="790354"/>
            <a:ext cx="993598" cy="887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6" t="4907" r="34946" b="69361"/>
          <a:stretch/>
        </p:blipFill>
        <p:spPr>
          <a:xfrm>
            <a:off x="6997654" y="892704"/>
            <a:ext cx="853764" cy="82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9" t="4330" r="2371" b="68499"/>
          <a:stretch/>
        </p:blipFill>
        <p:spPr>
          <a:xfrm>
            <a:off x="4273169" y="916360"/>
            <a:ext cx="872300" cy="757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50000" r="42862" b="15556"/>
          <a:stretch/>
        </p:blipFill>
        <p:spPr>
          <a:xfrm>
            <a:off x="1552101" y="940019"/>
            <a:ext cx="1076398" cy="733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8" t="54852" r="50000" b="1979"/>
          <a:stretch/>
        </p:blipFill>
        <p:spPr>
          <a:xfrm>
            <a:off x="3828055" y="4760014"/>
            <a:ext cx="1163234" cy="17336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7" t="8251" r="24891" b="48580"/>
          <a:stretch/>
        </p:blipFill>
        <p:spPr>
          <a:xfrm>
            <a:off x="6842919" y="4767111"/>
            <a:ext cx="1163234" cy="1733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56831" r="73936"/>
          <a:stretch/>
        </p:blipFill>
        <p:spPr>
          <a:xfrm flipH="1">
            <a:off x="9688915" y="4767111"/>
            <a:ext cx="1163234" cy="173366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51719" y="2667000"/>
            <a:ext cx="2604886" cy="3776749"/>
            <a:chOff x="1051719" y="2743200"/>
            <a:chExt cx="2604886" cy="37767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4" t="6831" r="70364" b="50000"/>
            <a:stretch/>
          </p:blipFill>
          <p:spPr>
            <a:xfrm>
              <a:off x="1051719" y="4786283"/>
              <a:ext cx="1163234" cy="17336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19" y="2743200"/>
              <a:ext cx="2604886" cy="20930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428069" y="31858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 tròn</a:t>
              </a:r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  <a:endParaRPr lang="en-US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43026" y="2895600"/>
            <a:ext cx="2604886" cy="2093014"/>
            <a:chOff x="3843026" y="2895600"/>
            <a:chExt cx="2604886" cy="20930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219376" y="33382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 chữ nhật</a:t>
              </a:r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  <a:endParaRPr lang="en-US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42919" y="2782742"/>
            <a:ext cx="2604886" cy="2093014"/>
            <a:chOff x="3843026" y="2895600"/>
            <a:chExt cx="2604886" cy="209301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219376" y="33382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 vuông</a:t>
              </a:r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  <a:endParaRPr lang="en-US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99109" y="2727034"/>
            <a:ext cx="2604886" cy="2093014"/>
            <a:chOff x="3843026" y="2895600"/>
            <a:chExt cx="2604886" cy="209301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026" y="2895600"/>
              <a:ext cx="2604886" cy="209301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219376" y="3338215"/>
              <a:ext cx="185218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Mình ước một chiếc bánh quy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hình tam giác</a:t>
              </a:r>
              <a:r>
                <a:rPr lang="en-US" smtClean="0">
                  <a:solidFill>
                    <a:srgbClr val="FF0000"/>
                  </a:solidFill>
                  <a:latin typeface="Arial" pitchFamily="34" charset="0"/>
                  <a:ea typeface="Aachen" pitchFamily="18" charset="0"/>
                  <a:cs typeface="Arial" pitchFamily="34" charset="0"/>
                </a:rPr>
                <a:t>.</a:t>
              </a:r>
              <a:endParaRPr lang="en-US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>
            <a:off x="798286" y="1611086"/>
            <a:ext cx="6357257" cy="3483428"/>
          </a:xfrm>
          <a:custGeom>
            <a:avLst/>
            <a:gdLst>
              <a:gd name="connsiteX0" fmla="*/ 478971 w 6357257"/>
              <a:gd name="connsiteY0" fmla="*/ 3483428 h 3483428"/>
              <a:gd name="connsiteX1" fmla="*/ 420914 w 6357257"/>
              <a:gd name="connsiteY1" fmla="*/ 3410857 h 3483428"/>
              <a:gd name="connsiteX2" fmla="*/ 377371 w 6357257"/>
              <a:gd name="connsiteY2" fmla="*/ 3367314 h 3483428"/>
              <a:gd name="connsiteX3" fmla="*/ 362857 w 6357257"/>
              <a:gd name="connsiteY3" fmla="*/ 3323771 h 3483428"/>
              <a:gd name="connsiteX4" fmla="*/ 319314 w 6357257"/>
              <a:gd name="connsiteY4" fmla="*/ 3280228 h 3483428"/>
              <a:gd name="connsiteX5" fmla="*/ 232228 w 6357257"/>
              <a:gd name="connsiteY5" fmla="*/ 3135085 h 3483428"/>
              <a:gd name="connsiteX6" fmla="*/ 203200 w 6357257"/>
              <a:gd name="connsiteY6" fmla="*/ 3091543 h 3483428"/>
              <a:gd name="connsiteX7" fmla="*/ 174171 w 6357257"/>
              <a:gd name="connsiteY7" fmla="*/ 3004457 h 3483428"/>
              <a:gd name="connsiteX8" fmla="*/ 116114 w 6357257"/>
              <a:gd name="connsiteY8" fmla="*/ 2917371 h 3483428"/>
              <a:gd name="connsiteX9" fmla="*/ 87085 w 6357257"/>
              <a:gd name="connsiteY9" fmla="*/ 2830285 h 3483428"/>
              <a:gd name="connsiteX10" fmla="*/ 72571 w 6357257"/>
              <a:gd name="connsiteY10" fmla="*/ 2786743 h 3483428"/>
              <a:gd name="connsiteX11" fmla="*/ 43543 w 6357257"/>
              <a:gd name="connsiteY11" fmla="*/ 2656114 h 3483428"/>
              <a:gd name="connsiteX12" fmla="*/ 29028 w 6357257"/>
              <a:gd name="connsiteY12" fmla="*/ 2496457 h 3483428"/>
              <a:gd name="connsiteX13" fmla="*/ 0 w 6357257"/>
              <a:gd name="connsiteY13" fmla="*/ 2351314 h 3483428"/>
              <a:gd name="connsiteX14" fmla="*/ 14514 w 6357257"/>
              <a:gd name="connsiteY14" fmla="*/ 2104571 h 3483428"/>
              <a:gd name="connsiteX15" fmla="*/ 29028 w 6357257"/>
              <a:gd name="connsiteY15" fmla="*/ 2046514 h 3483428"/>
              <a:gd name="connsiteX16" fmla="*/ 72571 w 6357257"/>
              <a:gd name="connsiteY16" fmla="*/ 1988457 h 3483428"/>
              <a:gd name="connsiteX17" fmla="*/ 116114 w 6357257"/>
              <a:gd name="connsiteY17" fmla="*/ 1901371 h 3483428"/>
              <a:gd name="connsiteX18" fmla="*/ 159657 w 6357257"/>
              <a:gd name="connsiteY18" fmla="*/ 1872343 h 3483428"/>
              <a:gd name="connsiteX19" fmla="*/ 188685 w 6357257"/>
              <a:gd name="connsiteY19" fmla="*/ 1828800 h 3483428"/>
              <a:gd name="connsiteX20" fmla="*/ 290285 w 6357257"/>
              <a:gd name="connsiteY20" fmla="*/ 1727200 h 3483428"/>
              <a:gd name="connsiteX21" fmla="*/ 348343 w 6357257"/>
              <a:gd name="connsiteY21" fmla="*/ 1625600 h 3483428"/>
              <a:gd name="connsiteX22" fmla="*/ 391885 w 6357257"/>
              <a:gd name="connsiteY22" fmla="*/ 1596571 h 3483428"/>
              <a:gd name="connsiteX23" fmla="*/ 464457 w 6357257"/>
              <a:gd name="connsiteY23" fmla="*/ 1509485 h 3483428"/>
              <a:gd name="connsiteX24" fmla="*/ 624114 w 6357257"/>
              <a:gd name="connsiteY24" fmla="*/ 1422400 h 3483428"/>
              <a:gd name="connsiteX25" fmla="*/ 667657 w 6357257"/>
              <a:gd name="connsiteY25" fmla="*/ 1393371 h 3483428"/>
              <a:gd name="connsiteX26" fmla="*/ 740228 w 6357257"/>
              <a:gd name="connsiteY26" fmla="*/ 1364343 h 3483428"/>
              <a:gd name="connsiteX27" fmla="*/ 783771 w 6357257"/>
              <a:gd name="connsiteY27" fmla="*/ 1349828 h 3483428"/>
              <a:gd name="connsiteX28" fmla="*/ 870857 w 6357257"/>
              <a:gd name="connsiteY28" fmla="*/ 1306285 h 3483428"/>
              <a:gd name="connsiteX29" fmla="*/ 957943 w 6357257"/>
              <a:gd name="connsiteY29" fmla="*/ 1233714 h 3483428"/>
              <a:gd name="connsiteX30" fmla="*/ 1103085 w 6357257"/>
              <a:gd name="connsiteY30" fmla="*/ 1190171 h 3483428"/>
              <a:gd name="connsiteX31" fmla="*/ 1175657 w 6357257"/>
              <a:gd name="connsiteY31" fmla="*/ 1161143 h 3483428"/>
              <a:gd name="connsiteX32" fmla="*/ 1291771 w 6357257"/>
              <a:gd name="connsiteY32" fmla="*/ 1103085 h 3483428"/>
              <a:gd name="connsiteX33" fmla="*/ 1378857 w 6357257"/>
              <a:gd name="connsiteY33" fmla="*/ 1074057 h 3483428"/>
              <a:gd name="connsiteX34" fmla="*/ 1494971 w 6357257"/>
              <a:gd name="connsiteY34" fmla="*/ 1030514 h 3483428"/>
              <a:gd name="connsiteX35" fmla="*/ 1582057 w 6357257"/>
              <a:gd name="connsiteY35" fmla="*/ 986971 h 3483428"/>
              <a:gd name="connsiteX36" fmla="*/ 1625600 w 6357257"/>
              <a:gd name="connsiteY36" fmla="*/ 957943 h 3483428"/>
              <a:gd name="connsiteX37" fmla="*/ 1683657 w 6357257"/>
              <a:gd name="connsiteY37" fmla="*/ 943428 h 3483428"/>
              <a:gd name="connsiteX38" fmla="*/ 1741714 w 6357257"/>
              <a:gd name="connsiteY38" fmla="*/ 914400 h 3483428"/>
              <a:gd name="connsiteX39" fmla="*/ 1843314 w 6357257"/>
              <a:gd name="connsiteY39" fmla="*/ 899885 h 3483428"/>
              <a:gd name="connsiteX40" fmla="*/ 1901371 w 6357257"/>
              <a:gd name="connsiteY40" fmla="*/ 885371 h 3483428"/>
              <a:gd name="connsiteX41" fmla="*/ 1944914 w 6357257"/>
              <a:gd name="connsiteY41" fmla="*/ 870857 h 3483428"/>
              <a:gd name="connsiteX42" fmla="*/ 2090057 w 6357257"/>
              <a:gd name="connsiteY42" fmla="*/ 856343 h 3483428"/>
              <a:gd name="connsiteX43" fmla="*/ 2191657 w 6357257"/>
              <a:gd name="connsiteY43" fmla="*/ 827314 h 3483428"/>
              <a:gd name="connsiteX44" fmla="*/ 2336800 w 6357257"/>
              <a:gd name="connsiteY44" fmla="*/ 812800 h 3483428"/>
              <a:gd name="connsiteX45" fmla="*/ 2728685 w 6357257"/>
              <a:gd name="connsiteY45" fmla="*/ 798285 h 3483428"/>
              <a:gd name="connsiteX46" fmla="*/ 2946400 w 6357257"/>
              <a:gd name="connsiteY46" fmla="*/ 783771 h 3483428"/>
              <a:gd name="connsiteX47" fmla="*/ 4034971 w 6357257"/>
              <a:gd name="connsiteY47" fmla="*/ 769257 h 3483428"/>
              <a:gd name="connsiteX48" fmla="*/ 4905828 w 6357257"/>
              <a:gd name="connsiteY48" fmla="*/ 754743 h 3483428"/>
              <a:gd name="connsiteX49" fmla="*/ 5471885 w 6357257"/>
              <a:gd name="connsiteY49" fmla="*/ 725714 h 3483428"/>
              <a:gd name="connsiteX50" fmla="*/ 5529943 w 6357257"/>
              <a:gd name="connsiteY50" fmla="*/ 711200 h 3483428"/>
              <a:gd name="connsiteX51" fmla="*/ 5762171 w 6357257"/>
              <a:gd name="connsiteY51" fmla="*/ 682171 h 3483428"/>
              <a:gd name="connsiteX52" fmla="*/ 5878285 w 6357257"/>
              <a:gd name="connsiteY52" fmla="*/ 653143 h 3483428"/>
              <a:gd name="connsiteX53" fmla="*/ 5965371 w 6357257"/>
              <a:gd name="connsiteY53" fmla="*/ 624114 h 3483428"/>
              <a:gd name="connsiteX54" fmla="*/ 6052457 w 6357257"/>
              <a:gd name="connsiteY54" fmla="*/ 566057 h 3483428"/>
              <a:gd name="connsiteX55" fmla="*/ 6081485 w 6357257"/>
              <a:gd name="connsiteY55" fmla="*/ 522514 h 3483428"/>
              <a:gd name="connsiteX56" fmla="*/ 6125028 w 6357257"/>
              <a:gd name="connsiteY56" fmla="*/ 493485 h 3483428"/>
              <a:gd name="connsiteX57" fmla="*/ 6168571 w 6357257"/>
              <a:gd name="connsiteY57" fmla="*/ 449943 h 3483428"/>
              <a:gd name="connsiteX58" fmla="*/ 6212114 w 6357257"/>
              <a:gd name="connsiteY58" fmla="*/ 362857 h 3483428"/>
              <a:gd name="connsiteX59" fmla="*/ 6241143 w 6357257"/>
              <a:gd name="connsiteY59" fmla="*/ 275771 h 3483428"/>
              <a:gd name="connsiteX60" fmla="*/ 6299200 w 6357257"/>
              <a:gd name="connsiteY60" fmla="*/ 188685 h 3483428"/>
              <a:gd name="connsiteX61" fmla="*/ 6357257 w 6357257"/>
              <a:gd name="connsiteY61" fmla="*/ 58057 h 3483428"/>
              <a:gd name="connsiteX62" fmla="*/ 6357257 w 6357257"/>
              <a:gd name="connsiteY62" fmla="*/ 0 h 348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357257" h="3483428">
                <a:moveTo>
                  <a:pt x="478971" y="3483428"/>
                </a:moveTo>
                <a:cubicBezTo>
                  <a:pt x="459619" y="3459238"/>
                  <a:pt x="441314" y="3434171"/>
                  <a:pt x="420914" y="3410857"/>
                </a:cubicBezTo>
                <a:cubicBezTo>
                  <a:pt x="407397" y="3395409"/>
                  <a:pt x="388757" y="3384393"/>
                  <a:pt x="377371" y="3367314"/>
                </a:cubicBezTo>
                <a:cubicBezTo>
                  <a:pt x="368884" y="3354584"/>
                  <a:pt x="371344" y="3336501"/>
                  <a:pt x="362857" y="3323771"/>
                </a:cubicBezTo>
                <a:cubicBezTo>
                  <a:pt x="351471" y="3306692"/>
                  <a:pt x="331916" y="3296431"/>
                  <a:pt x="319314" y="3280228"/>
                </a:cubicBezTo>
                <a:cubicBezTo>
                  <a:pt x="242840" y="3181905"/>
                  <a:pt x="280838" y="3220152"/>
                  <a:pt x="232228" y="3135085"/>
                </a:cubicBezTo>
                <a:cubicBezTo>
                  <a:pt x="223574" y="3119940"/>
                  <a:pt x="210285" y="3107483"/>
                  <a:pt x="203200" y="3091543"/>
                </a:cubicBezTo>
                <a:cubicBezTo>
                  <a:pt x="190773" y="3063581"/>
                  <a:pt x="191144" y="3029917"/>
                  <a:pt x="174171" y="3004457"/>
                </a:cubicBezTo>
                <a:lnTo>
                  <a:pt x="116114" y="2917371"/>
                </a:lnTo>
                <a:lnTo>
                  <a:pt x="87085" y="2830285"/>
                </a:lnTo>
                <a:cubicBezTo>
                  <a:pt x="82247" y="2815771"/>
                  <a:pt x="76281" y="2801585"/>
                  <a:pt x="72571" y="2786743"/>
                </a:cubicBezTo>
                <a:cubicBezTo>
                  <a:pt x="52074" y="2704752"/>
                  <a:pt x="61969" y="2748246"/>
                  <a:pt x="43543" y="2656114"/>
                </a:cubicBezTo>
                <a:cubicBezTo>
                  <a:pt x="38705" y="2602895"/>
                  <a:pt x="36585" y="2549358"/>
                  <a:pt x="29028" y="2496457"/>
                </a:cubicBezTo>
                <a:cubicBezTo>
                  <a:pt x="22050" y="2447614"/>
                  <a:pt x="0" y="2351314"/>
                  <a:pt x="0" y="2351314"/>
                </a:cubicBezTo>
                <a:cubicBezTo>
                  <a:pt x="4838" y="2269066"/>
                  <a:pt x="6703" y="2186590"/>
                  <a:pt x="14514" y="2104571"/>
                </a:cubicBezTo>
                <a:cubicBezTo>
                  <a:pt x="16405" y="2084713"/>
                  <a:pt x="20107" y="2064356"/>
                  <a:pt x="29028" y="2046514"/>
                </a:cubicBezTo>
                <a:cubicBezTo>
                  <a:pt x="39846" y="2024877"/>
                  <a:pt x="58057" y="2007809"/>
                  <a:pt x="72571" y="1988457"/>
                </a:cubicBezTo>
                <a:cubicBezTo>
                  <a:pt x="84376" y="1953042"/>
                  <a:pt x="87977" y="1929508"/>
                  <a:pt x="116114" y="1901371"/>
                </a:cubicBezTo>
                <a:cubicBezTo>
                  <a:pt x="128449" y="1889036"/>
                  <a:pt x="145143" y="1882019"/>
                  <a:pt x="159657" y="1872343"/>
                </a:cubicBezTo>
                <a:cubicBezTo>
                  <a:pt x="169333" y="1857829"/>
                  <a:pt x="177016" y="1841766"/>
                  <a:pt x="188685" y="1828800"/>
                </a:cubicBezTo>
                <a:cubicBezTo>
                  <a:pt x="220725" y="1793200"/>
                  <a:pt x="268866" y="1770038"/>
                  <a:pt x="290285" y="1727200"/>
                </a:cubicBezTo>
                <a:cubicBezTo>
                  <a:pt x="301670" y="1704431"/>
                  <a:pt x="327827" y="1646116"/>
                  <a:pt x="348343" y="1625600"/>
                </a:cubicBezTo>
                <a:cubicBezTo>
                  <a:pt x="360678" y="1613265"/>
                  <a:pt x="378484" y="1607738"/>
                  <a:pt x="391885" y="1596571"/>
                </a:cubicBezTo>
                <a:cubicBezTo>
                  <a:pt x="534571" y="1477664"/>
                  <a:pt x="350269" y="1623672"/>
                  <a:pt x="464457" y="1509485"/>
                </a:cubicBezTo>
                <a:cubicBezTo>
                  <a:pt x="491003" y="1482940"/>
                  <a:pt x="623882" y="1422555"/>
                  <a:pt x="624114" y="1422400"/>
                </a:cubicBezTo>
                <a:cubicBezTo>
                  <a:pt x="638628" y="1412724"/>
                  <a:pt x="652055" y="1401172"/>
                  <a:pt x="667657" y="1393371"/>
                </a:cubicBezTo>
                <a:cubicBezTo>
                  <a:pt x="690960" y="1381719"/>
                  <a:pt x="715833" y="1373491"/>
                  <a:pt x="740228" y="1364343"/>
                </a:cubicBezTo>
                <a:cubicBezTo>
                  <a:pt x="754553" y="1358971"/>
                  <a:pt x="770087" y="1356670"/>
                  <a:pt x="783771" y="1349828"/>
                </a:cubicBezTo>
                <a:cubicBezTo>
                  <a:pt x="896317" y="1293555"/>
                  <a:pt x="761410" y="1342769"/>
                  <a:pt x="870857" y="1306285"/>
                </a:cubicBezTo>
                <a:cubicBezTo>
                  <a:pt x="898201" y="1278942"/>
                  <a:pt x="921571" y="1249880"/>
                  <a:pt x="957943" y="1233714"/>
                </a:cubicBezTo>
                <a:cubicBezTo>
                  <a:pt x="1058881" y="1188852"/>
                  <a:pt x="1018649" y="1218316"/>
                  <a:pt x="1103085" y="1190171"/>
                </a:cubicBezTo>
                <a:cubicBezTo>
                  <a:pt x="1127802" y="1181932"/>
                  <a:pt x="1152001" y="1172061"/>
                  <a:pt x="1175657" y="1161143"/>
                </a:cubicBezTo>
                <a:cubicBezTo>
                  <a:pt x="1214947" y="1143009"/>
                  <a:pt x="1250718" y="1116769"/>
                  <a:pt x="1291771" y="1103085"/>
                </a:cubicBezTo>
                <a:cubicBezTo>
                  <a:pt x="1320800" y="1093409"/>
                  <a:pt x="1351489" y="1087741"/>
                  <a:pt x="1378857" y="1074057"/>
                </a:cubicBezTo>
                <a:cubicBezTo>
                  <a:pt x="1454756" y="1036107"/>
                  <a:pt x="1415923" y="1050276"/>
                  <a:pt x="1494971" y="1030514"/>
                </a:cubicBezTo>
                <a:cubicBezTo>
                  <a:pt x="1619750" y="947327"/>
                  <a:pt x="1461881" y="1047057"/>
                  <a:pt x="1582057" y="986971"/>
                </a:cubicBezTo>
                <a:cubicBezTo>
                  <a:pt x="1597659" y="979170"/>
                  <a:pt x="1609567" y="964815"/>
                  <a:pt x="1625600" y="957943"/>
                </a:cubicBezTo>
                <a:cubicBezTo>
                  <a:pt x="1643935" y="950085"/>
                  <a:pt x="1664979" y="950432"/>
                  <a:pt x="1683657" y="943428"/>
                </a:cubicBezTo>
                <a:cubicBezTo>
                  <a:pt x="1703916" y="935831"/>
                  <a:pt x="1720840" y="920093"/>
                  <a:pt x="1741714" y="914400"/>
                </a:cubicBezTo>
                <a:cubicBezTo>
                  <a:pt x="1774719" y="905399"/>
                  <a:pt x="1809655" y="906005"/>
                  <a:pt x="1843314" y="899885"/>
                </a:cubicBezTo>
                <a:cubicBezTo>
                  <a:pt x="1862940" y="896317"/>
                  <a:pt x="1882191" y="890851"/>
                  <a:pt x="1901371" y="885371"/>
                </a:cubicBezTo>
                <a:cubicBezTo>
                  <a:pt x="1916082" y="881168"/>
                  <a:pt x="1929792" y="873183"/>
                  <a:pt x="1944914" y="870857"/>
                </a:cubicBezTo>
                <a:cubicBezTo>
                  <a:pt x="1992971" y="863464"/>
                  <a:pt x="2041676" y="861181"/>
                  <a:pt x="2090057" y="856343"/>
                </a:cubicBezTo>
                <a:cubicBezTo>
                  <a:pt x="2121077" y="846003"/>
                  <a:pt x="2159759" y="831871"/>
                  <a:pt x="2191657" y="827314"/>
                </a:cubicBezTo>
                <a:cubicBezTo>
                  <a:pt x="2239791" y="820438"/>
                  <a:pt x="2288249" y="815424"/>
                  <a:pt x="2336800" y="812800"/>
                </a:cubicBezTo>
                <a:cubicBezTo>
                  <a:pt x="2467327" y="805744"/>
                  <a:pt x="2598115" y="804503"/>
                  <a:pt x="2728685" y="798285"/>
                </a:cubicBezTo>
                <a:cubicBezTo>
                  <a:pt x="2801335" y="794825"/>
                  <a:pt x="2873685" y="785387"/>
                  <a:pt x="2946400" y="783771"/>
                </a:cubicBezTo>
                <a:lnTo>
                  <a:pt x="4034971" y="769257"/>
                </a:lnTo>
                <a:lnTo>
                  <a:pt x="4905828" y="754743"/>
                </a:lnTo>
                <a:cubicBezTo>
                  <a:pt x="5251260" y="716360"/>
                  <a:pt x="4759087" y="767642"/>
                  <a:pt x="5471885" y="725714"/>
                </a:cubicBezTo>
                <a:cubicBezTo>
                  <a:pt x="5491799" y="724543"/>
                  <a:pt x="5510215" y="714159"/>
                  <a:pt x="5529943" y="711200"/>
                </a:cubicBezTo>
                <a:cubicBezTo>
                  <a:pt x="5607092" y="699628"/>
                  <a:pt x="5686488" y="701091"/>
                  <a:pt x="5762171" y="682171"/>
                </a:cubicBezTo>
                <a:cubicBezTo>
                  <a:pt x="5800876" y="672495"/>
                  <a:pt x="5840437" y="665759"/>
                  <a:pt x="5878285" y="653143"/>
                </a:cubicBezTo>
                <a:lnTo>
                  <a:pt x="5965371" y="624114"/>
                </a:lnTo>
                <a:cubicBezTo>
                  <a:pt x="5994400" y="604762"/>
                  <a:pt x="6033105" y="595086"/>
                  <a:pt x="6052457" y="566057"/>
                </a:cubicBezTo>
                <a:cubicBezTo>
                  <a:pt x="6062133" y="551543"/>
                  <a:pt x="6069150" y="534849"/>
                  <a:pt x="6081485" y="522514"/>
                </a:cubicBezTo>
                <a:cubicBezTo>
                  <a:pt x="6093820" y="510179"/>
                  <a:pt x="6111627" y="504652"/>
                  <a:pt x="6125028" y="493485"/>
                </a:cubicBezTo>
                <a:cubicBezTo>
                  <a:pt x="6140797" y="480345"/>
                  <a:pt x="6154057" y="464457"/>
                  <a:pt x="6168571" y="449943"/>
                </a:cubicBezTo>
                <a:cubicBezTo>
                  <a:pt x="6221500" y="291153"/>
                  <a:pt x="6137088" y="531664"/>
                  <a:pt x="6212114" y="362857"/>
                </a:cubicBezTo>
                <a:cubicBezTo>
                  <a:pt x="6224542" y="334895"/>
                  <a:pt x="6224170" y="301231"/>
                  <a:pt x="6241143" y="275771"/>
                </a:cubicBezTo>
                <a:lnTo>
                  <a:pt x="6299200" y="188685"/>
                </a:lnTo>
                <a:cubicBezTo>
                  <a:pt x="6325508" y="149223"/>
                  <a:pt x="6357257" y="109874"/>
                  <a:pt x="6357257" y="58057"/>
                </a:cubicBezTo>
                <a:lnTo>
                  <a:pt x="635725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087947" y="1625600"/>
            <a:ext cx="2005082" cy="3439886"/>
          </a:xfrm>
          <a:custGeom>
            <a:avLst/>
            <a:gdLst>
              <a:gd name="connsiteX0" fmla="*/ 2005082 w 2005082"/>
              <a:gd name="connsiteY0" fmla="*/ 3439886 h 3439886"/>
              <a:gd name="connsiteX1" fmla="*/ 1976053 w 2005082"/>
              <a:gd name="connsiteY1" fmla="*/ 3367314 h 3439886"/>
              <a:gd name="connsiteX2" fmla="*/ 1947024 w 2005082"/>
              <a:gd name="connsiteY2" fmla="*/ 3323771 h 3439886"/>
              <a:gd name="connsiteX3" fmla="*/ 1917996 w 2005082"/>
              <a:gd name="connsiteY3" fmla="*/ 3222171 h 3439886"/>
              <a:gd name="connsiteX4" fmla="*/ 1888967 w 2005082"/>
              <a:gd name="connsiteY4" fmla="*/ 3178629 h 3439886"/>
              <a:gd name="connsiteX5" fmla="*/ 1859939 w 2005082"/>
              <a:gd name="connsiteY5" fmla="*/ 3091543 h 3439886"/>
              <a:gd name="connsiteX6" fmla="*/ 1845424 w 2005082"/>
              <a:gd name="connsiteY6" fmla="*/ 3048000 h 3439886"/>
              <a:gd name="connsiteX7" fmla="*/ 1816396 w 2005082"/>
              <a:gd name="connsiteY7" fmla="*/ 2931886 h 3439886"/>
              <a:gd name="connsiteX8" fmla="*/ 1801882 w 2005082"/>
              <a:gd name="connsiteY8" fmla="*/ 2873829 h 3439886"/>
              <a:gd name="connsiteX9" fmla="*/ 1787367 w 2005082"/>
              <a:gd name="connsiteY9" fmla="*/ 2830286 h 3439886"/>
              <a:gd name="connsiteX10" fmla="*/ 1772853 w 2005082"/>
              <a:gd name="connsiteY10" fmla="*/ 2772229 h 3439886"/>
              <a:gd name="connsiteX11" fmla="*/ 1743824 w 2005082"/>
              <a:gd name="connsiteY11" fmla="*/ 2685143 h 3439886"/>
              <a:gd name="connsiteX12" fmla="*/ 1729310 w 2005082"/>
              <a:gd name="connsiteY12" fmla="*/ 2583543 h 3439886"/>
              <a:gd name="connsiteX13" fmla="*/ 1714796 w 2005082"/>
              <a:gd name="connsiteY13" fmla="*/ 2496457 h 3439886"/>
              <a:gd name="connsiteX14" fmla="*/ 1729310 w 2005082"/>
              <a:gd name="connsiteY14" fmla="*/ 2119086 h 3439886"/>
              <a:gd name="connsiteX15" fmla="*/ 1787367 w 2005082"/>
              <a:gd name="connsiteY15" fmla="*/ 1988457 h 3439886"/>
              <a:gd name="connsiteX16" fmla="*/ 1816396 w 2005082"/>
              <a:gd name="connsiteY16" fmla="*/ 1901371 h 3439886"/>
              <a:gd name="connsiteX17" fmla="*/ 1830910 w 2005082"/>
              <a:gd name="connsiteY17" fmla="*/ 1857829 h 3439886"/>
              <a:gd name="connsiteX18" fmla="*/ 1859939 w 2005082"/>
              <a:gd name="connsiteY18" fmla="*/ 1814286 h 3439886"/>
              <a:gd name="connsiteX19" fmla="*/ 1888967 w 2005082"/>
              <a:gd name="connsiteY19" fmla="*/ 1727200 h 3439886"/>
              <a:gd name="connsiteX20" fmla="*/ 1903482 w 2005082"/>
              <a:gd name="connsiteY20" fmla="*/ 1683657 h 3439886"/>
              <a:gd name="connsiteX21" fmla="*/ 1917996 w 2005082"/>
              <a:gd name="connsiteY21" fmla="*/ 1625600 h 3439886"/>
              <a:gd name="connsiteX22" fmla="*/ 1947024 w 2005082"/>
              <a:gd name="connsiteY22" fmla="*/ 1538514 h 3439886"/>
              <a:gd name="connsiteX23" fmla="*/ 1961539 w 2005082"/>
              <a:gd name="connsiteY23" fmla="*/ 1436914 h 3439886"/>
              <a:gd name="connsiteX24" fmla="*/ 1976053 w 2005082"/>
              <a:gd name="connsiteY24" fmla="*/ 1393371 h 3439886"/>
              <a:gd name="connsiteX25" fmla="*/ 1961539 w 2005082"/>
              <a:gd name="connsiteY25" fmla="*/ 827314 h 3439886"/>
              <a:gd name="connsiteX26" fmla="*/ 1932510 w 2005082"/>
              <a:gd name="connsiteY26" fmla="*/ 740229 h 3439886"/>
              <a:gd name="connsiteX27" fmla="*/ 1888967 w 2005082"/>
              <a:gd name="connsiteY27" fmla="*/ 653143 h 3439886"/>
              <a:gd name="connsiteX28" fmla="*/ 1801882 w 2005082"/>
              <a:gd name="connsiteY28" fmla="*/ 580571 h 3439886"/>
              <a:gd name="connsiteX29" fmla="*/ 1758339 w 2005082"/>
              <a:gd name="connsiteY29" fmla="*/ 537029 h 3439886"/>
              <a:gd name="connsiteX30" fmla="*/ 1671253 w 2005082"/>
              <a:gd name="connsiteY30" fmla="*/ 493486 h 3439886"/>
              <a:gd name="connsiteX31" fmla="*/ 1627710 w 2005082"/>
              <a:gd name="connsiteY31" fmla="*/ 464457 h 3439886"/>
              <a:gd name="connsiteX32" fmla="*/ 1540624 w 2005082"/>
              <a:gd name="connsiteY32" fmla="*/ 435429 h 3439886"/>
              <a:gd name="connsiteX33" fmla="*/ 1119710 w 2005082"/>
              <a:gd name="connsiteY33" fmla="*/ 464457 h 3439886"/>
              <a:gd name="connsiteX34" fmla="*/ 1061653 w 2005082"/>
              <a:gd name="connsiteY34" fmla="*/ 478971 h 3439886"/>
              <a:gd name="connsiteX35" fmla="*/ 974567 w 2005082"/>
              <a:gd name="connsiteY35" fmla="*/ 493486 h 3439886"/>
              <a:gd name="connsiteX36" fmla="*/ 931024 w 2005082"/>
              <a:gd name="connsiteY36" fmla="*/ 508000 h 3439886"/>
              <a:gd name="connsiteX37" fmla="*/ 858453 w 2005082"/>
              <a:gd name="connsiteY37" fmla="*/ 522514 h 3439886"/>
              <a:gd name="connsiteX38" fmla="*/ 727824 w 2005082"/>
              <a:gd name="connsiteY38" fmla="*/ 551543 h 3439886"/>
              <a:gd name="connsiteX39" fmla="*/ 408510 w 2005082"/>
              <a:gd name="connsiteY39" fmla="*/ 537029 h 3439886"/>
              <a:gd name="connsiteX40" fmla="*/ 321424 w 2005082"/>
              <a:gd name="connsiteY40" fmla="*/ 508000 h 3439886"/>
              <a:gd name="connsiteX41" fmla="*/ 176282 w 2005082"/>
              <a:gd name="connsiteY41" fmla="*/ 420914 h 3439886"/>
              <a:gd name="connsiteX42" fmla="*/ 132739 w 2005082"/>
              <a:gd name="connsiteY42" fmla="*/ 377371 h 3439886"/>
              <a:gd name="connsiteX43" fmla="*/ 74682 w 2005082"/>
              <a:gd name="connsiteY43" fmla="*/ 304800 h 3439886"/>
              <a:gd name="connsiteX44" fmla="*/ 60167 w 2005082"/>
              <a:gd name="connsiteY44" fmla="*/ 261257 h 3439886"/>
              <a:gd name="connsiteX45" fmla="*/ 31139 w 2005082"/>
              <a:gd name="connsiteY45" fmla="*/ 217714 h 3439886"/>
              <a:gd name="connsiteX46" fmla="*/ 2110 w 2005082"/>
              <a:gd name="connsiteY46" fmla="*/ 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05082" h="3439886">
                <a:moveTo>
                  <a:pt x="2005082" y="3439886"/>
                </a:moveTo>
                <a:cubicBezTo>
                  <a:pt x="1995406" y="3415695"/>
                  <a:pt x="1987705" y="3390618"/>
                  <a:pt x="1976053" y="3367314"/>
                </a:cubicBezTo>
                <a:cubicBezTo>
                  <a:pt x="1968252" y="3351712"/>
                  <a:pt x="1954825" y="3339373"/>
                  <a:pt x="1947024" y="3323771"/>
                </a:cubicBezTo>
                <a:cubicBezTo>
                  <a:pt x="1918779" y="3267281"/>
                  <a:pt x="1945899" y="3287279"/>
                  <a:pt x="1917996" y="3222171"/>
                </a:cubicBezTo>
                <a:cubicBezTo>
                  <a:pt x="1911125" y="3206138"/>
                  <a:pt x="1898643" y="3193143"/>
                  <a:pt x="1888967" y="3178629"/>
                </a:cubicBezTo>
                <a:lnTo>
                  <a:pt x="1859939" y="3091543"/>
                </a:lnTo>
                <a:cubicBezTo>
                  <a:pt x="1855101" y="3077029"/>
                  <a:pt x="1849135" y="3062843"/>
                  <a:pt x="1845424" y="3048000"/>
                </a:cubicBezTo>
                <a:lnTo>
                  <a:pt x="1816396" y="2931886"/>
                </a:lnTo>
                <a:cubicBezTo>
                  <a:pt x="1811558" y="2912534"/>
                  <a:pt x="1808190" y="2892753"/>
                  <a:pt x="1801882" y="2873829"/>
                </a:cubicBezTo>
                <a:cubicBezTo>
                  <a:pt x="1797044" y="2859315"/>
                  <a:pt x="1791570" y="2844997"/>
                  <a:pt x="1787367" y="2830286"/>
                </a:cubicBezTo>
                <a:cubicBezTo>
                  <a:pt x="1781887" y="2811106"/>
                  <a:pt x="1778585" y="2791336"/>
                  <a:pt x="1772853" y="2772229"/>
                </a:cubicBezTo>
                <a:cubicBezTo>
                  <a:pt x="1764060" y="2742921"/>
                  <a:pt x="1743824" y="2685143"/>
                  <a:pt x="1743824" y="2685143"/>
                </a:cubicBezTo>
                <a:cubicBezTo>
                  <a:pt x="1738986" y="2651276"/>
                  <a:pt x="1734512" y="2617356"/>
                  <a:pt x="1729310" y="2583543"/>
                </a:cubicBezTo>
                <a:cubicBezTo>
                  <a:pt x="1724835" y="2554456"/>
                  <a:pt x="1714796" y="2525886"/>
                  <a:pt x="1714796" y="2496457"/>
                </a:cubicBezTo>
                <a:cubicBezTo>
                  <a:pt x="1714796" y="2370574"/>
                  <a:pt x="1717560" y="2244420"/>
                  <a:pt x="1729310" y="2119086"/>
                </a:cubicBezTo>
                <a:cubicBezTo>
                  <a:pt x="1739578" y="2009558"/>
                  <a:pt x="1755206" y="2060820"/>
                  <a:pt x="1787367" y="1988457"/>
                </a:cubicBezTo>
                <a:cubicBezTo>
                  <a:pt x="1799794" y="1960495"/>
                  <a:pt x="1806720" y="1930400"/>
                  <a:pt x="1816396" y="1901371"/>
                </a:cubicBezTo>
                <a:cubicBezTo>
                  <a:pt x="1821234" y="1886857"/>
                  <a:pt x="1822424" y="1870559"/>
                  <a:pt x="1830910" y="1857829"/>
                </a:cubicBezTo>
                <a:lnTo>
                  <a:pt x="1859939" y="1814286"/>
                </a:lnTo>
                <a:lnTo>
                  <a:pt x="1888967" y="1727200"/>
                </a:lnTo>
                <a:cubicBezTo>
                  <a:pt x="1893805" y="1712686"/>
                  <a:pt x="1899771" y="1698500"/>
                  <a:pt x="1903482" y="1683657"/>
                </a:cubicBezTo>
                <a:cubicBezTo>
                  <a:pt x="1908320" y="1664305"/>
                  <a:pt x="1912264" y="1644707"/>
                  <a:pt x="1917996" y="1625600"/>
                </a:cubicBezTo>
                <a:cubicBezTo>
                  <a:pt x="1926788" y="1596292"/>
                  <a:pt x="1947024" y="1538514"/>
                  <a:pt x="1947024" y="1538514"/>
                </a:cubicBezTo>
                <a:cubicBezTo>
                  <a:pt x="1951862" y="1504647"/>
                  <a:pt x="1954830" y="1470460"/>
                  <a:pt x="1961539" y="1436914"/>
                </a:cubicBezTo>
                <a:cubicBezTo>
                  <a:pt x="1964540" y="1421912"/>
                  <a:pt x="1976053" y="1408670"/>
                  <a:pt x="1976053" y="1393371"/>
                </a:cubicBezTo>
                <a:cubicBezTo>
                  <a:pt x="1976053" y="1204623"/>
                  <a:pt x="1974094" y="1015644"/>
                  <a:pt x="1961539" y="827314"/>
                </a:cubicBezTo>
                <a:cubicBezTo>
                  <a:pt x="1959504" y="796783"/>
                  <a:pt x="1942186" y="769257"/>
                  <a:pt x="1932510" y="740229"/>
                </a:cubicBezTo>
                <a:cubicBezTo>
                  <a:pt x="1917962" y="696587"/>
                  <a:pt x="1920231" y="690660"/>
                  <a:pt x="1888967" y="653143"/>
                </a:cubicBezTo>
                <a:cubicBezTo>
                  <a:pt x="1831147" y="583759"/>
                  <a:pt x="1864153" y="632464"/>
                  <a:pt x="1801882" y="580571"/>
                </a:cubicBezTo>
                <a:cubicBezTo>
                  <a:pt x="1786113" y="567430"/>
                  <a:pt x="1774108" y="550169"/>
                  <a:pt x="1758339" y="537029"/>
                </a:cubicBezTo>
                <a:cubicBezTo>
                  <a:pt x="1720822" y="505765"/>
                  <a:pt x="1714895" y="508033"/>
                  <a:pt x="1671253" y="493486"/>
                </a:cubicBezTo>
                <a:cubicBezTo>
                  <a:pt x="1656739" y="483810"/>
                  <a:pt x="1643651" y="471542"/>
                  <a:pt x="1627710" y="464457"/>
                </a:cubicBezTo>
                <a:cubicBezTo>
                  <a:pt x="1599748" y="452030"/>
                  <a:pt x="1540624" y="435429"/>
                  <a:pt x="1540624" y="435429"/>
                </a:cubicBezTo>
                <a:cubicBezTo>
                  <a:pt x="1394956" y="442365"/>
                  <a:pt x="1260788" y="440944"/>
                  <a:pt x="1119710" y="464457"/>
                </a:cubicBezTo>
                <a:cubicBezTo>
                  <a:pt x="1100033" y="467736"/>
                  <a:pt x="1081214" y="475059"/>
                  <a:pt x="1061653" y="478971"/>
                </a:cubicBezTo>
                <a:cubicBezTo>
                  <a:pt x="1032795" y="484743"/>
                  <a:pt x="1003295" y="487102"/>
                  <a:pt x="974567" y="493486"/>
                </a:cubicBezTo>
                <a:cubicBezTo>
                  <a:pt x="959632" y="496805"/>
                  <a:pt x="945867" y="504289"/>
                  <a:pt x="931024" y="508000"/>
                </a:cubicBezTo>
                <a:cubicBezTo>
                  <a:pt x="907091" y="513983"/>
                  <a:pt x="882535" y="517162"/>
                  <a:pt x="858453" y="522514"/>
                </a:cubicBezTo>
                <a:cubicBezTo>
                  <a:pt x="673988" y="563507"/>
                  <a:pt x="946687" y="507772"/>
                  <a:pt x="727824" y="551543"/>
                </a:cubicBezTo>
                <a:cubicBezTo>
                  <a:pt x="621386" y="546705"/>
                  <a:pt x="514452" y="548380"/>
                  <a:pt x="408510" y="537029"/>
                </a:cubicBezTo>
                <a:cubicBezTo>
                  <a:pt x="378085" y="533769"/>
                  <a:pt x="348792" y="521684"/>
                  <a:pt x="321424" y="508000"/>
                </a:cubicBezTo>
                <a:cubicBezTo>
                  <a:pt x="275612" y="485093"/>
                  <a:pt x="211311" y="455943"/>
                  <a:pt x="176282" y="420914"/>
                </a:cubicBezTo>
                <a:lnTo>
                  <a:pt x="132739" y="377371"/>
                </a:lnTo>
                <a:cubicBezTo>
                  <a:pt x="96255" y="267925"/>
                  <a:pt x="149713" y="398589"/>
                  <a:pt x="74682" y="304800"/>
                </a:cubicBezTo>
                <a:cubicBezTo>
                  <a:pt x="65125" y="292853"/>
                  <a:pt x="67009" y="274941"/>
                  <a:pt x="60167" y="261257"/>
                </a:cubicBezTo>
                <a:cubicBezTo>
                  <a:pt x="52366" y="245655"/>
                  <a:pt x="38224" y="233654"/>
                  <a:pt x="31139" y="217714"/>
                </a:cubicBezTo>
                <a:cubicBezTo>
                  <a:pt x="-11660" y="121417"/>
                  <a:pt x="2110" y="115553"/>
                  <a:pt x="211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765143" y="1625600"/>
            <a:ext cx="2191674" cy="3512457"/>
          </a:xfrm>
          <a:custGeom>
            <a:avLst/>
            <a:gdLst>
              <a:gd name="connsiteX0" fmla="*/ 0 w 2191674"/>
              <a:gd name="connsiteY0" fmla="*/ 3512457 h 3512457"/>
              <a:gd name="connsiteX1" fmla="*/ 493486 w 2191674"/>
              <a:gd name="connsiteY1" fmla="*/ 3497943 h 3512457"/>
              <a:gd name="connsiteX2" fmla="*/ 595086 w 2191674"/>
              <a:gd name="connsiteY2" fmla="*/ 3483429 h 3512457"/>
              <a:gd name="connsiteX3" fmla="*/ 783771 w 2191674"/>
              <a:gd name="connsiteY3" fmla="*/ 3468914 h 3512457"/>
              <a:gd name="connsiteX4" fmla="*/ 957943 w 2191674"/>
              <a:gd name="connsiteY4" fmla="*/ 3425371 h 3512457"/>
              <a:gd name="connsiteX5" fmla="*/ 1016000 w 2191674"/>
              <a:gd name="connsiteY5" fmla="*/ 3410857 h 3512457"/>
              <a:gd name="connsiteX6" fmla="*/ 1088571 w 2191674"/>
              <a:gd name="connsiteY6" fmla="*/ 3396343 h 3512457"/>
              <a:gd name="connsiteX7" fmla="*/ 1132114 w 2191674"/>
              <a:gd name="connsiteY7" fmla="*/ 3381829 h 3512457"/>
              <a:gd name="connsiteX8" fmla="*/ 1219200 w 2191674"/>
              <a:gd name="connsiteY8" fmla="*/ 3338286 h 3512457"/>
              <a:gd name="connsiteX9" fmla="*/ 1306286 w 2191674"/>
              <a:gd name="connsiteY9" fmla="*/ 3294743 h 3512457"/>
              <a:gd name="connsiteX10" fmla="*/ 1378857 w 2191674"/>
              <a:gd name="connsiteY10" fmla="*/ 3222171 h 3512457"/>
              <a:gd name="connsiteX11" fmla="*/ 1422400 w 2191674"/>
              <a:gd name="connsiteY11" fmla="*/ 3193143 h 3512457"/>
              <a:gd name="connsiteX12" fmla="*/ 1509486 w 2191674"/>
              <a:gd name="connsiteY12" fmla="*/ 3091543 h 3512457"/>
              <a:gd name="connsiteX13" fmla="*/ 1596571 w 2191674"/>
              <a:gd name="connsiteY13" fmla="*/ 3033486 h 3512457"/>
              <a:gd name="connsiteX14" fmla="*/ 1698171 w 2191674"/>
              <a:gd name="connsiteY14" fmla="*/ 2931886 h 3512457"/>
              <a:gd name="connsiteX15" fmla="*/ 1785257 w 2191674"/>
              <a:gd name="connsiteY15" fmla="*/ 2830286 h 3512457"/>
              <a:gd name="connsiteX16" fmla="*/ 1814286 w 2191674"/>
              <a:gd name="connsiteY16" fmla="*/ 2743200 h 3512457"/>
              <a:gd name="connsiteX17" fmla="*/ 1872343 w 2191674"/>
              <a:gd name="connsiteY17" fmla="*/ 2627086 h 3512457"/>
              <a:gd name="connsiteX18" fmla="*/ 1886857 w 2191674"/>
              <a:gd name="connsiteY18" fmla="*/ 2569029 h 3512457"/>
              <a:gd name="connsiteX19" fmla="*/ 1915886 w 2191674"/>
              <a:gd name="connsiteY19" fmla="*/ 2510971 h 3512457"/>
              <a:gd name="connsiteX20" fmla="*/ 1930400 w 2191674"/>
              <a:gd name="connsiteY20" fmla="*/ 2423886 h 3512457"/>
              <a:gd name="connsiteX21" fmla="*/ 1944914 w 2191674"/>
              <a:gd name="connsiteY21" fmla="*/ 2365829 h 3512457"/>
              <a:gd name="connsiteX22" fmla="*/ 1959428 w 2191674"/>
              <a:gd name="connsiteY22" fmla="*/ 2322286 h 3512457"/>
              <a:gd name="connsiteX23" fmla="*/ 1988457 w 2191674"/>
              <a:gd name="connsiteY23" fmla="*/ 2206171 h 3512457"/>
              <a:gd name="connsiteX24" fmla="*/ 2017486 w 2191674"/>
              <a:gd name="connsiteY24" fmla="*/ 1828800 h 3512457"/>
              <a:gd name="connsiteX25" fmla="*/ 2046514 w 2191674"/>
              <a:gd name="connsiteY25" fmla="*/ 478971 h 3512457"/>
              <a:gd name="connsiteX26" fmla="*/ 2075543 w 2191674"/>
              <a:gd name="connsiteY26" fmla="*/ 275771 h 3512457"/>
              <a:gd name="connsiteX27" fmla="*/ 2104571 w 2191674"/>
              <a:gd name="connsiteY27" fmla="*/ 188686 h 3512457"/>
              <a:gd name="connsiteX28" fmla="*/ 2119086 w 2191674"/>
              <a:gd name="connsiteY28" fmla="*/ 145143 h 3512457"/>
              <a:gd name="connsiteX29" fmla="*/ 2133600 w 2191674"/>
              <a:gd name="connsiteY29" fmla="*/ 101600 h 3512457"/>
              <a:gd name="connsiteX30" fmla="*/ 2191657 w 2191674"/>
              <a:gd name="connsiteY30" fmla="*/ 0 h 35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91674" h="3512457">
                <a:moveTo>
                  <a:pt x="0" y="3512457"/>
                </a:moveTo>
                <a:lnTo>
                  <a:pt x="493486" y="3497943"/>
                </a:lnTo>
                <a:cubicBezTo>
                  <a:pt x="527656" y="3496276"/>
                  <a:pt x="561045" y="3486833"/>
                  <a:pt x="595086" y="3483429"/>
                </a:cubicBezTo>
                <a:cubicBezTo>
                  <a:pt x="657854" y="3477152"/>
                  <a:pt x="720876" y="3473752"/>
                  <a:pt x="783771" y="3468914"/>
                </a:cubicBezTo>
                <a:cubicBezTo>
                  <a:pt x="1011659" y="3430934"/>
                  <a:pt x="727921" y="3482875"/>
                  <a:pt x="957943" y="3425371"/>
                </a:cubicBezTo>
                <a:cubicBezTo>
                  <a:pt x="977295" y="3420533"/>
                  <a:pt x="996527" y="3415184"/>
                  <a:pt x="1016000" y="3410857"/>
                </a:cubicBezTo>
                <a:cubicBezTo>
                  <a:pt x="1040082" y="3405506"/>
                  <a:pt x="1064638" y="3402326"/>
                  <a:pt x="1088571" y="3396343"/>
                </a:cubicBezTo>
                <a:cubicBezTo>
                  <a:pt x="1103414" y="3392632"/>
                  <a:pt x="1117600" y="3386667"/>
                  <a:pt x="1132114" y="3381829"/>
                </a:cubicBezTo>
                <a:cubicBezTo>
                  <a:pt x="1256903" y="3298636"/>
                  <a:pt x="1099016" y="3398378"/>
                  <a:pt x="1219200" y="3338286"/>
                </a:cubicBezTo>
                <a:cubicBezTo>
                  <a:pt x="1331746" y="3282013"/>
                  <a:pt x="1196840" y="3331224"/>
                  <a:pt x="1306286" y="3294743"/>
                </a:cubicBezTo>
                <a:cubicBezTo>
                  <a:pt x="1422405" y="3217328"/>
                  <a:pt x="1282088" y="3318939"/>
                  <a:pt x="1378857" y="3222171"/>
                </a:cubicBezTo>
                <a:cubicBezTo>
                  <a:pt x="1391192" y="3209836"/>
                  <a:pt x="1407886" y="3202819"/>
                  <a:pt x="1422400" y="3193143"/>
                </a:cubicBezTo>
                <a:cubicBezTo>
                  <a:pt x="1453792" y="3146054"/>
                  <a:pt x="1459203" y="3131769"/>
                  <a:pt x="1509486" y="3091543"/>
                </a:cubicBezTo>
                <a:cubicBezTo>
                  <a:pt x="1536729" y="3069749"/>
                  <a:pt x="1569938" y="3056022"/>
                  <a:pt x="1596571" y="3033486"/>
                </a:cubicBezTo>
                <a:cubicBezTo>
                  <a:pt x="1633133" y="3002549"/>
                  <a:pt x="1664304" y="2965753"/>
                  <a:pt x="1698171" y="2931886"/>
                </a:cubicBezTo>
                <a:cubicBezTo>
                  <a:pt x="1758819" y="2871238"/>
                  <a:pt x="1729398" y="2904764"/>
                  <a:pt x="1785257" y="2830286"/>
                </a:cubicBezTo>
                <a:cubicBezTo>
                  <a:pt x="1794933" y="2801257"/>
                  <a:pt x="1800602" y="2770569"/>
                  <a:pt x="1814286" y="2743200"/>
                </a:cubicBezTo>
                <a:lnTo>
                  <a:pt x="1872343" y="2627086"/>
                </a:lnTo>
                <a:cubicBezTo>
                  <a:pt x="1877181" y="2607734"/>
                  <a:pt x="1879853" y="2587707"/>
                  <a:pt x="1886857" y="2569029"/>
                </a:cubicBezTo>
                <a:cubicBezTo>
                  <a:pt x="1894454" y="2548770"/>
                  <a:pt x="1909669" y="2531695"/>
                  <a:pt x="1915886" y="2510971"/>
                </a:cubicBezTo>
                <a:cubicBezTo>
                  <a:pt x="1924342" y="2482783"/>
                  <a:pt x="1924629" y="2452743"/>
                  <a:pt x="1930400" y="2423886"/>
                </a:cubicBezTo>
                <a:cubicBezTo>
                  <a:pt x="1934312" y="2404325"/>
                  <a:pt x="1939434" y="2385009"/>
                  <a:pt x="1944914" y="2365829"/>
                </a:cubicBezTo>
                <a:cubicBezTo>
                  <a:pt x="1949117" y="2351118"/>
                  <a:pt x="1955402" y="2337046"/>
                  <a:pt x="1959428" y="2322286"/>
                </a:cubicBezTo>
                <a:cubicBezTo>
                  <a:pt x="1969925" y="2283796"/>
                  <a:pt x="1988457" y="2206171"/>
                  <a:pt x="1988457" y="2206171"/>
                </a:cubicBezTo>
                <a:cubicBezTo>
                  <a:pt x="1993566" y="2144858"/>
                  <a:pt x="2016355" y="1879685"/>
                  <a:pt x="2017486" y="1828800"/>
                </a:cubicBezTo>
                <a:cubicBezTo>
                  <a:pt x="2025648" y="1461496"/>
                  <a:pt x="2012073" y="909496"/>
                  <a:pt x="2046514" y="478971"/>
                </a:cubicBezTo>
                <a:cubicBezTo>
                  <a:pt x="2048536" y="453691"/>
                  <a:pt x="2066794" y="310767"/>
                  <a:pt x="2075543" y="275771"/>
                </a:cubicBezTo>
                <a:cubicBezTo>
                  <a:pt x="2082964" y="246086"/>
                  <a:pt x="2094895" y="217714"/>
                  <a:pt x="2104571" y="188686"/>
                </a:cubicBezTo>
                <a:lnTo>
                  <a:pt x="2119086" y="145143"/>
                </a:lnTo>
                <a:cubicBezTo>
                  <a:pt x="2123924" y="130629"/>
                  <a:pt x="2125113" y="114330"/>
                  <a:pt x="2133600" y="101600"/>
                </a:cubicBezTo>
                <a:cubicBezTo>
                  <a:pt x="2194341" y="10489"/>
                  <a:pt x="2191657" y="49402"/>
                  <a:pt x="2191657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992380" y="1579154"/>
            <a:ext cx="5095049" cy="3370217"/>
          </a:xfrm>
          <a:custGeom>
            <a:avLst/>
            <a:gdLst>
              <a:gd name="connsiteX0" fmla="*/ 5095049 w 5095049"/>
              <a:gd name="connsiteY0" fmla="*/ 3309257 h 3309257"/>
              <a:gd name="connsiteX1" fmla="*/ 5022477 w 5095049"/>
              <a:gd name="connsiteY1" fmla="*/ 3280229 h 3309257"/>
              <a:gd name="connsiteX2" fmla="*/ 4978934 w 5095049"/>
              <a:gd name="connsiteY2" fmla="*/ 3251200 h 3309257"/>
              <a:gd name="connsiteX3" fmla="*/ 4920877 w 5095049"/>
              <a:gd name="connsiteY3" fmla="*/ 3222172 h 3309257"/>
              <a:gd name="connsiteX4" fmla="*/ 4891849 w 5095049"/>
              <a:gd name="connsiteY4" fmla="*/ 3164115 h 3309257"/>
              <a:gd name="connsiteX5" fmla="*/ 4877334 w 5095049"/>
              <a:gd name="connsiteY5" fmla="*/ 3120572 h 3309257"/>
              <a:gd name="connsiteX6" fmla="*/ 4819277 w 5095049"/>
              <a:gd name="connsiteY6" fmla="*/ 3033486 h 3309257"/>
              <a:gd name="connsiteX7" fmla="*/ 4761220 w 5095049"/>
              <a:gd name="connsiteY7" fmla="*/ 2931886 h 3309257"/>
              <a:gd name="connsiteX8" fmla="*/ 4688649 w 5095049"/>
              <a:gd name="connsiteY8" fmla="*/ 2801257 h 3309257"/>
              <a:gd name="connsiteX9" fmla="*/ 4659620 w 5095049"/>
              <a:gd name="connsiteY9" fmla="*/ 2757715 h 3309257"/>
              <a:gd name="connsiteX10" fmla="*/ 4616077 w 5095049"/>
              <a:gd name="connsiteY10" fmla="*/ 2670629 h 3309257"/>
              <a:gd name="connsiteX11" fmla="*/ 4572534 w 5095049"/>
              <a:gd name="connsiteY11" fmla="*/ 2583543 h 3309257"/>
              <a:gd name="connsiteX12" fmla="*/ 4543506 w 5095049"/>
              <a:gd name="connsiteY12" fmla="*/ 2467429 h 3309257"/>
              <a:gd name="connsiteX13" fmla="*/ 4499963 w 5095049"/>
              <a:gd name="connsiteY13" fmla="*/ 2336800 h 3309257"/>
              <a:gd name="connsiteX14" fmla="*/ 4470934 w 5095049"/>
              <a:gd name="connsiteY14" fmla="*/ 2249715 h 3309257"/>
              <a:gd name="connsiteX15" fmla="*/ 4456420 w 5095049"/>
              <a:gd name="connsiteY15" fmla="*/ 2206172 h 3309257"/>
              <a:gd name="connsiteX16" fmla="*/ 4441906 w 5095049"/>
              <a:gd name="connsiteY16" fmla="*/ 2133600 h 3309257"/>
              <a:gd name="connsiteX17" fmla="*/ 4427391 w 5095049"/>
              <a:gd name="connsiteY17" fmla="*/ 2075543 h 3309257"/>
              <a:gd name="connsiteX18" fmla="*/ 4398363 w 5095049"/>
              <a:gd name="connsiteY18" fmla="*/ 1930400 h 3309257"/>
              <a:gd name="connsiteX19" fmla="*/ 4383849 w 5095049"/>
              <a:gd name="connsiteY19" fmla="*/ 1886857 h 3309257"/>
              <a:gd name="connsiteX20" fmla="*/ 4369334 w 5095049"/>
              <a:gd name="connsiteY20" fmla="*/ 1828800 h 3309257"/>
              <a:gd name="connsiteX21" fmla="*/ 4311277 w 5095049"/>
              <a:gd name="connsiteY21" fmla="*/ 1741715 h 3309257"/>
              <a:gd name="connsiteX22" fmla="*/ 4296763 w 5095049"/>
              <a:gd name="connsiteY22" fmla="*/ 1698172 h 3309257"/>
              <a:gd name="connsiteX23" fmla="*/ 4238706 w 5095049"/>
              <a:gd name="connsiteY23" fmla="*/ 1611086 h 3309257"/>
              <a:gd name="connsiteX24" fmla="*/ 4209677 w 5095049"/>
              <a:gd name="connsiteY24" fmla="*/ 1567543 h 3309257"/>
              <a:gd name="connsiteX25" fmla="*/ 4166134 w 5095049"/>
              <a:gd name="connsiteY25" fmla="*/ 1524000 h 3309257"/>
              <a:gd name="connsiteX26" fmla="*/ 4108077 w 5095049"/>
              <a:gd name="connsiteY26" fmla="*/ 1451429 h 3309257"/>
              <a:gd name="connsiteX27" fmla="*/ 4079049 w 5095049"/>
              <a:gd name="connsiteY27" fmla="*/ 1407886 h 3309257"/>
              <a:gd name="connsiteX28" fmla="*/ 3991963 w 5095049"/>
              <a:gd name="connsiteY28" fmla="*/ 1349829 h 3309257"/>
              <a:gd name="connsiteX29" fmla="*/ 3861334 w 5095049"/>
              <a:gd name="connsiteY29" fmla="*/ 1248229 h 3309257"/>
              <a:gd name="connsiteX30" fmla="*/ 3774249 w 5095049"/>
              <a:gd name="connsiteY30" fmla="*/ 1233715 h 3309257"/>
              <a:gd name="connsiteX31" fmla="*/ 3687163 w 5095049"/>
              <a:gd name="connsiteY31" fmla="*/ 1204686 h 3309257"/>
              <a:gd name="connsiteX32" fmla="*/ 3643620 w 5095049"/>
              <a:gd name="connsiteY32" fmla="*/ 1190172 h 3309257"/>
              <a:gd name="connsiteX33" fmla="*/ 3527506 w 5095049"/>
              <a:gd name="connsiteY33" fmla="*/ 1161143 h 3309257"/>
              <a:gd name="connsiteX34" fmla="*/ 3483963 w 5095049"/>
              <a:gd name="connsiteY34" fmla="*/ 1132115 h 3309257"/>
              <a:gd name="connsiteX35" fmla="*/ 3324306 w 5095049"/>
              <a:gd name="connsiteY35" fmla="*/ 1103086 h 3309257"/>
              <a:gd name="connsiteX36" fmla="*/ 2859849 w 5095049"/>
              <a:gd name="connsiteY36" fmla="*/ 1088572 h 3309257"/>
              <a:gd name="connsiteX37" fmla="*/ 2729220 w 5095049"/>
              <a:gd name="connsiteY37" fmla="*/ 1074057 h 3309257"/>
              <a:gd name="connsiteX38" fmla="*/ 2685677 w 5095049"/>
              <a:gd name="connsiteY38" fmla="*/ 1059543 h 3309257"/>
              <a:gd name="connsiteX39" fmla="*/ 2395391 w 5095049"/>
              <a:gd name="connsiteY39" fmla="*/ 1045029 h 3309257"/>
              <a:gd name="connsiteX40" fmla="*/ 1756763 w 5095049"/>
              <a:gd name="connsiteY40" fmla="*/ 1016000 h 3309257"/>
              <a:gd name="connsiteX41" fmla="*/ 1147163 w 5095049"/>
              <a:gd name="connsiteY41" fmla="*/ 972457 h 3309257"/>
              <a:gd name="connsiteX42" fmla="*/ 798820 w 5095049"/>
              <a:gd name="connsiteY42" fmla="*/ 957943 h 3309257"/>
              <a:gd name="connsiteX43" fmla="*/ 537563 w 5095049"/>
              <a:gd name="connsiteY43" fmla="*/ 914400 h 3309257"/>
              <a:gd name="connsiteX44" fmla="*/ 450477 w 5095049"/>
              <a:gd name="connsiteY44" fmla="*/ 885372 h 3309257"/>
              <a:gd name="connsiteX45" fmla="*/ 305334 w 5095049"/>
              <a:gd name="connsiteY45" fmla="*/ 798286 h 3309257"/>
              <a:gd name="connsiteX46" fmla="*/ 261791 w 5095049"/>
              <a:gd name="connsiteY46" fmla="*/ 769257 h 3309257"/>
              <a:gd name="connsiteX47" fmla="*/ 232763 w 5095049"/>
              <a:gd name="connsiteY47" fmla="*/ 725715 h 3309257"/>
              <a:gd name="connsiteX48" fmla="*/ 145677 w 5095049"/>
              <a:gd name="connsiteY48" fmla="*/ 638629 h 3309257"/>
              <a:gd name="connsiteX49" fmla="*/ 87620 w 5095049"/>
              <a:gd name="connsiteY49" fmla="*/ 551543 h 3309257"/>
              <a:gd name="connsiteX50" fmla="*/ 58591 w 5095049"/>
              <a:gd name="connsiteY50" fmla="*/ 464457 h 3309257"/>
              <a:gd name="connsiteX51" fmla="*/ 44077 w 5095049"/>
              <a:gd name="connsiteY51" fmla="*/ 420915 h 3309257"/>
              <a:gd name="connsiteX52" fmla="*/ 15049 w 5095049"/>
              <a:gd name="connsiteY52" fmla="*/ 377372 h 3309257"/>
              <a:gd name="connsiteX53" fmla="*/ 534 w 5095049"/>
              <a:gd name="connsiteY53" fmla="*/ 0 h 3309257"/>
              <a:gd name="connsiteX0" fmla="*/ 5095049 w 5095049"/>
              <a:gd name="connsiteY0" fmla="*/ 3370217 h 3370217"/>
              <a:gd name="connsiteX1" fmla="*/ 5022477 w 5095049"/>
              <a:gd name="connsiteY1" fmla="*/ 3341189 h 3370217"/>
              <a:gd name="connsiteX2" fmla="*/ 4978934 w 5095049"/>
              <a:gd name="connsiteY2" fmla="*/ 3312160 h 3370217"/>
              <a:gd name="connsiteX3" fmla="*/ 4920877 w 5095049"/>
              <a:gd name="connsiteY3" fmla="*/ 3283132 h 3370217"/>
              <a:gd name="connsiteX4" fmla="*/ 4891849 w 5095049"/>
              <a:gd name="connsiteY4" fmla="*/ 3225075 h 3370217"/>
              <a:gd name="connsiteX5" fmla="*/ 4877334 w 5095049"/>
              <a:gd name="connsiteY5" fmla="*/ 3181532 h 3370217"/>
              <a:gd name="connsiteX6" fmla="*/ 4819277 w 5095049"/>
              <a:gd name="connsiteY6" fmla="*/ 3094446 h 3370217"/>
              <a:gd name="connsiteX7" fmla="*/ 4761220 w 5095049"/>
              <a:gd name="connsiteY7" fmla="*/ 2992846 h 3370217"/>
              <a:gd name="connsiteX8" fmla="*/ 4688649 w 5095049"/>
              <a:gd name="connsiteY8" fmla="*/ 2862217 h 3370217"/>
              <a:gd name="connsiteX9" fmla="*/ 4659620 w 5095049"/>
              <a:gd name="connsiteY9" fmla="*/ 2818675 h 3370217"/>
              <a:gd name="connsiteX10" fmla="*/ 4616077 w 5095049"/>
              <a:gd name="connsiteY10" fmla="*/ 2731589 h 3370217"/>
              <a:gd name="connsiteX11" fmla="*/ 4572534 w 5095049"/>
              <a:gd name="connsiteY11" fmla="*/ 2644503 h 3370217"/>
              <a:gd name="connsiteX12" fmla="*/ 4543506 w 5095049"/>
              <a:gd name="connsiteY12" fmla="*/ 2528389 h 3370217"/>
              <a:gd name="connsiteX13" fmla="*/ 4499963 w 5095049"/>
              <a:gd name="connsiteY13" fmla="*/ 2397760 h 3370217"/>
              <a:gd name="connsiteX14" fmla="*/ 4470934 w 5095049"/>
              <a:gd name="connsiteY14" fmla="*/ 2310675 h 3370217"/>
              <a:gd name="connsiteX15" fmla="*/ 4456420 w 5095049"/>
              <a:gd name="connsiteY15" fmla="*/ 2267132 h 3370217"/>
              <a:gd name="connsiteX16" fmla="*/ 4441906 w 5095049"/>
              <a:gd name="connsiteY16" fmla="*/ 2194560 h 3370217"/>
              <a:gd name="connsiteX17" fmla="*/ 4427391 w 5095049"/>
              <a:gd name="connsiteY17" fmla="*/ 2136503 h 3370217"/>
              <a:gd name="connsiteX18" fmla="*/ 4398363 w 5095049"/>
              <a:gd name="connsiteY18" fmla="*/ 1991360 h 3370217"/>
              <a:gd name="connsiteX19" fmla="*/ 4383849 w 5095049"/>
              <a:gd name="connsiteY19" fmla="*/ 1947817 h 3370217"/>
              <a:gd name="connsiteX20" fmla="*/ 4369334 w 5095049"/>
              <a:gd name="connsiteY20" fmla="*/ 1889760 h 3370217"/>
              <a:gd name="connsiteX21" fmla="*/ 4311277 w 5095049"/>
              <a:gd name="connsiteY21" fmla="*/ 1802675 h 3370217"/>
              <a:gd name="connsiteX22" fmla="*/ 4296763 w 5095049"/>
              <a:gd name="connsiteY22" fmla="*/ 1759132 h 3370217"/>
              <a:gd name="connsiteX23" fmla="*/ 4238706 w 5095049"/>
              <a:gd name="connsiteY23" fmla="*/ 1672046 h 3370217"/>
              <a:gd name="connsiteX24" fmla="*/ 4209677 w 5095049"/>
              <a:gd name="connsiteY24" fmla="*/ 1628503 h 3370217"/>
              <a:gd name="connsiteX25" fmla="*/ 4166134 w 5095049"/>
              <a:gd name="connsiteY25" fmla="*/ 1584960 h 3370217"/>
              <a:gd name="connsiteX26" fmla="*/ 4108077 w 5095049"/>
              <a:gd name="connsiteY26" fmla="*/ 1512389 h 3370217"/>
              <a:gd name="connsiteX27" fmla="*/ 4079049 w 5095049"/>
              <a:gd name="connsiteY27" fmla="*/ 1468846 h 3370217"/>
              <a:gd name="connsiteX28" fmla="*/ 3991963 w 5095049"/>
              <a:gd name="connsiteY28" fmla="*/ 1410789 h 3370217"/>
              <a:gd name="connsiteX29" fmla="*/ 3861334 w 5095049"/>
              <a:gd name="connsiteY29" fmla="*/ 1309189 h 3370217"/>
              <a:gd name="connsiteX30" fmla="*/ 3774249 w 5095049"/>
              <a:gd name="connsiteY30" fmla="*/ 1294675 h 3370217"/>
              <a:gd name="connsiteX31" fmla="*/ 3687163 w 5095049"/>
              <a:gd name="connsiteY31" fmla="*/ 1265646 h 3370217"/>
              <a:gd name="connsiteX32" fmla="*/ 3643620 w 5095049"/>
              <a:gd name="connsiteY32" fmla="*/ 1251132 h 3370217"/>
              <a:gd name="connsiteX33" fmla="*/ 3527506 w 5095049"/>
              <a:gd name="connsiteY33" fmla="*/ 1222103 h 3370217"/>
              <a:gd name="connsiteX34" fmla="*/ 3483963 w 5095049"/>
              <a:gd name="connsiteY34" fmla="*/ 1193075 h 3370217"/>
              <a:gd name="connsiteX35" fmla="*/ 3324306 w 5095049"/>
              <a:gd name="connsiteY35" fmla="*/ 1164046 h 3370217"/>
              <a:gd name="connsiteX36" fmla="*/ 2859849 w 5095049"/>
              <a:gd name="connsiteY36" fmla="*/ 1149532 h 3370217"/>
              <a:gd name="connsiteX37" fmla="*/ 2729220 w 5095049"/>
              <a:gd name="connsiteY37" fmla="*/ 1135017 h 3370217"/>
              <a:gd name="connsiteX38" fmla="*/ 2685677 w 5095049"/>
              <a:gd name="connsiteY38" fmla="*/ 1120503 h 3370217"/>
              <a:gd name="connsiteX39" fmla="*/ 2395391 w 5095049"/>
              <a:gd name="connsiteY39" fmla="*/ 1105989 h 3370217"/>
              <a:gd name="connsiteX40" fmla="*/ 1756763 w 5095049"/>
              <a:gd name="connsiteY40" fmla="*/ 1076960 h 3370217"/>
              <a:gd name="connsiteX41" fmla="*/ 1147163 w 5095049"/>
              <a:gd name="connsiteY41" fmla="*/ 1033417 h 3370217"/>
              <a:gd name="connsiteX42" fmla="*/ 798820 w 5095049"/>
              <a:gd name="connsiteY42" fmla="*/ 1018903 h 3370217"/>
              <a:gd name="connsiteX43" fmla="*/ 537563 w 5095049"/>
              <a:gd name="connsiteY43" fmla="*/ 975360 h 3370217"/>
              <a:gd name="connsiteX44" fmla="*/ 450477 w 5095049"/>
              <a:gd name="connsiteY44" fmla="*/ 946332 h 3370217"/>
              <a:gd name="connsiteX45" fmla="*/ 305334 w 5095049"/>
              <a:gd name="connsiteY45" fmla="*/ 859246 h 3370217"/>
              <a:gd name="connsiteX46" fmla="*/ 261791 w 5095049"/>
              <a:gd name="connsiteY46" fmla="*/ 830217 h 3370217"/>
              <a:gd name="connsiteX47" fmla="*/ 232763 w 5095049"/>
              <a:gd name="connsiteY47" fmla="*/ 786675 h 3370217"/>
              <a:gd name="connsiteX48" fmla="*/ 145677 w 5095049"/>
              <a:gd name="connsiteY48" fmla="*/ 699589 h 3370217"/>
              <a:gd name="connsiteX49" fmla="*/ 87620 w 5095049"/>
              <a:gd name="connsiteY49" fmla="*/ 612503 h 3370217"/>
              <a:gd name="connsiteX50" fmla="*/ 58591 w 5095049"/>
              <a:gd name="connsiteY50" fmla="*/ 525417 h 3370217"/>
              <a:gd name="connsiteX51" fmla="*/ 44077 w 5095049"/>
              <a:gd name="connsiteY51" fmla="*/ 481875 h 3370217"/>
              <a:gd name="connsiteX52" fmla="*/ 15049 w 5095049"/>
              <a:gd name="connsiteY52" fmla="*/ 438332 h 3370217"/>
              <a:gd name="connsiteX53" fmla="*/ 534 w 5095049"/>
              <a:gd name="connsiteY53" fmla="*/ 0 h 337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095049" h="3370217">
                <a:moveTo>
                  <a:pt x="5095049" y="3370217"/>
                </a:moveTo>
                <a:cubicBezTo>
                  <a:pt x="5070858" y="3360541"/>
                  <a:pt x="5045780" y="3352841"/>
                  <a:pt x="5022477" y="3341189"/>
                </a:cubicBezTo>
                <a:cubicBezTo>
                  <a:pt x="5006874" y="3333388"/>
                  <a:pt x="4994080" y="3320815"/>
                  <a:pt x="4978934" y="3312160"/>
                </a:cubicBezTo>
                <a:cubicBezTo>
                  <a:pt x="4960148" y="3301425"/>
                  <a:pt x="4940229" y="3292808"/>
                  <a:pt x="4920877" y="3283132"/>
                </a:cubicBezTo>
                <a:cubicBezTo>
                  <a:pt x="4911201" y="3263780"/>
                  <a:pt x="4900372" y="3244962"/>
                  <a:pt x="4891849" y="3225075"/>
                </a:cubicBezTo>
                <a:cubicBezTo>
                  <a:pt x="4885822" y="3211013"/>
                  <a:pt x="4884764" y="3194906"/>
                  <a:pt x="4877334" y="3181532"/>
                </a:cubicBezTo>
                <a:cubicBezTo>
                  <a:pt x="4860391" y="3151034"/>
                  <a:pt x="4834879" y="3125651"/>
                  <a:pt x="4819277" y="3094446"/>
                </a:cubicBezTo>
                <a:cubicBezTo>
                  <a:pt x="4782448" y="3020786"/>
                  <a:pt x="4802251" y="3054392"/>
                  <a:pt x="4761220" y="2992846"/>
                </a:cubicBezTo>
                <a:cubicBezTo>
                  <a:pt x="4735674" y="2916206"/>
                  <a:pt x="4755192" y="2962030"/>
                  <a:pt x="4688649" y="2862217"/>
                </a:cubicBezTo>
                <a:lnTo>
                  <a:pt x="4659620" y="2818675"/>
                </a:lnTo>
                <a:cubicBezTo>
                  <a:pt x="4623139" y="2709229"/>
                  <a:pt x="4672350" y="2844135"/>
                  <a:pt x="4616077" y="2731589"/>
                </a:cubicBezTo>
                <a:cubicBezTo>
                  <a:pt x="4555985" y="2611405"/>
                  <a:pt x="4655727" y="2769292"/>
                  <a:pt x="4572534" y="2644503"/>
                </a:cubicBezTo>
                <a:cubicBezTo>
                  <a:pt x="4562858" y="2605798"/>
                  <a:pt x="4556122" y="2566237"/>
                  <a:pt x="4543506" y="2528389"/>
                </a:cubicBezTo>
                <a:lnTo>
                  <a:pt x="4499963" y="2397760"/>
                </a:lnTo>
                <a:lnTo>
                  <a:pt x="4470934" y="2310675"/>
                </a:lnTo>
                <a:cubicBezTo>
                  <a:pt x="4466096" y="2296161"/>
                  <a:pt x="4459420" y="2282134"/>
                  <a:pt x="4456420" y="2267132"/>
                </a:cubicBezTo>
                <a:cubicBezTo>
                  <a:pt x="4451582" y="2242941"/>
                  <a:pt x="4447258" y="2218642"/>
                  <a:pt x="4441906" y="2194560"/>
                </a:cubicBezTo>
                <a:cubicBezTo>
                  <a:pt x="4437579" y="2175087"/>
                  <a:pt x="4431571" y="2156008"/>
                  <a:pt x="4427391" y="2136503"/>
                </a:cubicBezTo>
                <a:cubicBezTo>
                  <a:pt x="4417053" y="2088259"/>
                  <a:pt x="4413965" y="2038167"/>
                  <a:pt x="4398363" y="1991360"/>
                </a:cubicBezTo>
                <a:cubicBezTo>
                  <a:pt x="4393525" y="1976846"/>
                  <a:pt x="4388052" y="1962528"/>
                  <a:pt x="4383849" y="1947817"/>
                </a:cubicBezTo>
                <a:cubicBezTo>
                  <a:pt x="4378369" y="1928637"/>
                  <a:pt x="4378255" y="1907602"/>
                  <a:pt x="4369334" y="1889760"/>
                </a:cubicBezTo>
                <a:cubicBezTo>
                  <a:pt x="4353732" y="1858556"/>
                  <a:pt x="4311277" y="1802675"/>
                  <a:pt x="4311277" y="1802675"/>
                </a:cubicBezTo>
                <a:cubicBezTo>
                  <a:pt x="4306439" y="1788161"/>
                  <a:pt x="4304193" y="1772506"/>
                  <a:pt x="4296763" y="1759132"/>
                </a:cubicBezTo>
                <a:cubicBezTo>
                  <a:pt x="4279820" y="1728634"/>
                  <a:pt x="4258058" y="1701075"/>
                  <a:pt x="4238706" y="1672046"/>
                </a:cubicBezTo>
                <a:cubicBezTo>
                  <a:pt x="4229030" y="1657532"/>
                  <a:pt x="4222012" y="1640838"/>
                  <a:pt x="4209677" y="1628503"/>
                </a:cubicBezTo>
                <a:lnTo>
                  <a:pt x="4166134" y="1584960"/>
                </a:lnTo>
                <a:cubicBezTo>
                  <a:pt x="4137878" y="1500190"/>
                  <a:pt x="4173729" y="1578041"/>
                  <a:pt x="4108077" y="1512389"/>
                </a:cubicBezTo>
                <a:cubicBezTo>
                  <a:pt x="4095742" y="1500054"/>
                  <a:pt x="4092177" y="1480333"/>
                  <a:pt x="4079049" y="1468846"/>
                </a:cubicBezTo>
                <a:cubicBezTo>
                  <a:pt x="4052793" y="1445872"/>
                  <a:pt x="4016633" y="1435459"/>
                  <a:pt x="3991963" y="1410789"/>
                </a:cubicBezTo>
                <a:cubicBezTo>
                  <a:pt x="3960521" y="1379347"/>
                  <a:pt x="3903000" y="1316133"/>
                  <a:pt x="3861334" y="1309189"/>
                </a:cubicBezTo>
                <a:lnTo>
                  <a:pt x="3774249" y="1294675"/>
                </a:lnTo>
                <a:lnTo>
                  <a:pt x="3687163" y="1265646"/>
                </a:lnTo>
                <a:cubicBezTo>
                  <a:pt x="3672649" y="1260808"/>
                  <a:pt x="3658463" y="1254843"/>
                  <a:pt x="3643620" y="1251132"/>
                </a:cubicBezTo>
                <a:lnTo>
                  <a:pt x="3527506" y="1222103"/>
                </a:lnTo>
                <a:cubicBezTo>
                  <a:pt x="3512992" y="1212427"/>
                  <a:pt x="3499996" y="1199947"/>
                  <a:pt x="3483963" y="1193075"/>
                </a:cubicBezTo>
                <a:cubicBezTo>
                  <a:pt x="3453074" y="1179837"/>
                  <a:pt x="3342142" y="1164961"/>
                  <a:pt x="3324306" y="1164046"/>
                </a:cubicBezTo>
                <a:cubicBezTo>
                  <a:pt x="3169615" y="1156113"/>
                  <a:pt x="3014668" y="1154370"/>
                  <a:pt x="2859849" y="1149532"/>
                </a:cubicBezTo>
                <a:cubicBezTo>
                  <a:pt x="2816306" y="1144694"/>
                  <a:pt x="2772435" y="1142220"/>
                  <a:pt x="2729220" y="1135017"/>
                </a:cubicBezTo>
                <a:cubicBezTo>
                  <a:pt x="2714129" y="1132502"/>
                  <a:pt x="2700919" y="1121828"/>
                  <a:pt x="2685677" y="1120503"/>
                </a:cubicBezTo>
                <a:cubicBezTo>
                  <a:pt x="2589158" y="1112110"/>
                  <a:pt x="2492178" y="1110291"/>
                  <a:pt x="2395391" y="1105989"/>
                </a:cubicBezTo>
                <a:cubicBezTo>
                  <a:pt x="2148628" y="1095022"/>
                  <a:pt x="1995189" y="1092343"/>
                  <a:pt x="1756763" y="1076960"/>
                </a:cubicBezTo>
                <a:cubicBezTo>
                  <a:pt x="1391145" y="1053371"/>
                  <a:pt x="1756783" y="1058817"/>
                  <a:pt x="1147163" y="1033417"/>
                </a:cubicBezTo>
                <a:lnTo>
                  <a:pt x="798820" y="1018903"/>
                </a:lnTo>
                <a:cubicBezTo>
                  <a:pt x="685042" y="1007525"/>
                  <a:pt x="642539" y="1010351"/>
                  <a:pt x="537563" y="975360"/>
                </a:cubicBezTo>
                <a:cubicBezTo>
                  <a:pt x="508534" y="965684"/>
                  <a:pt x="477845" y="960016"/>
                  <a:pt x="450477" y="946332"/>
                </a:cubicBezTo>
                <a:cubicBezTo>
                  <a:pt x="361217" y="901701"/>
                  <a:pt x="410420" y="929304"/>
                  <a:pt x="305334" y="859246"/>
                </a:cubicBezTo>
                <a:lnTo>
                  <a:pt x="261791" y="830217"/>
                </a:lnTo>
                <a:cubicBezTo>
                  <a:pt x="252115" y="815703"/>
                  <a:pt x="244352" y="799713"/>
                  <a:pt x="232763" y="786675"/>
                </a:cubicBezTo>
                <a:cubicBezTo>
                  <a:pt x="205489" y="755992"/>
                  <a:pt x="168449" y="733747"/>
                  <a:pt x="145677" y="699589"/>
                </a:cubicBezTo>
                <a:lnTo>
                  <a:pt x="87620" y="612503"/>
                </a:lnTo>
                <a:lnTo>
                  <a:pt x="58591" y="525417"/>
                </a:lnTo>
                <a:cubicBezTo>
                  <a:pt x="53753" y="510903"/>
                  <a:pt x="52563" y="494605"/>
                  <a:pt x="44077" y="481875"/>
                </a:cubicBezTo>
                <a:lnTo>
                  <a:pt x="15049" y="438332"/>
                </a:lnTo>
                <a:cubicBezTo>
                  <a:pt x="-4290" y="186936"/>
                  <a:pt x="534" y="251767"/>
                  <a:pt x="53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82876" y="574172"/>
            <a:ext cx="4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77197" y="431016"/>
            <a:ext cx="4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92414" y="443716"/>
            <a:ext cx="4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3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38410" y="456416"/>
            <a:ext cx="464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3034" y="5576916"/>
            <a:ext cx="72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Na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63623" y="5531849"/>
            <a:ext cx="72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Bi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4212" y="5486782"/>
            <a:ext cx="72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à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502653" y="5403111"/>
            <a:ext cx="72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Bo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1949" y="927100"/>
            <a:ext cx="223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ccer ball animation | Free 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19" y="381000"/>
            <a:ext cx="62865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9" y="1890391"/>
            <a:ext cx="2133424" cy="1538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4" y="1517240"/>
            <a:ext cx="1755503" cy="191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6" y="371475"/>
            <a:ext cx="1749407" cy="192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2744" y="371475"/>
            <a:ext cx="2133424" cy="1545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5" y="1890391"/>
            <a:ext cx="2133424" cy="1538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40" y="1517240"/>
            <a:ext cx="1755503" cy="1911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2" y="371475"/>
            <a:ext cx="1749407" cy="1929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40" y="371475"/>
            <a:ext cx="2133424" cy="1545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9" y="4941199"/>
            <a:ext cx="2133424" cy="1512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4" y="4568048"/>
            <a:ext cx="1755503" cy="1885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6" y="3429000"/>
            <a:ext cx="1749407" cy="1918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4" y="3429000"/>
            <a:ext cx="2133424" cy="1534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76495" y="4941199"/>
            <a:ext cx="2133424" cy="1512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40" y="4568048"/>
            <a:ext cx="1755503" cy="1885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60512" y="3429000"/>
            <a:ext cx="1749407" cy="19182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40" y="3429000"/>
            <a:ext cx="2133424" cy="15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apes and colours of classroom objects | Baambooz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04" y="425919"/>
            <a:ext cx="5698699" cy="601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9" y="1890391"/>
            <a:ext cx="2133424" cy="1538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4" y="1517240"/>
            <a:ext cx="1755503" cy="191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6" y="371475"/>
            <a:ext cx="1749407" cy="192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2744" y="371475"/>
            <a:ext cx="2133424" cy="1545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5" y="1890391"/>
            <a:ext cx="2133424" cy="1538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40" y="1517240"/>
            <a:ext cx="1755503" cy="1911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2" y="371475"/>
            <a:ext cx="1749407" cy="1929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40" y="371475"/>
            <a:ext cx="2133424" cy="1545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9" y="4941199"/>
            <a:ext cx="2133424" cy="1512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4" y="4568048"/>
            <a:ext cx="1755503" cy="1885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6" y="3429000"/>
            <a:ext cx="1749407" cy="1918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4" y="3429000"/>
            <a:ext cx="2133424" cy="1534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76495" y="4941199"/>
            <a:ext cx="2133424" cy="1512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40" y="4568048"/>
            <a:ext cx="1755503" cy="1885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60512" y="3429000"/>
            <a:ext cx="1749407" cy="19182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40" y="3429000"/>
            <a:ext cx="2133424" cy="15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3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ctangle Shaped Objects Door, HD Png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49" y="558690"/>
            <a:ext cx="4203535" cy="589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9" y="1890391"/>
            <a:ext cx="2133424" cy="1538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4" y="1517240"/>
            <a:ext cx="1755503" cy="191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6" y="371475"/>
            <a:ext cx="1749407" cy="192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2744" y="371475"/>
            <a:ext cx="2133424" cy="1545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5" y="1890391"/>
            <a:ext cx="2133424" cy="1538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40" y="1517240"/>
            <a:ext cx="1755503" cy="1911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2" y="371475"/>
            <a:ext cx="1749407" cy="1929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40" y="371475"/>
            <a:ext cx="2133424" cy="1545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9" y="4941199"/>
            <a:ext cx="2133424" cy="1512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4" y="4568048"/>
            <a:ext cx="1755503" cy="1885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6" y="3429000"/>
            <a:ext cx="1749407" cy="1918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4" y="3429000"/>
            <a:ext cx="2133424" cy="1534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76495" y="4941199"/>
            <a:ext cx="2133424" cy="1512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40" y="4568048"/>
            <a:ext cx="1755503" cy="1885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60512" y="3429000"/>
            <a:ext cx="1749407" cy="19182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40" y="3429000"/>
            <a:ext cx="2133424" cy="15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.pinimg.com/564x/ea/39/1d/ea391dd674046cafc64bb85b96b8b5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19" y="469106"/>
            <a:ext cx="5898833" cy="591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01349" y="1890391"/>
            <a:ext cx="2133424" cy="1538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62744" y="1517240"/>
            <a:ext cx="1755503" cy="191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285366" y="371475"/>
            <a:ext cx="1749407" cy="192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62744" y="371475"/>
            <a:ext cx="2133424" cy="1545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76495" y="1890391"/>
            <a:ext cx="2133424" cy="1538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18840" y="1517240"/>
            <a:ext cx="1755503" cy="1911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60512" y="371475"/>
            <a:ext cx="1749407" cy="19299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18840" y="371475"/>
            <a:ext cx="2133424" cy="1545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01349" y="4941199"/>
            <a:ext cx="2133424" cy="15122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62744" y="4568048"/>
            <a:ext cx="1755503" cy="18853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285366" y="3429000"/>
            <a:ext cx="1749407" cy="1918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62744" y="3429000"/>
            <a:ext cx="2133424" cy="1534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76495" y="4941199"/>
            <a:ext cx="2133424" cy="1512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18840" y="4568048"/>
            <a:ext cx="1755503" cy="18853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60512" y="3429000"/>
            <a:ext cx="1749407" cy="19182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18840" y="3429000"/>
            <a:ext cx="2133424" cy="15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6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ÀM QUEN VỚI MỘT SỐ</a:t>
            </a: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 PHẲNG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2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180772"/>
            <a:ext cx="10943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VUÔNG, HÌNH TRÒN,</a:t>
            </a:r>
          </a:p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TAM GIÁC, HÌNH CHỮ NHẬT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53307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Bài 7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09523" y="6058272"/>
            <a:ext cx="2317619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Arial" pitchFamily="34" charset="0"/>
                <a:cs typeface="Arial" pitchFamily="34" charset="0"/>
              </a:rPr>
              <a:t>S/46</a:t>
            </a:r>
            <a:endParaRPr lang="en-US" sz="4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365655" y="4040617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8719" y="167640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t="8466" r="4734" b="13862"/>
          <a:stretch/>
        </p:blipFill>
        <p:spPr>
          <a:xfrm>
            <a:off x="6676686" y="1378854"/>
            <a:ext cx="3886200" cy="37238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46558" y="5493654"/>
            <a:ext cx="23678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6558" y="5395634"/>
            <a:ext cx="2367889" cy="9039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Đồng hồ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2319" y="1712414"/>
            <a:ext cx="2743200" cy="274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861719" y="2532715"/>
            <a:ext cx="2023040" cy="1102597"/>
            <a:chOff x="1025023" y="1615381"/>
            <a:chExt cx="2023040" cy="1102597"/>
          </a:xfrm>
        </p:grpSpPr>
        <p:sp>
          <p:nvSpPr>
            <p:cNvPr id="32" name="Down Arrow 31"/>
            <p:cNvSpPr/>
            <p:nvPr/>
          </p:nvSpPr>
          <p:spPr>
            <a:xfrm rot="5400000">
              <a:off x="1485244" y="1155160"/>
              <a:ext cx="1102597" cy="2023040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Down Arrow 4"/>
            <p:cNvSpPr/>
            <p:nvPr/>
          </p:nvSpPr>
          <p:spPr>
            <a:xfrm rot="5400000">
              <a:off x="1857370" y="1251637"/>
              <a:ext cx="551299" cy="183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81344" y="4650744"/>
            <a:ext cx="28651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 vuông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434</Words>
  <Application>Microsoft Office PowerPoint</Application>
  <PresentationFormat>Custom</PresentationFormat>
  <Paragraphs>113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105</cp:revision>
  <dcterms:created xsi:type="dcterms:W3CDTF">2021-05-23T10:25:42Z</dcterms:created>
  <dcterms:modified xsi:type="dcterms:W3CDTF">2025-12-21T09:31:33Z</dcterms:modified>
</cp:coreProperties>
</file>