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9" r:id="rId2"/>
    <p:sldId id="269" r:id="rId3"/>
    <p:sldId id="300" r:id="rId4"/>
    <p:sldId id="301" r:id="rId5"/>
    <p:sldId id="302" r:id="rId6"/>
    <p:sldId id="297" r:id="rId7"/>
    <p:sldId id="283" r:id="rId8"/>
    <p:sldId id="304" r:id="rId9"/>
    <p:sldId id="303" r:id="rId10"/>
    <p:sldId id="285" r:id="rId11"/>
    <p:sldId id="286" r:id="rId12"/>
    <p:sldId id="305" r:id="rId13"/>
    <p:sldId id="306" r:id="rId14"/>
    <p:sldId id="307" r:id="rId15"/>
    <p:sldId id="308" r:id="rId16"/>
    <p:sldId id="298" r:id="rId17"/>
    <p:sldId id="299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7" autoAdjust="0"/>
  </p:normalViewPr>
  <p:slideViewPr>
    <p:cSldViewPr>
      <p:cViewPr varScale="1">
        <p:scale>
          <a:sx n="67" d="100"/>
          <a:sy n="67" d="100"/>
        </p:scale>
        <p:origin x="-846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chọn</a:t>
            </a:r>
            <a:r>
              <a:rPr lang="en-US" baseline="0" smtClean="0"/>
              <a:t> hình để đi đến các phần quà may mắn hoặc k may mắn.</a:t>
            </a:r>
          </a:p>
          <a:p>
            <a:r>
              <a:rPr lang="en-US" baseline="0" smtClean="0"/>
              <a:t>Click vào nhà đỏ để đi đến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ngôi nhà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đưa ra chỉ là hình gợi ý, GV chiếu sau khi đã xem các hình HS sáng tạo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3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03158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Thực hành lắp ghép xếp hình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en-US" sz="4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5132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4" b="39128"/>
          <a:stretch/>
        </p:blipFill>
        <p:spPr>
          <a:xfrm>
            <a:off x="2902820" y="3966814"/>
            <a:ext cx="3004829" cy="26174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41" y="3374488"/>
            <a:ext cx="2636667" cy="256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144" y="38144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 miếng bìa: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5111" y="1284301"/>
            <a:ext cx="13716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3506477">
            <a:off x="4385969" y="1831406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55111" y="1390576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0850" y="1958383"/>
            <a:ext cx="8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Isosceles Triangle 34"/>
          <p:cNvSpPr/>
          <p:nvPr/>
        </p:nvSpPr>
        <p:spPr>
          <a:xfrm rot="2677566">
            <a:off x="5116759" y="1145193"/>
            <a:ext cx="1825483" cy="900283"/>
          </a:xfrm>
          <a:custGeom>
            <a:avLst/>
            <a:gdLst>
              <a:gd name="connsiteX0" fmla="*/ 0 w 1517589"/>
              <a:gd name="connsiteY0" fmla="*/ 828150 h 828150"/>
              <a:gd name="connsiteX1" fmla="*/ 758795 w 1517589"/>
              <a:gd name="connsiteY1" fmla="*/ 0 h 828150"/>
              <a:gd name="connsiteX2" fmla="*/ 1517589 w 1517589"/>
              <a:gd name="connsiteY2" fmla="*/ 828150 h 828150"/>
              <a:gd name="connsiteX3" fmla="*/ 0 w 1517589"/>
              <a:gd name="connsiteY3" fmla="*/ 828150 h 828150"/>
              <a:gd name="connsiteX0" fmla="*/ 0 w 1661196"/>
              <a:gd name="connsiteY0" fmla="*/ 869474 h 869474"/>
              <a:gd name="connsiteX1" fmla="*/ 902402 w 1661196"/>
              <a:gd name="connsiteY1" fmla="*/ 0 h 869474"/>
              <a:gd name="connsiteX2" fmla="*/ 1661196 w 1661196"/>
              <a:gd name="connsiteY2" fmla="*/ 828150 h 869474"/>
              <a:gd name="connsiteX3" fmla="*/ 0 w 1661196"/>
              <a:gd name="connsiteY3" fmla="*/ 869474 h 869474"/>
              <a:gd name="connsiteX0" fmla="*/ 0 w 1825483"/>
              <a:gd name="connsiteY0" fmla="*/ 869474 h 869474"/>
              <a:gd name="connsiteX1" fmla="*/ 902402 w 1825483"/>
              <a:gd name="connsiteY1" fmla="*/ 0 h 869474"/>
              <a:gd name="connsiteX2" fmla="*/ 1825483 w 1825483"/>
              <a:gd name="connsiteY2" fmla="*/ 868893 h 869474"/>
              <a:gd name="connsiteX3" fmla="*/ 0 w 1825483"/>
              <a:gd name="connsiteY3" fmla="*/ 869474 h 869474"/>
              <a:gd name="connsiteX0" fmla="*/ 0 w 1825483"/>
              <a:gd name="connsiteY0" fmla="*/ 900283 h 900283"/>
              <a:gd name="connsiteX1" fmla="*/ 912607 w 1825483"/>
              <a:gd name="connsiteY1" fmla="*/ 0 h 900283"/>
              <a:gd name="connsiteX2" fmla="*/ 1825483 w 1825483"/>
              <a:gd name="connsiteY2" fmla="*/ 899702 h 900283"/>
              <a:gd name="connsiteX3" fmla="*/ 0 w 1825483"/>
              <a:gd name="connsiteY3" fmla="*/ 900283 h 9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5483" h="900283">
                <a:moveTo>
                  <a:pt x="0" y="900283"/>
                </a:moveTo>
                <a:lnTo>
                  <a:pt x="912607" y="0"/>
                </a:lnTo>
                <a:lnTo>
                  <a:pt x="1825483" y="899702"/>
                </a:lnTo>
                <a:lnTo>
                  <a:pt x="0" y="90028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510556" y="1272168"/>
            <a:ext cx="9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(3)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9" y="569523"/>
            <a:ext cx="3051247" cy="228843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00144" y="2819400"/>
            <a:ext cx="1096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ba miếng bìa đó để được mỗi hình sau: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8" t="66003" b="1"/>
          <a:stretch/>
        </p:blipFill>
        <p:spPr>
          <a:xfrm>
            <a:off x="7909719" y="5122443"/>
            <a:ext cx="3886993" cy="14617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5829" r="53881" b="61349"/>
          <a:stretch/>
        </p:blipFill>
        <p:spPr>
          <a:xfrm>
            <a:off x="119786" y="4366195"/>
            <a:ext cx="2618045" cy="141129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04846" y="3674426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2291" y="3781420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0668" y="3489032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05403" y="4487065"/>
            <a:ext cx="70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e)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5" grpId="0" animBg="1"/>
      <p:bldP spid="36" grpId="0"/>
      <p:bldP spid="37" grpId="0"/>
      <p:bldP spid="39" grpId="0" animBg="1"/>
      <p:bldP spid="38" grpId="0"/>
      <p:bldP spid="40" grpId="0"/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703827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5032415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923416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F99F645-EC2F-194C-955F-3B8D05FD4C25}"/>
              </a:ext>
            </a:extLst>
          </p:cNvPr>
          <p:cNvGrpSpPr/>
          <p:nvPr/>
        </p:nvGrpSpPr>
        <p:grpSpPr>
          <a:xfrm>
            <a:off x="2930340" y="3169104"/>
            <a:ext cx="5679034" cy="2846560"/>
            <a:chOff x="1091982" y="2768682"/>
            <a:chExt cx="2217812" cy="1108906"/>
          </a:xfrm>
          <a:solidFill>
            <a:srgbClr val="92D05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CE0EEF-66C7-9344-8981-B267DD9F81BE}"/>
                </a:ext>
              </a:extLst>
            </p:cNvPr>
            <p:cNvSpPr/>
            <p:nvPr/>
          </p:nvSpPr>
          <p:spPr>
            <a:xfrm>
              <a:off x="1091982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9596B2D-6EE8-A24A-9795-A6EC9669CE08}"/>
                </a:ext>
              </a:extLst>
            </p:cNvPr>
            <p:cNvSpPr/>
            <p:nvPr/>
          </p:nvSpPr>
          <p:spPr>
            <a:xfrm>
              <a:off x="2200888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894153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a)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318925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446663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B808F8-72DB-6A4A-9771-FCCB15E1BDC6}"/>
              </a:ext>
            </a:extLst>
          </p:cNvPr>
          <p:cNvGrpSpPr/>
          <p:nvPr/>
        </p:nvGrpSpPr>
        <p:grpSpPr>
          <a:xfrm>
            <a:off x="2930341" y="3169104"/>
            <a:ext cx="5679034" cy="2846560"/>
            <a:chOff x="1996860" y="2376828"/>
            <a:chExt cx="4269839" cy="2134920"/>
          </a:xfrm>
          <a:solidFill>
            <a:srgbClr val="92D050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BAF7ACD-31FB-FA41-8535-F01F3839DBE8}"/>
                </a:ext>
              </a:extLst>
            </p:cNvPr>
            <p:cNvGrpSpPr/>
            <p:nvPr/>
          </p:nvGrpSpPr>
          <p:grpSpPr>
            <a:xfrm>
              <a:off x="1996860" y="2376828"/>
              <a:ext cx="4269839" cy="2134920"/>
              <a:chOff x="1091982" y="2768682"/>
              <a:chExt cx="2217812" cy="1108906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A6722D0-5E3B-844F-8C74-6E7BC2CA6614}"/>
                  </a:ext>
                </a:extLst>
              </p:cNvPr>
              <p:cNvSpPr/>
              <p:nvPr/>
            </p:nvSpPr>
            <p:spPr>
              <a:xfrm>
                <a:off x="1091982" y="2768682"/>
                <a:ext cx="1108906" cy="110890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4E8096B-BF5F-7E46-8376-43B73A09DDC2}"/>
                  </a:ext>
                </a:extLst>
              </p:cNvPr>
              <p:cNvSpPr/>
              <p:nvPr/>
            </p:nvSpPr>
            <p:spPr>
              <a:xfrm>
                <a:off x="2200888" y="2768682"/>
                <a:ext cx="1108906" cy="110890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8B40E03-C07B-FB46-9836-09F027D7C9BA}"/>
                </a:ext>
              </a:extLst>
            </p:cNvPr>
            <p:cNvCxnSpPr/>
            <p:nvPr/>
          </p:nvCxnSpPr>
          <p:spPr>
            <a:xfrm>
              <a:off x="4131779" y="2376828"/>
              <a:ext cx="2134920" cy="2134920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83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429380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4757968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648969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619706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smtClean="0">
                <a:latin typeface="Arial" pitchFamily="34" charset="0"/>
                <a:ea typeface="Kids" pitchFamily="2" charset="0"/>
                <a:cs typeface="Arial" pitchFamily="34" charset="0"/>
              </a:rPr>
              <a:t>b)</a:t>
            </a:r>
            <a:endParaRPr lang="en-US" sz="3200" dirty="0"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044478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172216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9E8E0E-5D44-E040-BCBE-C058981DD614}"/>
              </a:ext>
            </a:extLst>
          </p:cNvPr>
          <p:cNvGrpSpPr/>
          <p:nvPr/>
        </p:nvGrpSpPr>
        <p:grpSpPr>
          <a:xfrm>
            <a:off x="4448248" y="3129560"/>
            <a:ext cx="3152901" cy="3159037"/>
            <a:chOff x="4777001" y="2490994"/>
            <a:chExt cx="1574637" cy="1573799"/>
          </a:xfrm>
          <a:solidFill>
            <a:srgbClr val="92D050"/>
          </a:solidFill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A1603C60-E085-9F4E-AC77-A9987D49BC4B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xmlns="" id="{56427307-CB1C-DB4A-AAC4-4F859FE25DE6}"/>
                </a:ext>
              </a:extLst>
            </p:cNvPr>
            <p:cNvSpPr/>
            <p:nvPr/>
          </p:nvSpPr>
          <p:spPr>
            <a:xfrm>
              <a:off x="4777001" y="2490994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EE5F372-EC3E-7B4D-8ED6-44C084E0A594}"/>
                </a:ext>
              </a:extLst>
            </p:cNvPr>
            <p:cNvSpPr/>
            <p:nvPr/>
          </p:nvSpPr>
          <p:spPr>
            <a:xfrm>
              <a:off x="4777001" y="3277475"/>
              <a:ext cx="787318" cy="787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D3A8F8-1C36-A847-86D8-D2FA5C6C61CB}"/>
              </a:ext>
            </a:extLst>
          </p:cNvPr>
          <p:cNvGrpSpPr/>
          <p:nvPr/>
        </p:nvGrpSpPr>
        <p:grpSpPr>
          <a:xfrm>
            <a:off x="4448248" y="3129560"/>
            <a:ext cx="3152901" cy="3159037"/>
            <a:chOff x="4777001" y="2490994"/>
            <a:chExt cx="1574637" cy="1573799"/>
          </a:xfrm>
          <a:solidFill>
            <a:srgbClr val="92D050"/>
          </a:solidFill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xmlns="" id="{D385EFEB-900A-DC40-901D-181CFE0A69B7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xmlns="" id="{FE7CF777-945B-2C42-B967-A89DF0B48554}"/>
                </a:ext>
              </a:extLst>
            </p:cNvPr>
            <p:cNvSpPr/>
            <p:nvPr/>
          </p:nvSpPr>
          <p:spPr>
            <a:xfrm>
              <a:off x="4777001" y="2490994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E78D1FF-53B7-214F-8DC7-19CF5CE47612}"/>
                </a:ext>
              </a:extLst>
            </p:cNvPr>
            <p:cNvSpPr/>
            <p:nvPr/>
          </p:nvSpPr>
          <p:spPr>
            <a:xfrm>
              <a:off x="4777001" y="3277475"/>
              <a:ext cx="787318" cy="7873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15193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709FFDF-54F3-DC4A-B5EA-0EEE7273F1AE}"/>
              </a:ext>
            </a:extLst>
          </p:cNvPr>
          <p:cNvGrpSpPr/>
          <p:nvPr/>
        </p:nvGrpSpPr>
        <p:grpSpPr>
          <a:xfrm>
            <a:off x="4536249" y="3637187"/>
            <a:ext cx="2156900" cy="2608884"/>
            <a:chOff x="2934738" y="2723021"/>
            <a:chExt cx="1108906" cy="1337962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2D62DB47-2964-1044-864B-BDBE15C1EC55}"/>
                </a:ext>
              </a:extLst>
            </p:cNvPr>
            <p:cNvSpPr/>
            <p:nvPr/>
          </p:nvSpPr>
          <p:spPr>
            <a:xfrm>
              <a:off x="3095531" y="3273665"/>
              <a:ext cx="787318" cy="787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xmlns="" id="{7AE82DE3-C4B5-884D-9CED-83305166F36E}"/>
                </a:ext>
              </a:extLst>
            </p:cNvPr>
            <p:cNvSpPr/>
            <p:nvPr/>
          </p:nvSpPr>
          <p:spPr>
            <a:xfrm rot="8086857">
              <a:off x="2934738" y="2723021"/>
              <a:ext cx="1108906" cy="11089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429380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4757968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648969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619706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smtClean="0">
                <a:latin typeface="Arial" pitchFamily="34" charset="0"/>
                <a:ea typeface="Kids" pitchFamily="2" charset="0"/>
                <a:cs typeface="Arial" pitchFamily="34" charset="0"/>
              </a:rPr>
              <a:t>c)</a:t>
            </a:r>
            <a:endParaRPr lang="en-US" sz="3200" dirty="0">
              <a:latin typeface="Arial" pitchFamily="34" charset="0"/>
              <a:ea typeface="Kids" pitchFamily="2" charset="0"/>
              <a:cs typeface="Arial" pitchFamily="34" charset="0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044478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172216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4BB94DA-4DC7-0544-AB3E-6A3A04382D2B}"/>
              </a:ext>
            </a:extLst>
          </p:cNvPr>
          <p:cNvGrpSpPr/>
          <p:nvPr/>
        </p:nvGrpSpPr>
        <p:grpSpPr>
          <a:xfrm>
            <a:off x="4532110" y="3189382"/>
            <a:ext cx="2156900" cy="3056689"/>
            <a:chOff x="3407512" y="2392036"/>
            <a:chExt cx="1621687" cy="2292517"/>
          </a:xfrm>
          <a:solidFill>
            <a:srgbClr val="92D050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5B3D38C-DA52-014C-9AB8-566F15CC7D9B}"/>
                </a:ext>
              </a:extLst>
            </p:cNvPr>
            <p:cNvGrpSpPr/>
            <p:nvPr/>
          </p:nvGrpSpPr>
          <p:grpSpPr>
            <a:xfrm>
              <a:off x="3407512" y="2727890"/>
              <a:ext cx="1621687" cy="1956663"/>
              <a:chOff x="2934738" y="2723021"/>
              <a:chExt cx="1108906" cy="1337962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BEBDBCE6-7AFC-134E-8631-1C692CC0CDD4}"/>
                  </a:ext>
                </a:extLst>
              </p:cNvPr>
              <p:cNvSpPr/>
              <p:nvPr/>
            </p:nvSpPr>
            <p:spPr>
              <a:xfrm>
                <a:off x="3095531" y="3273665"/>
                <a:ext cx="787318" cy="78731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xmlns="" id="{14A80D99-26FD-F449-A4C0-FFBBD6EC7588}"/>
                  </a:ext>
                </a:extLst>
              </p:cNvPr>
              <p:cNvSpPr/>
              <p:nvPr/>
            </p:nvSpPr>
            <p:spPr>
              <a:xfrm rot="8086857">
                <a:off x="2934738" y="2723021"/>
                <a:ext cx="1108906" cy="1108906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99F16C2E-F994-7E44-8452-AAEA2B02742D}"/>
                </a:ext>
              </a:extLst>
            </p:cNvPr>
            <p:cNvCxnSpPr>
              <a:stCxn id="15" idx="2"/>
              <a:endCxn id="15" idx="5"/>
            </p:cNvCxnSpPr>
            <p:nvPr/>
          </p:nvCxnSpPr>
          <p:spPr>
            <a:xfrm>
              <a:off x="4213971" y="2392036"/>
              <a:ext cx="4384" cy="114669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24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CE1CFD7-9278-8046-9952-1EC3E960B6E3}"/>
              </a:ext>
            </a:extLst>
          </p:cNvPr>
          <p:cNvGrpSpPr/>
          <p:nvPr/>
        </p:nvGrpSpPr>
        <p:grpSpPr>
          <a:xfrm>
            <a:off x="3064552" y="3687441"/>
            <a:ext cx="6028508" cy="2018547"/>
            <a:chOff x="6480023" y="3329641"/>
            <a:chExt cx="2362152" cy="788971"/>
          </a:xfrm>
          <a:solidFill>
            <a:srgbClr val="92D05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2C3C7B4-00B2-CD44-9C21-5E842817584E}"/>
                </a:ext>
              </a:extLst>
            </p:cNvPr>
            <p:cNvSpPr/>
            <p:nvPr/>
          </p:nvSpPr>
          <p:spPr>
            <a:xfrm>
              <a:off x="7267342" y="3331294"/>
              <a:ext cx="787318" cy="787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xmlns="" id="{38EE59C2-464B-9D40-B73A-A4D2998B5845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3D696BFA-2AA4-DE4B-9ECF-6843DF5A3DA8}"/>
                </a:ext>
              </a:extLst>
            </p:cNvPr>
            <p:cNvSpPr/>
            <p:nvPr/>
          </p:nvSpPr>
          <p:spPr>
            <a:xfrm>
              <a:off x="8054856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2A9CF4-0F82-1349-AC3E-9320B1BD5E65}"/>
              </a:ext>
            </a:extLst>
          </p:cNvPr>
          <p:cNvGrpSpPr/>
          <p:nvPr/>
        </p:nvGrpSpPr>
        <p:grpSpPr>
          <a:xfrm>
            <a:off x="3064553" y="3670599"/>
            <a:ext cx="6032732" cy="2018547"/>
            <a:chOff x="6480023" y="3329641"/>
            <a:chExt cx="2363807" cy="788971"/>
          </a:xfrm>
          <a:solidFill>
            <a:srgbClr val="92D0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7248CDA-F31F-5648-8A52-05874AD33B8D}"/>
                </a:ext>
              </a:extLst>
            </p:cNvPr>
            <p:cNvSpPr/>
            <p:nvPr/>
          </p:nvSpPr>
          <p:spPr>
            <a:xfrm>
              <a:off x="7267342" y="3331294"/>
              <a:ext cx="787318" cy="78731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xmlns="" id="{08F8F3B4-3BFB-3A40-8E07-D4E5B335C1E4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xmlns="" id="{8313736B-11ED-9241-B866-F55FA5FFB068}"/>
                </a:ext>
              </a:extLst>
            </p:cNvPr>
            <p:cNvSpPr/>
            <p:nvPr/>
          </p:nvSpPr>
          <p:spPr>
            <a:xfrm>
              <a:off x="8056511" y="3329641"/>
              <a:ext cx="787319" cy="787319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3A4B0E-CD71-B040-845B-182592B68DED}"/>
              </a:ext>
            </a:extLst>
          </p:cNvPr>
          <p:cNvSpPr txBox="1"/>
          <p:nvPr/>
        </p:nvSpPr>
        <p:spPr>
          <a:xfrm>
            <a:off x="429380" y="1608668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57865E-BCC9-E74A-9279-078C3B866092}"/>
              </a:ext>
            </a:extLst>
          </p:cNvPr>
          <p:cNvSpPr/>
          <p:nvPr/>
        </p:nvSpPr>
        <p:spPr>
          <a:xfrm>
            <a:off x="4757968" y="691290"/>
            <a:ext cx="1474884" cy="14785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7385EA-BBDA-6640-A416-B33DEA0A42E1}"/>
              </a:ext>
            </a:extLst>
          </p:cNvPr>
          <p:cNvSpPr txBox="1"/>
          <p:nvPr/>
        </p:nvSpPr>
        <p:spPr>
          <a:xfrm>
            <a:off x="648969" y="2324754"/>
            <a:ext cx="1026290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để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được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mỗi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D07B94-1CF5-2646-9462-C2BBEE7C24A9}"/>
              </a:ext>
            </a:extLst>
          </p:cNvPr>
          <p:cNvSpPr txBox="1"/>
          <p:nvPr/>
        </p:nvSpPr>
        <p:spPr>
          <a:xfrm>
            <a:off x="1619706" y="2997920"/>
            <a:ext cx="820588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d)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04E7DC4C-D155-794D-83F3-BA2713DF28C1}"/>
              </a:ext>
            </a:extLst>
          </p:cNvPr>
          <p:cNvSpPr/>
          <p:nvPr/>
        </p:nvSpPr>
        <p:spPr>
          <a:xfrm>
            <a:off x="7044478" y="724702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AF2BCCD4-50A7-E242-B2DC-7DC78C02D4ED}"/>
              </a:ext>
            </a:extLst>
          </p:cNvPr>
          <p:cNvSpPr/>
          <p:nvPr/>
        </p:nvSpPr>
        <p:spPr>
          <a:xfrm flipH="1" flipV="1">
            <a:off x="7172216" y="640488"/>
            <a:ext cx="1474884" cy="147854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05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08644" y="152400"/>
            <a:ext cx="11032800" cy="15234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4400" smtClean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Chọn hình may mắn – Nhận quà xinh xắn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21" t="15059" r="51970" b="72711"/>
          <a:stretch/>
        </p:blipFill>
        <p:spPr>
          <a:xfrm>
            <a:off x="1280319" y="2925803"/>
            <a:ext cx="1908969" cy="1503863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80" t="15059" r="70795" b="72711"/>
          <a:stretch/>
        </p:blipFill>
        <p:spPr>
          <a:xfrm>
            <a:off x="5166519" y="2963903"/>
            <a:ext cx="1596231" cy="1503863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3416" r="87909" b="71875"/>
          <a:stretch/>
        </p:blipFill>
        <p:spPr>
          <a:xfrm>
            <a:off x="8976519" y="2925803"/>
            <a:ext cx="1634332" cy="1808663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932" r="89372">
                        <a14:foregroundMark x1="41063" y1="51230" x2="25121" y2="91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9" y="1188645"/>
            <a:ext cx="40726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7526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69" y="6027345"/>
            <a:ext cx="966788" cy="830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34" y="838200"/>
            <a:ext cx="383024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1609" y="937038"/>
            <a:ext cx="1181862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980" y="2442287"/>
            <a:ext cx="10943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HÀNH LẮP GHÉP VÀ XẾP HÌNH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4305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8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10668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S/50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4CFC198-6104-1B4D-BD07-2C0712B6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19" y="3733800"/>
            <a:ext cx="4824069" cy="33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09A495D-9D5F-124C-9926-BFA36799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105" y="1594148"/>
            <a:ext cx="10128531" cy="48468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DB6558B-8005-1645-8DE7-95019EF9E1C7}"/>
              </a:ext>
            </a:extLst>
          </p:cNvPr>
          <p:cNvSpPr/>
          <p:nvPr/>
        </p:nvSpPr>
        <p:spPr>
          <a:xfrm>
            <a:off x="7412636" y="4715614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D514131B-F915-C747-95E0-3BBA122B7FF8}"/>
              </a:ext>
            </a:extLst>
          </p:cNvPr>
          <p:cNvSpPr/>
          <p:nvPr/>
        </p:nvSpPr>
        <p:spPr>
          <a:xfrm rot="2637925">
            <a:off x="7015563" y="4782885"/>
            <a:ext cx="363279" cy="364180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xmlns="" id="{BC83890F-C6B4-B346-AF97-177F6909E7A1}"/>
              </a:ext>
            </a:extLst>
          </p:cNvPr>
          <p:cNvSpPr/>
          <p:nvPr/>
        </p:nvSpPr>
        <p:spPr>
          <a:xfrm rot="2739634" flipH="1" flipV="1">
            <a:off x="7942846" y="4789777"/>
            <a:ext cx="354344" cy="353467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17BC1F-8422-F942-B8B8-8899DF8FEBB8}"/>
              </a:ext>
            </a:extLst>
          </p:cNvPr>
          <p:cNvSpPr/>
          <p:nvPr/>
        </p:nvSpPr>
        <p:spPr>
          <a:xfrm rot="16200000">
            <a:off x="7766090" y="4854864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7D24C94-0F95-D747-9850-2ED7CED4C7D4}"/>
              </a:ext>
            </a:extLst>
          </p:cNvPr>
          <p:cNvSpPr/>
          <p:nvPr/>
        </p:nvSpPr>
        <p:spPr>
          <a:xfrm rot="16200000">
            <a:off x="7054076" y="4854863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FDC366-8B29-6646-B89C-F7C41A69A722}"/>
              </a:ext>
            </a:extLst>
          </p:cNvPr>
          <p:cNvSpPr/>
          <p:nvPr/>
        </p:nvSpPr>
        <p:spPr>
          <a:xfrm>
            <a:off x="10346262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F0EB9F8-DF86-B94F-B513-7FCBCDB52A5F}"/>
              </a:ext>
            </a:extLst>
          </p:cNvPr>
          <p:cNvSpPr/>
          <p:nvPr/>
        </p:nvSpPr>
        <p:spPr>
          <a:xfrm>
            <a:off x="9844886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C60EDC1-B796-C149-A046-039769ADEBD4}"/>
              </a:ext>
            </a:extLst>
          </p:cNvPr>
          <p:cNvSpPr/>
          <p:nvPr/>
        </p:nvSpPr>
        <p:spPr>
          <a:xfrm>
            <a:off x="10090177" y="4713598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xmlns="" id="{6E6948BA-65B5-6F4E-A330-AA15284EC5BE}"/>
              </a:ext>
            </a:extLst>
          </p:cNvPr>
          <p:cNvSpPr/>
          <p:nvPr/>
        </p:nvSpPr>
        <p:spPr>
          <a:xfrm rot="16200000">
            <a:off x="10013023" y="4389757"/>
            <a:ext cx="322843" cy="322044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8DB6CB2A-5677-DA40-AA38-CE76E6FABC69}"/>
              </a:ext>
            </a:extLst>
          </p:cNvPr>
          <p:cNvSpPr/>
          <p:nvPr/>
        </p:nvSpPr>
        <p:spPr>
          <a:xfrm rot="10800000" flipH="1" flipV="1">
            <a:off x="10335466" y="4388892"/>
            <a:ext cx="322044" cy="322843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723879" y="1678664"/>
            <a:ext cx="990365" cy="992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DC1D1363-7A4D-FC42-8AEA-7D53F4C5E6C0}"/>
              </a:ext>
            </a:extLst>
          </p:cNvPr>
          <p:cNvSpPr/>
          <p:nvPr/>
        </p:nvSpPr>
        <p:spPr>
          <a:xfrm>
            <a:off x="2182710" y="1678664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6E3E6647-331E-4544-AD0B-6E89DC0BFC30}"/>
              </a:ext>
            </a:extLst>
          </p:cNvPr>
          <p:cNvSpPr/>
          <p:nvPr/>
        </p:nvSpPr>
        <p:spPr>
          <a:xfrm flipH="1" flipV="1">
            <a:off x="2259774" y="1645252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F1DDE26-5FD1-EC4D-ACDF-DC34AF4B9973}"/>
              </a:ext>
            </a:extLst>
          </p:cNvPr>
          <p:cNvSpPr/>
          <p:nvPr/>
        </p:nvSpPr>
        <p:spPr>
          <a:xfrm>
            <a:off x="3711892" y="1687131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5CA280F-E6CB-4E48-BA0E-0897746164FC}"/>
              </a:ext>
            </a:extLst>
          </p:cNvPr>
          <p:cNvSpPr/>
          <p:nvPr/>
        </p:nvSpPr>
        <p:spPr>
          <a:xfrm>
            <a:off x="3720159" y="2231237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F6EEDF-40DE-6843-9035-A58C6C45E6B6}"/>
              </a:ext>
            </a:extLst>
          </p:cNvPr>
          <p:cNvSpPr txBox="1"/>
          <p:nvPr/>
        </p:nvSpPr>
        <p:spPr>
          <a:xfrm>
            <a:off x="429305" y="597330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năm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A1A670-A9B9-7145-9407-9C9FFD96BF41}"/>
              </a:ext>
            </a:extLst>
          </p:cNvPr>
          <p:cNvSpPr txBox="1"/>
          <p:nvPr/>
        </p:nvSpPr>
        <p:spPr>
          <a:xfrm>
            <a:off x="4621894" y="616140"/>
            <a:ext cx="8070432" cy="1193489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thành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488A2D-1E80-8A40-B29B-00946E1D6583}"/>
              </a:ext>
            </a:extLst>
          </p:cNvPr>
          <p:cNvSpPr txBox="1"/>
          <p:nvPr/>
        </p:nvSpPr>
        <p:spPr>
          <a:xfrm>
            <a:off x="521812" y="3546391"/>
            <a:ext cx="5302525" cy="1685932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Thử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thách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1</a:t>
            </a:r>
          </a:p>
          <a:p>
            <a:pPr algn="just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giống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như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Mai.</a:t>
            </a:r>
          </a:p>
        </p:txBody>
      </p:sp>
    </p:spTree>
    <p:extLst>
      <p:ext uri="{BB962C8B-B14F-4D97-AF65-F5344CB8AC3E}">
        <p14:creationId xmlns:p14="http://schemas.microsoft.com/office/powerpoint/2010/main" val="19857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09A495D-9D5F-124C-9926-BFA36799C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05" y="1594148"/>
            <a:ext cx="10128531" cy="48468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DB6558B-8005-1645-8DE7-95019EF9E1C7}"/>
              </a:ext>
            </a:extLst>
          </p:cNvPr>
          <p:cNvSpPr/>
          <p:nvPr/>
        </p:nvSpPr>
        <p:spPr>
          <a:xfrm>
            <a:off x="7412636" y="4715614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xmlns="" id="{D514131B-F915-C747-95E0-3BBA122B7FF8}"/>
              </a:ext>
            </a:extLst>
          </p:cNvPr>
          <p:cNvSpPr/>
          <p:nvPr/>
        </p:nvSpPr>
        <p:spPr>
          <a:xfrm rot="2637925">
            <a:off x="7015563" y="4782885"/>
            <a:ext cx="363279" cy="364180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xmlns="" id="{BC83890F-C6B4-B346-AF97-177F6909E7A1}"/>
              </a:ext>
            </a:extLst>
          </p:cNvPr>
          <p:cNvSpPr/>
          <p:nvPr/>
        </p:nvSpPr>
        <p:spPr>
          <a:xfrm rot="2739634" flipH="1" flipV="1">
            <a:off x="7942846" y="4789777"/>
            <a:ext cx="354344" cy="353467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17BC1F-8422-F942-B8B8-8899DF8FEBB8}"/>
              </a:ext>
            </a:extLst>
          </p:cNvPr>
          <p:cNvSpPr/>
          <p:nvPr/>
        </p:nvSpPr>
        <p:spPr>
          <a:xfrm rot="16200000">
            <a:off x="7766090" y="4854864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7D24C94-0F95-D747-9850-2ED7CED4C7D4}"/>
              </a:ext>
            </a:extLst>
          </p:cNvPr>
          <p:cNvSpPr/>
          <p:nvPr/>
        </p:nvSpPr>
        <p:spPr>
          <a:xfrm rot="16200000">
            <a:off x="7054076" y="4854863"/>
            <a:ext cx="501687" cy="2154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0FDC366-8B29-6646-B89C-F7C41A69A722}"/>
              </a:ext>
            </a:extLst>
          </p:cNvPr>
          <p:cNvSpPr/>
          <p:nvPr/>
        </p:nvSpPr>
        <p:spPr>
          <a:xfrm>
            <a:off x="10346262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F0EB9F8-DF86-B94F-B513-7FCBCDB52A5F}"/>
              </a:ext>
            </a:extLst>
          </p:cNvPr>
          <p:cNvSpPr/>
          <p:nvPr/>
        </p:nvSpPr>
        <p:spPr>
          <a:xfrm>
            <a:off x="9844886" y="5210195"/>
            <a:ext cx="500446" cy="215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C60EDC1-B796-C149-A046-039769ADEBD4}"/>
              </a:ext>
            </a:extLst>
          </p:cNvPr>
          <p:cNvSpPr/>
          <p:nvPr/>
        </p:nvSpPr>
        <p:spPr>
          <a:xfrm>
            <a:off x="10090177" y="4713598"/>
            <a:ext cx="496580" cy="497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xmlns="" id="{6E6948BA-65B5-6F4E-A330-AA15284EC5BE}"/>
              </a:ext>
            </a:extLst>
          </p:cNvPr>
          <p:cNvSpPr/>
          <p:nvPr/>
        </p:nvSpPr>
        <p:spPr>
          <a:xfrm rot="16200000">
            <a:off x="10013023" y="4389757"/>
            <a:ext cx="322843" cy="322044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8DB6CB2A-5677-DA40-AA38-CE76E6FABC69}"/>
              </a:ext>
            </a:extLst>
          </p:cNvPr>
          <p:cNvSpPr/>
          <p:nvPr/>
        </p:nvSpPr>
        <p:spPr>
          <a:xfrm rot="10800000" flipH="1" flipV="1">
            <a:off x="10335466" y="4388892"/>
            <a:ext cx="322044" cy="322843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723879" y="1157534"/>
            <a:ext cx="990365" cy="992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xmlns="" id="{DC1D1363-7A4D-FC42-8AEA-7D53F4C5E6C0}"/>
              </a:ext>
            </a:extLst>
          </p:cNvPr>
          <p:cNvSpPr/>
          <p:nvPr/>
        </p:nvSpPr>
        <p:spPr>
          <a:xfrm>
            <a:off x="2182710" y="1157534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xmlns="" id="{6E3E6647-331E-4544-AD0B-6E89DC0BFC30}"/>
              </a:ext>
            </a:extLst>
          </p:cNvPr>
          <p:cNvSpPr/>
          <p:nvPr/>
        </p:nvSpPr>
        <p:spPr>
          <a:xfrm flipH="1" flipV="1">
            <a:off x="2259774" y="1124122"/>
            <a:ext cx="990365" cy="992821"/>
          </a:xfrm>
          <a:prstGeom prst="rtTriangle">
            <a:avLst/>
          </a:prstGeom>
          <a:solidFill>
            <a:srgbClr val="F1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F1DDE26-5FD1-EC4D-ACDF-DC34AF4B9973}"/>
              </a:ext>
            </a:extLst>
          </p:cNvPr>
          <p:cNvSpPr/>
          <p:nvPr/>
        </p:nvSpPr>
        <p:spPr>
          <a:xfrm>
            <a:off x="3711892" y="1166001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5CA280F-E6CB-4E48-BA0E-0897746164FC}"/>
              </a:ext>
            </a:extLst>
          </p:cNvPr>
          <p:cNvSpPr/>
          <p:nvPr/>
        </p:nvSpPr>
        <p:spPr>
          <a:xfrm>
            <a:off x="3720159" y="1710107"/>
            <a:ext cx="1065286" cy="440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F6EEDF-40DE-6843-9035-A58C6C45E6B6}"/>
              </a:ext>
            </a:extLst>
          </p:cNvPr>
          <p:cNvSpPr txBox="1"/>
          <p:nvPr/>
        </p:nvSpPr>
        <p:spPr>
          <a:xfrm>
            <a:off x="429305" y="76200"/>
            <a:ext cx="4211365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năm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miếng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bìa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A1A670-A9B9-7145-9407-9C9FFD96BF41}"/>
              </a:ext>
            </a:extLst>
          </p:cNvPr>
          <p:cNvSpPr txBox="1"/>
          <p:nvPr/>
        </p:nvSpPr>
        <p:spPr>
          <a:xfrm>
            <a:off x="4621894" y="616140"/>
            <a:ext cx="8070432" cy="1193489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đã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ghép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</a:p>
          <a:p>
            <a:pPr algn="ctr"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thành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114596F-B280-134B-BC5B-F9B80A96BAB6}"/>
              </a:ext>
            </a:extLst>
          </p:cNvPr>
          <p:cNvSpPr txBox="1"/>
          <p:nvPr/>
        </p:nvSpPr>
        <p:spPr>
          <a:xfrm>
            <a:off x="213519" y="2362200"/>
            <a:ext cx="5651614" cy="1685932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</a:pP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Thử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ids" pitchFamily="2" charset="0"/>
                <a:cs typeface="Arial" pitchFamily="34" charset="0"/>
              </a:rPr>
              <a:t>thách</a:t>
            </a:r>
            <a:r>
              <a:rPr lang="en-US" sz="3200" b="1" dirty="0">
                <a:latin typeface="Arial" pitchFamily="34" charset="0"/>
                <a:ea typeface="Kids" pitchFamily="2" charset="0"/>
                <a:cs typeface="Arial" pitchFamily="34" charset="0"/>
              </a:rPr>
              <a:t> 2</a:t>
            </a:r>
          </a:p>
          <a:p>
            <a:pPr>
              <a:spcBef>
                <a:spcPts val="599"/>
              </a:spcBef>
            </a:pP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Sáng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tạo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thêm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khác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với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Việt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Kids" pitchFamily="2" charset="0"/>
                <a:cs typeface="Arial" pitchFamily="34" charset="0"/>
              </a:rPr>
              <a:t>và</a:t>
            </a:r>
            <a:r>
              <a:rPr lang="en-US" sz="3200" dirty="0">
                <a:latin typeface="Arial" pitchFamily="34" charset="0"/>
                <a:ea typeface="Kids" pitchFamily="2" charset="0"/>
                <a:cs typeface="Arial" pitchFamily="34" charset="0"/>
              </a:rPr>
              <a:t> Mai.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2116574" y="4878951"/>
            <a:ext cx="990365" cy="9928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86D2FAD-1032-8A4D-86C2-C3F0F8675DF3}"/>
              </a:ext>
            </a:extLst>
          </p:cNvPr>
          <p:cNvSpPr/>
          <p:nvPr/>
        </p:nvSpPr>
        <p:spPr>
          <a:xfrm>
            <a:off x="2116573" y="5865178"/>
            <a:ext cx="990365" cy="9928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xmlns="" id="{6E3E6647-331E-4544-AD0B-6E89DC0BFC30}"/>
              </a:ext>
            </a:extLst>
          </p:cNvPr>
          <p:cNvSpPr/>
          <p:nvPr/>
        </p:nvSpPr>
        <p:spPr>
          <a:xfrm rot="5400000" flipH="1" flipV="1">
            <a:off x="1624923" y="3864372"/>
            <a:ext cx="990365" cy="992821"/>
          </a:xfrm>
          <a:prstGeom prst="rtTriangle">
            <a:avLst/>
          </a:prstGeom>
          <a:solidFill>
            <a:srgbClr val="F14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xmlns="" id="{DC1D1363-7A4D-FC42-8AEA-7D53F4C5E6C0}"/>
              </a:ext>
            </a:extLst>
          </p:cNvPr>
          <p:cNvSpPr/>
          <p:nvPr/>
        </p:nvSpPr>
        <p:spPr>
          <a:xfrm>
            <a:off x="2616492" y="3864371"/>
            <a:ext cx="990365" cy="992821"/>
          </a:xfrm>
          <a:prstGeom prst="rtTriangle">
            <a:avLst/>
          </a:prstGeom>
          <a:solidFill>
            <a:srgbClr val="F14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961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300</Words>
  <Application>Microsoft Office PowerPoint</Application>
  <PresentationFormat>Custom</PresentationFormat>
  <Paragraphs>55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111</cp:revision>
  <dcterms:created xsi:type="dcterms:W3CDTF">2021-05-23T10:25:42Z</dcterms:created>
  <dcterms:modified xsi:type="dcterms:W3CDTF">2025-12-21T09:37:05Z</dcterms:modified>
</cp:coreProperties>
</file>