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8" r:id="rId2"/>
    <p:sldId id="317" r:id="rId3"/>
    <p:sldId id="316" r:id="rId4"/>
    <p:sldId id="289" r:id="rId5"/>
    <p:sldId id="306" r:id="rId6"/>
    <p:sldId id="307" r:id="rId7"/>
    <p:sldId id="309" r:id="rId8"/>
    <p:sldId id="310" r:id="rId9"/>
    <p:sldId id="311" r:id="rId10"/>
    <p:sldId id="312" r:id="rId11"/>
    <p:sldId id="313" r:id="rId12"/>
    <p:sldId id="314" r:id="rId13"/>
    <p:sldId id="304" r:id="rId14"/>
    <p:sldId id="302" r:id="rId15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0000"/>
    <a:srgbClr val="FC840C"/>
    <a:srgbClr val="FCF725"/>
    <a:srgbClr val="FF6600"/>
    <a:srgbClr val="ECF763"/>
    <a:srgbClr val="EFF87C"/>
    <a:srgbClr val="EABBEF"/>
    <a:srgbClr val="9A57CD"/>
    <a:srgbClr val="F8F856"/>
    <a:srgbClr val="C36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495" autoAdjust="0"/>
  </p:normalViewPr>
  <p:slideViewPr>
    <p:cSldViewPr>
      <p:cViewPr>
        <p:scale>
          <a:sx n="50" d="100"/>
          <a:sy n="50" d="100"/>
        </p:scale>
        <p:origin x="-1482" y="-294"/>
      </p:cViewPr>
      <p:guideLst>
        <p:guide orient="horz" pos="2160"/>
        <p:guide pos="3831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1143000"/>
            <a:ext cx="5473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Gợi</a:t>
            </a:r>
            <a:r>
              <a:rPr lang="en-US" baseline="0" smtClean="0"/>
              <a:t> ý cho HS nhiều cách ghép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E66DA-6F9F-E043-B9F5-1B1E635376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59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1143000"/>
            <a:ext cx="5473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dirty="0"/>
              <a:t>HS có thể có nhiều cách ghép khác nhau</a:t>
            </a:r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E66DA-6F9F-E043-B9F5-1B1E635376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57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1143000"/>
            <a:ext cx="5473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dirty="0"/>
              <a:t>HS có thể có nhiều cách ghép khác nhau</a:t>
            </a:r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E66DA-6F9F-E043-B9F5-1B1E635376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08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1143000"/>
            <a:ext cx="5473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dirty="0"/>
              <a:t>HS có thể có nhiều cách ghép khác nhau</a:t>
            </a:r>
          </a:p>
          <a:p>
            <a:endParaRPr lang="x-none" dirty="0"/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E66DA-6F9F-E043-B9F5-1B1E635376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5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hình bên cột trái để ghép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32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41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618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2697" y="685802"/>
            <a:ext cx="11351049" cy="3031585"/>
          </a:xfrm>
          <a:prstGeom prst="rect">
            <a:avLst/>
          </a:prstGeom>
        </p:spPr>
        <p:txBody>
          <a:bodyPr wrap="square" lIns="91428" tIns="45713" rIns="91428" bIns="45713">
            <a:spAutoFit/>
            <a:scene3d>
              <a:camera prst="perspectiveFront"/>
              <a:lightRig rig="threePt" dir="t"/>
            </a:scene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PHƯỜNG HƯNG ĐẠO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accent6">
                    <a:lumMod val="75000"/>
                    <a:alpha val="91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8: Thực hành lắp ghép xếp hình</a:t>
            </a:r>
            <a:r>
              <a:rPr lang="en-US" sz="4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(Tiết 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endParaRPr lang="en-US" sz="43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Phạm Thị Thuyết</a:t>
            </a:r>
          </a:p>
        </p:txBody>
      </p:sp>
    </p:spTree>
    <p:extLst>
      <p:ext uri="{BB962C8B-B14F-4D97-AF65-F5344CB8AC3E}">
        <p14:creationId xmlns:p14="http://schemas.microsoft.com/office/powerpoint/2010/main" val="174825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1D07B94-1CF5-2646-9462-C2BBEE7C24A9}"/>
              </a:ext>
            </a:extLst>
          </p:cNvPr>
          <p:cNvSpPr txBox="1"/>
          <p:nvPr/>
        </p:nvSpPr>
        <p:spPr>
          <a:xfrm>
            <a:off x="496455" y="541042"/>
            <a:ext cx="820588" cy="800021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 algn="ctr">
              <a:spcBef>
                <a:spcPts val="599"/>
              </a:spcBef>
            </a:pPr>
            <a:r>
              <a:rPr lang="en-US" sz="4400" dirty="0">
                <a:latin typeface="Arial" pitchFamily="34" charset="0"/>
                <a:ea typeface="Kids" pitchFamily="2" charset="0"/>
                <a:cs typeface="Arial" pitchFamily="34" charset="0"/>
              </a:rPr>
              <a:t>c)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581B962-405E-C54E-A5D5-6D92C34A9AB8}"/>
              </a:ext>
            </a:extLst>
          </p:cNvPr>
          <p:cNvGrpSpPr/>
          <p:nvPr/>
        </p:nvGrpSpPr>
        <p:grpSpPr>
          <a:xfrm>
            <a:off x="1307830" y="1156595"/>
            <a:ext cx="4925999" cy="2584391"/>
            <a:chOff x="990231" y="1266766"/>
            <a:chExt cx="3703662" cy="1938293"/>
          </a:xfrm>
          <a:solidFill>
            <a:schemeClr val="accent6"/>
          </a:solidFill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F2630C97-7928-174C-93B6-78ECF3A125D5}"/>
                </a:ext>
              </a:extLst>
            </p:cNvPr>
            <p:cNvGrpSpPr/>
            <p:nvPr/>
          </p:nvGrpSpPr>
          <p:grpSpPr>
            <a:xfrm>
              <a:off x="990231" y="1266766"/>
              <a:ext cx="3703662" cy="1938293"/>
              <a:chOff x="6877899" y="3326939"/>
              <a:chExt cx="1568768" cy="821007"/>
            </a:xfrm>
            <a:grpFill/>
          </p:grpSpPr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22E3A70C-8723-B645-8578-C7A25534ACB0}"/>
                  </a:ext>
                </a:extLst>
              </p:cNvPr>
              <p:cNvSpPr/>
              <p:nvPr/>
            </p:nvSpPr>
            <p:spPr>
              <a:xfrm>
                <a:off x="7267342" y="3331294"/>
                <a:ext cx="785666" cy="78566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5" name="Right Triangle 14">
                <a:extLst>
                  <a:ext uri="{FF2B5EF4-FFF2-40B4-BE49-F238E27FC236}">
                    <a16:creationId xmlns="" xmlns:a16="http://schemas.microsoft.com/office/drawing/2014/main" id="{92B3D03A-5D24-1E40-A8D4-6C7618AF9040}"/>
                  </a:ext>
                </a:extLst>
              </p:cNvPr>
              <p:cNvSpPr/>
              <p:nvPr/>
            </p:nvSpPr>
            <p:spPr>
              <a:xfrm rot="2705273">
                <a:off x="6877899" y="3360627"/>
                <a:ext cx="787319" cy="787319"/>
              </a:xfrm>
              <a:prstGeom prst="rt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sp>
            <p:nvSpPr>
              <p:cNvPr id="16" name="Right Triangle 15">
                <a:extLst>
                  <a:ext uri="{FF2B5EF4-FFF2-40B4-BE49-F238E27FC236}">
                    <a16:creationId xmlns="" xmlns:a16="http://schemas.microsoft.com/office/drawing/2014/main" id="{E6161CE6-0578-2F49-9D11-3AF51DE88AA8}"/>
                  </a:ext>
                </a:extLst>
              </p:cNvPr>
              <p:cNvSpPr/>
              <p:nvPr/>
            </p:nvSpPr>
            <p:spPr>
              <a:xfrm rot="13509144">
                <a:off x="7659348" y="3326939"/>
                <a:ext cx="787319" cy="787319"/>
              </a:xfrm>
              <a:prstGeom prst="rt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2F723CE3-4E75-974E-89F8-0E582398A3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19611" y="1277049"/>
              <a:ext cx="1844902" cy="1854856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645FE949-8166-4948-ABA1-81B87EA7A71C}"/>
              </a:ext>
            </a:extLst>
          </p:cNvPr>
          <p:cNvGrpSpPr/>
          <p:nvPr/>
        </p:nvGrpSpPr>
        <p:grpSpPr>
          <a:xfrm>
            <a:off x="6317366" y="3263385"/>
            <a:ext cx="4925999" cy="2584391"/>
            <a:chOff x="990231" y="1266766"/>
            <a:chExt cx="3703662" cy="1938293"/>
          </a:xfrm>
          <a:solidFill>
            <a:schemeClr val="accent6"/>
          </a:solidFill>
        </p:grpSpPr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B138F9B6-DC09-C242-99FB-626B2120D5D8}"/>
                </a:ext>
              </a:extLst>
            </p:cNvPr>
            <p:cNvGrpSpPr/>
            <p:nvPr/>
          </p:nvGrpSpPr>
          <p:grpSpPr>
            <a:xfrm>
              <a:off x="990231" y="1266766"/>
              <a:ext cx="3703662" cy="1938293"/>
              <a:chOff x="6877899" y="3326939"/>
              <a:chExt cx="1568768" cy="821007"/>
            </a:xfrm>
            <a:grpFill/>
          </p:grpSpPr>
          <p:sp>
            <p:nvSpPr>
              <p:cNvPr id="25" name="Rectangle 24">
                <a:extLst>
                  <a:ext uri="{FF2B5EF4-FFF2-40B4-BE49-F238E27FC236}">
                    <a16:creationId xmlns="" xmlns:a16="http://schemas.microsoft.com/office/drawing/2014/main" id="{BBD70F3D-D73E-354D-8D10-3951DBB58CB5}"/>
                  </a:ext>
                </a:extLst>
              </p:cNvPr>
              <p:cNvSpPr/>
              <p:nvPr/>
            </p:nvSpPr>
            <p:spPr>
              <a:xfrm>
                <a:off x="7267342" y="3331294"/>
                <a:ext cx="785666" cy="78566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6" name="Right Triangle 25">
                <a:extLst>
                  <a:ext uri="{FF2B5EF4-FFF2-40B4-BE49-F238E27FC236}">
                    <a16:creationId xmlns="" xmlns:a16="http://schemas.microsoft.com/office/drawing/2014/main" id="{4B218409-D38D-1540-801B-0CBE2FDB00EB}"/>
                  </a:ext>
                </a:extLst>
              </p:cNvPr>
              <p:cNvSpPr/>
              <p:nvPr/>
            </p:nvSpPr>
            <p:spPr>
              <a:xfrm rot="2705273">
                <a:off x="6877899" y="3360627"/>
                <a:ext cx="787319" cy="787319"/>
              </a:xfrm>
              <a:prstGeom prst="rt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sp>
            <p:nvSpPr>
              <p:cNvPr id="27" name="Right Triangle 26">
                <a:extLst>
                  <a:ext uri="{FF2B5EF4-FFF2-40B4-BE49-F238E27FC236}">
                    <a16:creationId xmlns="" xmlns:a16="http://schemas.microsoft.com/office/drawing/2014/main" id="{1923FEBF-88C1-7D44-BE75-18594EA4E146}"/>
                  </a:ext>
                </a:extLst>
              </p:cNvPr>
              <p:cNvSpPr/>
              <p:nvPr/>
            </p:nvSpPr>
            <p:spPr>
              <a:xfrm rot="13509144">
                <a:off x="7659348" y="3326939"/>
                <a:ext cx="787319" cy="787319"/>
              </a:xfrm>
              <a:prstGeom prst="rt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2C8B1C55-7BF0-E147-AEB7-5439D3AEA3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19611" y="1277049"/>
              <a:ext cx="1844902" cy="1854856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924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1D07B94-1CF5-2646-9462-C2BBEE7C24A9}"/>
              </a:ext>
            </a:extLst>
          </p:cNvPr>
          <p:cNvSpPr txBox="1"/>
          <p:nvPr/>
        </p:nvSpPr>
        <p:spPr>
          <a:xfrm>
            <a:off x="514881" y="2861328"/>
            <a:ext cx="820588" cy="800021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 anchor="t">
            <a:spAutoFit/>
          </a:bodyPr>
          <a:lstStyle/>
          <a:p>
            <a:pPr algn="ctr">
              <a:spcBef>
                <a:spcPts val="599"/>
              </a:spcBef>
            </a:pPr>
            <a:r>
              <a:rPr lang="en-US" sz="4400" dirty="0">
                <a:latin typeface="Arial"/>
                <a:ea typeface="Kids" pitchFamily="2" charset="0"/>
                <a:cs typeface="Arial"/>
              </a:rPr>
              <a:t>d)</a:t>
            </a:r>
          </a:p>
        </p:txBody>
      </p:sp>
      <p:sp>
        <p:nvSpPr>
          <p:cNvPr id="20" name="Right Triangle 19">
            <a:extLst>
              <a:ext uri="{FF2B5EF4-FFF2-40B4-BE49-F238E27FC236}">
                <a16:creationId xmlns="" xmlns:a16="http://schemas.microsoft.com/office/drawing/2014/main" id="{2B2F791C-7D11-1E45-AEBE-C08FDF57182E}"/>
              </a:ext>
            </a:extLst>
          </p:cNvPr>
          <p:cNvSpPr/>
          <p:nvPr/>
        </p:nvSpPr>
        <p:spPr>
          <a:xfrm>
            <a:off x="1287329" y="569199"/>
            <a:ext cx="1684493" cy="1688671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21" name="Right Triangle 20">
            <a:extLst>
              <a:ext uri="{FF2B5EF4-FFF2-40B4-BE49-F238E27FC236}">
                <a16:creationId xmlns="" xmlns:a16="http://schemas.microsoft.com/office/drawing/2014/main" id="{B2137F4C-6D38-5147-89E2-87D82FF0D005}"/>
              </a:ext>
            </a:extLst>
          </p:cNvPr>
          <p:cNvSpPr/>
          <p:nvPr/>
        </p:nvSpPr>
        <p:spPr>
          <a:xfrm>
            <a:off x="3750309" y="569199"/>
            <a:ext cx="1684493" cy="1688671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22" name="Right Triangle 21">
            <a:extLst>
              <a:ext uri="{FF2B5EF4-FFF2-40B4-BE49-F238E27FC236}">
                <a16:creationId xmlns="" xmlns:a16="http://schemas.microsoft.com/office/drawing/2014/main" id="{82BC56B8-8565-C143-A01D-DB4C0C83814B}"/>
              </a:ext>
            </a:extLst>
          </p:cNvPr>
          <p:cNvSpPr/>
          <p:nvPr/>
        </p:nvSpPr>
        <p:spPr>
          <a:xfrm>
            <a:off x="6315707" y="569199"/>
            <a:ext cx="1684493" cy="1688671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23" name="Right Triangle 22">
            <a:extLst>
              <a:ext uri="{FF2B5EF4-FFF2-40B4-BE49-F238E27FC236}">
                <a16:creationId xmlns="" xmlns:a16="http://schemas.microsoft.com/office/drawing/2014/main" id="{0BD7540D-8F8C-C64D-B6EC-C847B7BDBB7D}"/>
              </a:ext>
            </a:extLst>
          </p:cNvPr>
          <p:cNvSpPr/>
          <p:nvPr/>
        </p:nvSpPr>
        <p:spPr>
          <a:xfrm>
            <a:off x="8881104" y="542953"/>
            <a:ext cx="1684493" cy="1688671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5F7A7F83-6D3D-0C4E-94A7-2AAF5E85B5D4}"/>
              </a:ext>
            </a:extLst>
          </p:cNvPr>
          <p:cNvGrpSpPr/>
          <p:nvPr/>
        </p:nvGrpSpPr>
        <p:grpSpPr>
          <a:xfrm>
            <a:off x="4244108" y="2457774"/>
            <a:ext cx="3823142" cy="3822773"/>
            <a:chOff x="4777001" y="2490994"/>
            <a:chExt cx="1574637" cy="1570590"/>
          </a:xfrm>
          <a:solidFill>
            <a:schemeClr val="accent6"/>
          </a:solidFill>
        </p:grpSpPr>
        <p:sp>
          <p:nvSpPr>
            <p:cNvPr id="18" name="Right Triangle 17">
              <a:extLst>
                <a:ext uri="{FF2B5EF4-FFF2-40B4-BE49-F238E27FC236}">
                  <a16:creationId xmlns="" xmlns:a16="http://schemas.microsoft.com/office/drawing/2014/main" id="{EB0478AC-EAEA-0946-8843-FC736FD5AA58}"/>
                </a:ext>
              </a:extLst>
            </p:cNvPr>
            <p:cNvSpPr/>
            <p:nvPr/>
          </p:nvSpPr>
          <p:spPr>
            <a:xfrm>
              <a:off x="5564319" y="3274265"/>
              <a:ext cx="787319" cy="78731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="" xmlns:a16="http://schemas.microsoft.com/office/drawing/2014/main" id="{9CC4744C-F0FD-6E44-80F8-2E6703342763}"/>
                </a:ext>
              </a:extLst>
            </p:cNvPr>
            <p:cNvSpPr/>
            <p:nvPr/>
          </p:nvSpPr>
          <p:spPr>
            <a:xfrm>
              <a:off x="4777002" y="2490994"/>
              <a:ext cx="789984" cy="78731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84C16A69-1FAA-F749-AB99-B3E324B0A14D}"/>
                </a:ext>
              </a:extLst>
            </p:cNvPr>
            <p:cNvSpPr/>
            <p:nvPr/>
          </p:nvSpPr>
          <p:spPr>
            <a:xfrm>
              <a:off x="4777001" y="3277475"/>
              <a:ext cx="787318" cy="7841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sp>
        <p:nvSpPr>
          <p:cNvPr id="25" name="Right Arrow 24">
            <a:extLst>
              <a:ext uri="{FF2B5EF4-FFF2-40B4-BE49-F238E27FC236}">
                <a16:creationId xmlns="" xmlns:a16="http://schemas.microsoft.com/office/drawing/2014/main" id="{2139B90E-88DB-FB4A-80C5-1F5F60055B56}"/>
              </a:ext>
            </a:extLst>
          </p:cNvPr>
          <p:cNvSpPr/>
          <p:nvPr/>
        </p:nvSpPr>
        <p:spPr>
          <a:xfrm rot="5400000">
            <a:off x="5802684" y="2573525"/>
            <a:ext cx="426271" cy="27971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6921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1D07B94-1CF5-2646-9462-C2BBEE7C24A9}"/>
              </a:ext>
            </a:extLst>
          </p:cNvPr>
          <p:cNvSpPr txBox="1"/>
          <p:nvPr/>
        </p:nvSpPr>
        <p:spPr>
          <a:xfrm>
            <a:off x="576721" y="552733"/>
            <a:ext cx="820588" cy="800021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 anchor="t">
            <a:spAutoFit/>
          </a:bodyPr>
          <a:lstStyle/>
          <a:p>
            <a:pPr algn="ctr">
              <a:spcBef>
                <a:spcPts val="599"/>
              </a:spcBef>
            </a:pPr>
            <a:r>
              <a:rPr lang="en-US" sz="4400" dirty="0">
                <a:latin typeface="Arial"/>
                <a:ea typeface="Kids" pitchFamily="2" charset="0"/>
                <a:cs typeface="Arial"/>
              </a:rPr>
              <a:t>d)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327813C-33B9-9A4B-BF9C-A5BDC3AA4E73}"/>
              </a:ext>
            </a:extLst>
          </p:cNvPr>
          <p:cNvGrpSpPr/>
          <p:nvPr/>
        </p:nvGrpSpPr>
        <p:grpSpPr>
          <a:xfrm>
            <a:off x="1952509" y="552732"/>
            <a:ext cx="3829618" cy="3822773"/>
            <a:chOff x="1468013" y="414549"/>
            <a:chExt cx="2879337" cy="2867080"/>
          </a:xfrm>
          <a:solidFill>
            <a:schemeClr val="accent6"/>
          </a:solidFill>
        </p:grpSpPr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5F7A7F83-6D3D-0C4E-94A7-2AAF5E85B5D4}"/>
                </a:ext>
              </a:extLst>
            </p:cNvPr>
            <p:cNvGrpSpPr/>
            <p:nvPr/>
          </p:nvGrpSpPr>
          <p:grpSpPr>
            <a:xfrm>
              <a:off x="1472882" y="414549"/>
              <a:ext cx="2874468" cy="2867080"/>
              <a:chOff x="4777001" y="2490994"/>
              <a:chExt cx="1574637" cy="1570590"/>
            </a:xfrm>
            <a:grpFill/>
          </p:grpSpPr>
          <p:sp>
            <p:nvSpPr>
              <p:cNvPr id="18" name="Right Triangle 17">
                <a:extLst>
                  <a:ext uri="{FF2B5EF4-FFF2-40B4-BE49-F238E27FC236}">
                    <a16:creationId xmlns="" xmlns:a16="http://schemas.microsoft.com/office/drawing/2014/main" id="{EB0478AC-EAEA-0946-8843-FC736FD5AA58}"/>
                  </a:ext>
                </a:extLst>
              </p:cNvPr>
              <p:cNvSpPr/>
              <p:nvPr/>
            </p:nvSpPr>
            <p:spPr>
              <a:xfrm>
                <a:off x="5564319" y="3274265"/>
                <a:ext cx="787319" cy="787319"/>
              </a:xfrm>
              <a:prstGeom prst="rt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9" name="Right Triangle 18">
                <a:extLst>
                  <a:ext uri="{FF2B5EF4-FFF2-40B4-BE49-F238E27FC236}">
                    <a16:creationId xmlns="" xmlns:a16="http://schemas.microsoft.com/office/drawing/2014/main" id="{9CC4744C-F0FD-6E44-80F8-2E6703342763}"/>
                  </a:ext>
                </a:extLst>
              </p:cNvPr>
              <p:cNvSpPr/>
              <p:nvPr/>
            </p:nvSpPr>
            <p:spPr>
              <a:xfrm>
                <a:off x="4777002" y="2490994"/>
                <a:ext cx="789984" cy="787319"/>
              </a:xfrm>
              <a:prstGeom prst="rt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84C16A69-1FAA-F749-AB99-B3E324B0A14D}"/>
                  </a:ext>
                </a:extLst>
              </p:cNvPr>
              <p:cNvSpPr/>
              <p:nvPr/>
            </p:nvSpPr>
            <p:spPr>
              <a:xfrm>
                <a:off x="4777001" y="3277474"/>
                <a:ext cx="787318" cy="78410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</p:grp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F9538D86-E47D-B64D-9FB2-D1941F67DE35}"/>
                </a:ext>
              </a:extLst>
            </p:cNvPr>
            <p:cNvCxnSpPr>
              <a:cxnSpLocks/>
            </p:cNvCxnSpPr>
            <p:nvPr/>
          </p:nvCxnSpPr>
          <p:spPr>
            <a:xfrm>
              <a:off x="1468013" y="1851784"/>
              <a:ext cx="1446971" cy="1429843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15DB64DF-3821-A24A-859C-FD92DD33E5B9}"/>
              </a:ext>
            </a:extLst>
          </p:cNvPr>
          <p:cNvGrpSpPr/>
          <p:nvPr/>
        </p:nvGrpSpPr>
        <p:grpSpPr>
          <a:xfrm>
            <a:off x="7049652" y="2324142"/>
            <a:ext cx="3829618" cy="3822773"/>
            <a:chOff x="1468013" y="414549"/>
            <a:chExt cx="2879337" cy="2867080"/>
          </a:xfrm>
          <a:solidFill>
            <a:schemeClr val="accent6"/>
          </a:solidFill>
        </p:grpSpPr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E54363CE-7B20-EE41-B151-18565664CBDF}"/>
                </a:ext>
              </a:extLst>
            </p:cNvPr>
            <p:cNvGrpSpPr/>
            <p:nvPr/>
          </p:nvGrpSpPr>
          <p:grpSpPr>
            <a:xfrm>
              <a:off x="1472882" y="414549"/>
              <a:ext cx="2874468" cy="2867080"/>
              <a:chOff x="4777001" y="2490994"/>
              <a:chExt cx="1574637" cy="1570590"/>
            </a:xfrm>
            <a:grpFill/>
          </p:grpSpPr>
          <p:sp>
            <p:nvSpPr>
              <p:cNvPr id="29" name="Right Triangle 28">
                <a:extLst>
                  <a:ext uri="{FF2B5EF4-FFF2-40B4-BE49-F238E27FC236}">
                    <a16:creationId xmlns="" xmlns:a16="http://schemas.microsoft.com/office/drawing/2014/main" id="{F65E48BB-5CA3-554E-BAD0-722A7BA1CD75}"/>
                  </a:ext>
                </a:extLst>
              </p:cNvPr>
              <p:cNvSpPr/>
              <p:nvPr/>
            </p:nvSpPr>
            <p:spPr>
              <a:xfrm>
                <a:off x="5564319" y="3274265"/>
                <a:ext cx="787319" cy="787319"/>
              </a:xfrm>
              <a:prstGeom prst="rt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0" name="Right Triangle 29">
                <a:extLst>
                  <a:ext uri="{FF2B5EF4-FFF2-40B4-BE49-F238E27FC236}">
                    <a16:creationId xmlns="" xmlns:a16="http://schemas.microsoft.com/office/drawing/2014/main" id="{C0EBAADD-5A29-EF4E-BB8F-E93541DB997A}"/>
                  </a:ext>
                </a:extLst>
              </p:cNvPr>
              <p:cNvSpPr/>
              <p:nvPr/>
            </p:nvSpPr>
            <p:spPr>
              <a:xfrm>
                <a:off x="4777002" y="2490994"/>
                <a:ext cx="789984" cy="787319"/>
              </a:xfrm>
              <a:prstGeom prst="rt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8B2E9C85-9053-5B47-AA2B-55ED39F70C7A}"/>
                  </a:ext>
                </a:extLst>
              </p:cNvPr>
              <p:cNvSpPr/>
              <p:nvPr/>
            </p:nvSpPr>
            <p:spPr>
              <a:xfrm>
                <a:off x="4777001" y="3277474"/>
                <a:ext cx="787318" cy="78410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</p:grp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8F0D3827-0E73-214A-AD87-9D05ED6DD6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68013" y="1851784"/>
              <a:ext cx="1446971" cy="1429843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735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92ED6FFB-3DC2-5E46-B077-9D39AC0B7228}"/>
              </a:ext>
            </a:extLst>
          </p:cNvPr>
          <p:cNvGrpSpPr/>
          <p:nvPr/>
        </p:nvGrpSpPr>
        <p:grpSpPr>
          <a:xfrm>
            <a:off x="5037413" y="422807"/>
            <a:ext cx="1417236" cy="1501808"/>
            <a:chOff x="3765657" y="317105"/>
            <a:chExt cx="1065563" cy="1126356"/>
          </a:xfrm>
        </p:grpSpPr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C4A4F81C-03DB-CC44-935D-CD9F67930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657" y="317105"/>
              <a:ext cx="1065563" cy="1126356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72E748F1-65AF-504E-82CA-F82B5FDFEBD7}"/>
                </a:ext>
              </a:extLst>
            </p:cNvPr>
            <p:cNvSpPr txBox="1"/>
            <p:nvPr/>
          </p:nvSpPr>
          <p:spPr>
            <a:xfrm>
              <a:off x="3962002" y="752954"/>
              <a:ext cx="302653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4FF89F9B-7EDF-FE49-B143-93CC114B2D9B}"/>
              </a:ext>
            </a:extLst>
          </p:cNvPr>
          <p:cNvGrpSpPr/>
          <p:nvPr/>
        </p:nvGrpSpPr>
        <p:grpSpPr>
          <a:xfrm>
            <a:off x="5269601" y="2208737"/>
            <a:ext cx="907391" cy="1488299"/>
            <a:chOff x="3962002" y="1656553"/>
            <a:chExt cx="682231" cy="1116224"/>
          </a:xfrm>
        </p:grpSpPr>
        <p:pic>
          <p:nvPicPr>
            <p:cNvPr id="31" name="Picture 30">
              <a:extLst>
                <a:ext uri="{FF2B5EF4-FFF2-40B4-BE49-F238E27FC236}">
                  <a16:creationId xmlns="" xmlns:a16="http://schemas.microsoft.com/office/drawing/2014/main" id="{B99B187B-2127-3B4A-8F36-72F75A45D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002" y="1656553"/>
              <a:ext cx="682231" cy="1116224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0EAF0B7F-C417-4544-A430-710FF90137A0}"/>
                </a:ext>
              </a:extLst>
            </p:cNvPr>
            <p:cNvSpPr txBox="1"/>
            <p:nvPr/>
          </p:nvSpPr>
          <p:spPr>
            <a:xfrm>
              <a:off x="4003042" y="1663456"/>
              <a:ext cx="302653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2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0DC3FBE7-1AC1-FE44-ADAE-33E58CAFBE3E}"/>
              </a:ext>
            </a:extLst>
          </p:cNvPr>
          <p:cNvGrpSpPr/>
          <p:nvPr/>
        </p:nvGrpSpPr>
        <p:grpSpPr>
          <a:xfrm>
            <a:off x="5050001" y="3841771"/>
            <a:ext cx="1053382" cy="627431"/>
            <a:chOff x="3796894" y="2881327"/>
            <a:chExt cx="791996" cy="470573"/>
          </a:xfrm>
        </p:grpSpPr>
        <p:pic>
          <p:nvPicPr>
            <p:cNvPr id="34" name="Picture 33">
              <a:extLst>
                <a:ext uri="{FF2B5EF4-FFF2-40B4-BE49-F238E27FC236}">
                  <a16:creationId xmlns="" xmlns:a16="http://schemas.microsoft.com/office/drawing/2014/main" id="{06F54548-3BBF-1941-B23F-5E5FA4563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6894" y="2881327"/>
              <a:ext cx="791996" cy="455947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0EA23DEF-10DA-1244-8724-CDDFD7DAB0EC}"/>
                </a:ext>
              </a:extLst>
            </p:cNvPr>
            <p:cNvSpPr txBox="1"/>
            <p:nvPr/>
          </p:nvSpPr>
          <p:spPr>
            <a:xfrm>
              <a:off x="4041565" y="3005651"/>
              <a:ext cx="302653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3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73F39466-22AA-5E41-ACA7-FEBA73B66144}"/>
              </a:ext>
            </a:extLst>
          </p:cNvPr>
          <p:cNvGrpSpPr/>
          <p:nvPr/>
        </p:nvGrpSpPr>
        <p:grpSpPr>
          <a:xfrm>
            <a:off x="5419475" y="4939128"/>
            <a:ext cx="595195" cy="1188837"/>
            <a:chOff x="4074686" y="3704346"/>
            <a:chExt cx="447503" cy="891628"/>
          </a:xfrm>
        </p:grpSpPr>
        <p:pic>
          <p:nvPicPr>
            <p:cNvPr id="37" name="Picture 36">
              <a:extLst>
                <a:ext uri="{FF2B5EF4-FFF2-40B4-BE49-F238E27FC236}">
                  <a16:creationId xmlns="" xmlns:a16="http://schemas.microsoft.com/office/drawing/2014/main" id="{32BDC013-CB26-C242-854A-F0D3A8E45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4686" y="3704346"/>
              <a:ext cx="447503" cy="891628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785EC342-8DCE-8446-A961-7DC3B354A6E2}"/>
                </a:ext>
              </a:extLst>
            </p:cNvPr>
            <p:cNvSpPr txBox="1"/>
            <p:nvPr/>
          </p:nvSpPr>
          <p:spPr>
            <a:xfrm>
              <a:off x="4074686" y="3965494"/>
              <a:ext cx="302653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4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6374C8DA-49BC-E342-82E3-AE9100135ED5}"/>
              </a:ext>
            </a:extLst>
          </p:cNvPr>
          <p:cNvGrpSpPr/>
          <p:nvPr/>
        </p:nvGrpSpPr>
        <p:grpSpPr>
          <a:xfrm>
            <a:off x="9460640" y="434065"/>
            <a:ext cx="907391" cy="1490551"/>
            <a:chOff x="7113077" y="325548"/>
            <a:chExt cx="682231" cy="1117913"/>
          </a:xfrm>
        </p:grpSpPr>
        <p:pic>
          <p:nvPicPr>
            <p:cNvPr id="40" name="Picture 39">
              <a:extLst>
                <a:ext uri="{FF2B5EF4-FFF2-40B4-BE49-F238E27FC236}">
                  <a16:creationId xmlns="" xmlns:a16="http://schemas.microsoft.com/office/drawing/2014/main" id="{C31EECC5-FF05-A04B-92BF-45927A726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3077" y="325548"/>
              <a:ext cx="682231" cy="1117913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DFDF7927-3794-0548-8125-DE5BEA457CDA}"/>
                </a:ext>
              </a:extLst>
            </p:cNvPr>
            <p:cNvSpPr txBox="1"/>
            <p:nvPr/>
          </p:nvSpPr>
          <p:spPr>
            <a:xfrm>
              <a:off x="7438150" y="829852"/>
              <a:ext cx="302653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A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AF5E79E1-1EBC-254B-AD7F-B1371492E43E}"/>
              </a:ext>
            </a:extLst>
          </p:cNvPr>
          <p:cNvGrpSpPr/>
          <p:nvPr/>
        </p:nvGrpSpPr>
        <p:grpSpPr>
          <a:xfrm>
            <a:off x="9417966" y="2405351"/>
            <a:ext cx="950065" cy="920899"/>
            <a:chOff x="7080992" y="1804013"/>
            <a:chExt cx="714316" cy="690674"/>
          </a:xfrm>
        </p:grpSpPr>
        <p:pic>
          <p:nvPicPr>
            <p:cNvPr id="43" name="Picture 42">
              <a:extLst>
                <a:ext uri="{FF2B5EF4-FFF2-40B4-BE49-F238E27FC236}">
                  <a16:creationId xmlns="" xmlns:a16="http://schemas.microsoft.com/office/drawing/2014/main" id="{3AFEA988-E313-764F-9A8B-FDE9D4153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0992" y="1804013"/>
              <a:ext cx="714316" cy="690674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BC2FC5C2-C126-B94D-BE49-551A29A4AE61}"/>
                </a:ext>
              </a:extLst>
            </p:cNvPr>
            <p:cNvSpPr txBox="1"/>
            <p:nvPr/>
          </p:nvSpPr>
          <p:spPr>
            <a:xfrm>
              <a:off x="7361969" y="2032788"/>
              <a:ext cx="302653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B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53090F35-19C0-8746-A971-D3EE14DA6D48}"/>
              </a:ext>
            </a:extLst>
          </p:cNvPr>
          <p:cNvGrpSpPr/>
          <p:nvPr/>
        </p:nvGrpSpPr>
        <p:grpSpPr>
          <a:xfrm>
            <a:off x="9617861" y="3641379"/>
            <a:ext cx="750170" cy="1008712"/>
            <a:chOff x="7231285" y="2731034"/>
            <a:chExt cx="564023" cy="756534"/>
          </a:xfrm>
        </p:grpSpPr>
        <p:pic>
          <p:nvPicPr>
            <p:cNvPr id="46" name="Picture 45">
              <a:extLst>
                <a:ext uri="{FF2B5EF4-FFF2-40B4-BE49-F238E27FC236}">
                  <a16:creationId xmlns="" xmlns:a16="http://schemas.microsoft.com/office/drawing/2014/main" id="{539D552D-56E0-4F4F-8CE2-CFD804BB3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1285" y="2731034"/>
              <a:ext cx="564023" cy="756534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A015B92B-4E25-C548-8105-20F5B4EB3554}"/>
                </a:ext>
              </a:extLst>
            </p:cNvPr>
            <p:cNvSpPr txBox="1"/>
            <p:nvPr/>
          </p:nvSpPr>
          <p:spPr>
            <a:xfrm>
              <a:off x="7361969" y="2924634"/>
              <a:ext cx="302653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0DE448B5-176B-264B-A1BE-D0D7D4271E19}"/>
              </a:ext>
            </a:extLst>
          </p:cNvPr>
          <p:cNvGrpSpPr/>
          <p:nvPr/>
        </p:nvGrpSpPr>
        <p:grpSpPr>
          <a:xfrm>
            <a:off x="9590909" y="4939128"/>
            <a:ext cx="777122" cy="1188837"/>
            <a:chOff x="7211021" y="3704346"/>
            <a:chExt cx="584287" cy="891628"/>
          </a:xfrm>
        </p:grpSpPr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39D6578D-0A25-4D44-9D9C-97F98D8A6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1021" y="3704346"/>
              <a:ext cx="584287" cy="891628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E369EC73-1B9D-1B40-B390-64E2D0B36472}"/>
                </a:ext>
              </a:extLst>
            </p:cNvPr>
            <p:cNvSpPr txBox="1"/>
            <p:nvPr/>
          </p:nvSpPr>
          <p:spPr>
            <a:xfrm>
              <a:off x="7429309" y="3965958"/>
              <a:ext cx="302653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D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50E7955B-DE54-F940-ABF4-19B551D8C592}"/>
              </a:ext>
            </a:extLst>
          </p:cNvPr>
          <p:cNvSpPr txBox="1"/>
          <p:nvPr/>
        </p:nvSpPr>
        <p:spPr>
          <a:xfrm>
            <a:off x="464279" y="344471"/>
            <a:ext cx="4216615" cy="3419740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>
              <a:spcBef>
                <a:spcPts val="599"/>
              </a:spcBef>
            </a:pPr>
            <a:r>
              <a:rPr lang="en-US" sz="3200" b="1" dirty="0">
                <a:latin typeface="Arial" pitchFamily="34" charset="0"/>
                <a:ea typeface="Kids" pitchFamily="2" charset="0"/>
                <a:cs typeface="Arial" pitchFamily="34" charset="0"/>
              </a:rPr>
              <a:t>2. </a:t>
            </a:r>
            <a:r>
              <a:rPr lang="en-US" sz="3200" b="1" dirty="0" err="1">
                <a:latin typeface="Arial" pitchFamily="34" charset="0"/>
                <a:ea typeface="Kids" pitchFamily="2" charset="0"/>
                <a:cs typeface="Arial" pitchFamily="34" charset="0"/>
              </a:rPr>
              <a:t>Tìm</a:t>
            </a:r>
            <a:r>
              <a:rPr lang="en-US" sz="3200" b="1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Kids" pitchFamily="2" charset="0"/>
                <a:cs typeface="Arial" pitchFamily="34" charset="0"/>
              </a:rPr>
              <a:t>hai</a:t>
            </a:r>
            <a:r>
              <a:rPr lang="en-US" sz="3200" b="1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Kids" pitchFamily="2" charset="0"/>
                <a:cs typeface="Arial" pitchFamily="34" charset="0"/>
              </a:rPr>
              <a:t>miếng</a:t>
            </a:r>
            <a:r>
              <a:rPr lang="en-US" sz="3200" b="1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Kids" pitchFamily="2" charset="0"/>
                <a:cs typeface="Arial" pitchFamily="34" charset="0"/>
              </a:rPr>
              <a:t>bìa</a:t>
            </a:r>
            <a:r>
              <a:rPr lang="en-US" sz="3200" b="1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Kids" pitchFamily="2" charset="0"/>
                <a:cs typeface="Arial" pitchFamily="34" charset="0"/>
              </a:rPr>
              <a:t>để</a:t>
            </a:r>
            <a:r>
              <a:rPr lang="en-US" sz="3200" b="1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Kids" pitchFamily="2" charset="0"/>
                <a:cs typeface="Arial" pitchFamily="34" charset="0"/>
              </a:rPr>
              <a:t>ghép</a:t>
            </a:r>
            <a:r>
              <a:rPr lang="en-US" sz="3200" b="1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Kids" pitchFamily="2" charset="0"/>
                <a:cs typeface="Arial" pitchFamily="34" charset="0"/>
              </a:rPr>
              <a:t>được</a:t>
            </a:r>
            <a:r>
              <a:rPr lang="en-US" sz="3200" b="1" dirty="0">
                <a:latin typeface="Arial" pitchFamily="34" charset="0"/>
                <a:ea typeface="Kids" pitchFamily="2" charset="0"/>
                <a:cs typeface="Arial" pitchFamily="34" charset="0"/>
              </a:rPr>
              <a:t>: </a:t>
            </a:r>
          </a:p>
          <a:p>
            <a:pPr marL="456468" indent="-456468">
              <a:spcBef>
                <a:spcPts val="599"/>
              </a:spcBef>
              <a:buFontTx/>
              <a:buChar char="-"/>
            </a:pP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tròn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</a:p>
          <a:p>
            <a:pPr marL="456468" indent="-456468">
              <a:spcBef>
                <a:spcPts val="599"/>
              </a:spcBef>
              <a:buFontTx/>
              <a:buChar char="-"/>
            </a:pP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vuông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</a:p>
          <a:p>
            <a:pPr marL="456468" indent="-456468">
              <a:spcBef>
                <a:spcPts val="599"/>
              </a:spcBef>
              <a:buFontTx/>
              <a:buChar char="-"/>
            </a:pP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tam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giác</a:t>
            </a:r>
            <a:endParaRPr lang="en-US" sz="3200" dirty="0">
              <a:latin typeface="Arial" pitchFamily="34" charset="0"/>
              <a:ea typeface="Kids" pitchFamily="2" charset="0"/>
              <a:cs typeface="Arial" pitchFamily="34" charset="0"/>
            </a:endParaRPr>
          </a:p>
          <a:p>
            <a:pPr marL="456468" indent="-456468">
              <a:spcBef>
                <a:spcPts val="599"/>
              </a:spcBef>
              <a:buFontTx/>
              <a:buChar char="-"/>
            </a:pP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chữ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nhật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515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4262E-6 -5.36871E-7 L -0.34415 0.25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16" y="129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6588E-6 -3.74576E-6 L -0.30528 0.1629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72" y="8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2409E-6 -4.52638E-6 L -0.31551 -0.4578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76" y="-2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1899E-6 -1.19099E-6 L -0.31239 0.0003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34223" y="-572814"/>
            <a:ext cx="7840407" cy="7278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519" y="1408385"/>
            <a:ext cx="6178536" cy="1143000"/>
          </a:xfrm>
        </p:spPr>
        <p:txBody>
          <a:bodyPr>
            <a:normAutofit/>
          </a:bodyPr>
          <a:lstStyle/>
          <a:p>
            <a:r>
              <a:rPr lang="en-US" sz="600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Củng cố - Dặn dò</a:t>
            </a:r>
            <a:endParaRPr lang="en-US" sz="600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62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71609" y="937038"/>
            <a:ext cx="1181862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08980" y="2118437"/>
            <a:ext cx="109438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THỰC HÀNH LẮP GHÉP VÀ XẾP HÌNH</a:t>
            </a:r>
          </a:p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(Tiết 20)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28219" y="12192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atin typeface="Arial" pitchFamily="34" charset="0"/>
                <a:cs typeface="Arial" pitchFamily="34" charset="0"/>
              </a:rPr>
              <a:t>Bài 8</a:t>
            </a:r>
            <a:endParaRPr lang="en-US" sz="48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F4CFC198-6104-1B4D-BD07-2C0712B68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919" y="3733800"/>
            <a:ext cx="4824069" cy="335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7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8610"/>
            <a:ext cx="12177145" cy="6849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19" y="228600"/>
            <a:ext cx="7207238" cy="36125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967119" y="3224092"/>
            <a:ext cx="1504817" cy="36339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99919" y="3579546"/>
            <a:ext cx="1582965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S/52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88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1136" y="185112"/>
            <a:ext cx="12079608" cy="567331"/>
            <a:chOff x="448541" y="265777"/>
            <a:chExt cx="11517270" cy="567331"/>
          </a:xfrm>
        </p:grpSpPr>
        <p:sp>
          <p:nvSpPr>
            <p:cNvPr id="2" name="Oval 1"/>
            <p:cNvSpPr/>
            <p:nvPr/>
          </p:nvSpPr>
          <p:spPr>
            <a:xfrm>
              <a:off x="448541" y="265777"/>
              <a:ext cx="523099" cy="5486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36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44394" y="309888"/>
              <a:ext cx="110214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Bạn Việt cắt miếng bìa hình vuông thành bốn miếng bìa hình tam giác. </a:t>
              </a:r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84081" y="1317443"/>
            <a:ext cx="1196344" cy="1196343"/>
            <a:chOff x="975519" y="1271722"/>
            <a:chExt cx="1196344" cy="1196343"/>
          </a:xfrm>
        </p:grpSpPr>
        <p:sp>
          <p:nvSpPr>
            <p:cNvPr id="22" name="Rectangle 21"/>
            <p:cNvSpPr/>
            <p:nvPr/>
          </p:nvSpPr>
          <p:spPr>
            <a:xfrm>
              <a:off x="975519" y="1271722"/>
              <a:ext cx="1196343" cy="1196343"/>
            </a:xfrm>
            <a:prstGeom prst="rect">
              <a:avLst/>
            </a:prstGeom>
            <a:solidFill>
              <a:srgbClr val="FC84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975519" y="1271722"/>
              <a:ext cx="1196343" cy="1196343"/>
            </a:xfrm>
            <a:prstGeom prst="line">
              <a:avLst/>
            </a:prstGeom>
            <a:ln w="31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975519" y="1271722"/>
              <a:ext cx="1196344" cy="1196343"/>
            </a:xfrm>
            <a:prstGeom prst="line">
              <a:avLst/>
            </a:prstGeom>
            <a:ln w="31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Isosceles Triangle 17"/>
          <p:cNvSpPr/>
          <p:nvPr/>
        </p:nvSpPr>
        <p:spPr>
          <a:xfrm rot="13507567">
            <a:off x="6289111" y="1929116"/>
            <a:ext cx="1183643" cy="594203"/>
          </a:xfrm>
          <a:custGeom>
            <a:avLst/>
            <a:gdLst>
              <a:gd name="connsiteX0" fmla="*/ 0 w 1188720"/>
              <a:gd name="connsiteY0" fmla="*/ 566422 h 566422"/>
              <a:gd name="connsiteX1" fmla="*/ 594360 w 1188720"/>
              <a:gd name="connsiteY1" fmla="*/ 0 h 566422"/>
              <a:gd name="connsiteX2" fmla="*/ 1188720 w 1188720"/>
              <a:gd name="connsiteY2" fmla="*/ 566422 h 566422"/>
              <a:gd name="connsiteX3" fmla="*/ 0 w 1188720"/>
              <a:gd name="connsiteY3" fmla="*/ 566422 h 566422"/>
              <a:gd name="connsiteX0" fmla="*/ 0 w 1188720"/>
              <a:gd name="connsiteY0" fmla="*/ 591822 h 591822"/>
              <a:gd name="connsiteX1" fmla="*/ 594360 w 1188720"/>
              <a:gd name="connsiteY1" fmla="*/ 0 h 591822"/>
              <a:gd name="connsiteX2" fmla="*/ 1188720 w 1188720"/>
              <a:gd name="connsiteY2" fmla="*/ 591822 h 591822"/>
              <a:gd name="connsiteX3" fmla="*/ 0 w 1188720"/>
              <a:gd name="connsiteY3" fmla="*/ 591822 h 591822"/>
              <a:gd name="connsiteX0" fmla="*/ 0 w 1169670"/>
              <a:gd name="connsiteY0" fmla="*/ 591822 h 591822"/>
              <a:gd name="connsiteX1" fmla="*/ 575310 w 1169670"/>
              <a:gd name="connsiteY1" fmla="*/ 0 h 591822"/>
              <a:gd name="connsiteX2" fmla="*/ 1169670 w 1169670"/>
              <a:gd name="connsiteY2" fmla="*/ 591822 h 591822"/>
              <a:gd name="connsiteX3" fmla="*/ 0 w 1169670"/>
              <a:gd name="connsiteY3" fmla="*/ 591822 h 591822"/>
              <a:gd name="connsiteX0" fmla="*/ 0 w 1144270"/>
              <a:gd name="connsiteY0" fmla="*/ 591822 h 591822"/>
              <a:gd name="connsiteX1" fmla="*/ 575310 w 1144270"/>
              <a:gd name="connsiteY1" fmla="*/ 0 h 591822"/>
              <a:gd name="connsiteX2" fmla="*/ 1144270 w 1144270"/>
              <a:gd name="connsiteY2" fmla="*/ 591822 h 591822"/>
              <a:gd name="connsiteX3" fmla="*/ 0 w 1144270"/>
              <a:gd name="connsiteY3" fmla="*/ 591822 h 591822"/>
              <a:gd name="connsiteX0" fmla="*/ 0 w 1150620"/>
              <a:gd name="connsiteY0" fmla="*/ 591822 h 591822"/>
              <a:gd name="connsiteX1" fmla="*/ 575310 w 1150620"/>
              <a:gd name="connsiteY1" fmla="*/ 0 h 591822"/>
              <a:gd name="connsiteX2" fmla="*/ 1150620 w 1150620"/>
              <a:gd name="connsiteY2" fmla="*/ 572772 h 591822"/>
              <a:gd name="connsiteX3" fmla="*/ 0 w 1150620"/>
              <a:gd name="connsiteY3" fmla="*/ 591822 h 591822"/>
              <a:gd name="connsiteX0" fmla="*/ 0 w 1156970"/>
              <a:gd name="connsiteY0" fmla="*/ 579122 h 579122"/>
              <a:gd name="connsiteX1" fmla="*/ 581660 w 1156970"/>
              <a:gd name="connsiteY1" fmla="*/ 0 h 579122"/>
              <a:gd name="connsiteX2" fmla="*/ 1156970 w 1156970"/>
              <a:gd name="connsiteY2" fmla="*/ 572772 h 579122"/>
              <a:gd name="connsiteX3" fmla="*/ 0 w 1156970"/>
              <a:gd name="connsiteY3" fmla="*/ 579122 h 57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6970" h="579122">
                <a:moveTo>
                  <a:pt x="0" y="579122"/>
                </a:moveTo>
                <a:lnTo>
                  <a:pt x="581660" y="0"/>
                </a:lnTo>
                <a:lnTo>
                  <a:pt x="1156970" y="572772"/>
                </a:lnTo>
                <a:lnTo>
                  <a:pt x="0" y="579122"/>
                </a:lnTo>
                <a:close/>
              </a:path>
            </a:pathLst>
          </a:custGeom>
          <a:solidFill>
            <a:srgbClr val="FC8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17"/>
          <p:cNvSpPr/>
          <p:nvPr/>
        </p:nvSpPr>
        <p:spPr>
          <a:xfrm rot="13507567">
            <a:off x="7413272" y="1915969"/>
            <a:ext cx="1183643" cy="594203"/>
          </a:xfrm>
          <a:custGeom>
            <a:avLst/>
            <a:gdLst>
              <a:gd name="connsiteX0" fmla="*/ 0 w 1188720"/>
              <a:gd name="connsiteY0" fmla="*/ 566422 h 566422"/>
              <a:gd name="connsiteX1" fmla="*/ 594360 w 1188720"/>
              <a:gd name="connsiteY1" fmla="*/ 0 h 566422"/>
              <a:gd name="connsiteX2" fmla="*/ 1188720 w 1188720"/>
              <a:gd name="connsiteY2" fmla="*/ 566422 h 566422"/>
              <a:gd name="connsiteX3" fmla="*/ 0 w 1188720"/>
              <a:gd name="connsiteY3" fmla="*/ 566422 h 566422"/>
              <a:gd name="connsiteX0" fmla="*/ 0 w 1188720"/>
              <a:gd name="connsiteY0" fmla="*/ 591822 h 591822"/>
              <a:gd name="connsiteX1" fmla="*/ 594360 w 1188720"/>
              <a:gd name="connsiteY1" fmla="*/ 0 h 591822"/>
              <a:gd name="connsiteX2" fmla="*/ 1188720 w 1188720"/>
              <a:gd name="connsiteY2" fmla="*/ 591822 h 591822"/>
              <a:gd name="connsiteX3" fmla="*/ 0 w 1188720"/>
              <a:gd name="connsiteY3" fmla="*/ 591822 h 591822"/>
              <a:gd name="connsiteX0" fmla="*/ 0 w 1169670"/>
              <a:gd name="connsiteY0" fmla="*/ 591822 h 591822"/>
              <a:gd name="connsiteX1" fmla="*/ 575310 w 1169670"/>
              <a:gd name="connsiteY1" fmla="*/ 0 h 591822"/>
              <a:gd name="connsiteX2" fmla="*/ 1169670 w 1169670"/>
              <a:gd name="connsiteY2" fmla="*/ 591822 h 591822"/>
              <a:gd name="connsiteX3" fmla="*/ 0 w 1169670"/>
              <a:gd name="connsiteY3" fmla="*/ 591822 h 591822"/>
              <a:gd name="connsiteX0" fmla="*/ 0 w 1144270"/>
              <a:gd name="connsiteY0" fmla="*/ 591822 h 591822"/>
              <a:gd name="connsiteX1" fmla="*/ 575310 w 1144270"/>
              <a:gd name="connsiteY1" fmla="*/ 0 h 591822"/>
              <a:gd name="connsiteX2" fmla="*/ 1144270 w 1144270"/>
              <a:gd name="connsiteY2" fmla="*/ 591822 h 591822"/>
              <a:gd name="connsiteX3" fmla="*/ 0 w 1144270"/>
              <a:gd name="connsiteY3" fmla="*/ 591822 h 591822"/>
              <a:gd name="connsiteX0" fmla="*/ 0 w 1150620"/>
              <a:gd name="connsiteY0" fmla="*/ 591822 h 591822"/>
              <a:gd name="connsiteX1" fmla="*/ 575310 w 1150620"/>
              <a:gd name="connsiteY1" fmla="*/ 0 h 591822"/>
              <a:gd name="connsiteX2" fmla="*/ 1150620 w 1150620"/>
              <a:gd name="connsiteY2" fmla="*/ 572772 h 591822"/>
              <a:gd name="connsiteX3" fmla="*/ 0 w 1150620"/>
              <a:gd name="connsiteY3" fmla="*/ 591822 h 591822"/>
              <a:gd name="connsiteX0" fmla="*/ 0 w 1156970"/>
              <a:gd name="connsiteY0" fmla="*/ 579122 h 579122"/>
              <a:gd name="connsiteX1" fmla="*/ 581660 w 1156970"/>
              <a:gd name="connsiteY1" fmla="*/ 0 h 579122"/>
              <a:gd name="connsiteX2" fmla="*/ 1156970 w 1156970"/>
              <a:gd name="connsiteY2" fmla="*/ 572772 h 579122"/>
              <a:gd name="connsiteX3" fmla="*/ 0 w 1156970"/>
              <a:gd name="connsiteY3" fmla="*/ 579122 h 57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6970" h="579122">
                <a:moveTo>
                  <a:pt x="0" y="579122"/>
                </a:moveTo>
                <a:lnTo>
                  <a:pt x="581660" y="0"/>
                </a:lnTo>
                <a:lnTo>
                  <a:pt x="1156970" y="572772"/>
                </a:lnTo>
                <a:lnTo>
                  <a:pt x="0" y="579122"/>
                </a:lnTo>
                <a:close/>
              </a:path>
            </a:pathLst>
          </a:custGeom>
          <a:solidFill>
            <a:srgbClr val="FC8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17"/>
          <p:cNvSpPr/>
          <p:nvPr/>
        </p:nvSpPr>
        <p:spPr>
          <a:xfrm rot="13507567">
            <a:off x="8537433" y="1902822"/>
            <a:ext cx="1183643" cy="594203"/>
          </a:xfrm>
          <a:custGeom>
            <a:avLst/>
            <a:gdLst>
              <a:gd name="connsiteX0" fmla="*/ 0 w 1188720"/>
              <a:gd name="connsiteY0" fmla="*/ 566422 h 566422"/>
              <a:gd name="connsiteX1" fmla="*/ 594360 w 1188720"/>
              <a:gd name="connsiteY1" fmla="*/ 0 h 566422"/>
              <a:gd name="connsiteX2" fmla="*/ 1188720 w 1188720"/>
              <a:gd name="connsiteY2" fmla="*/ 566422 h 566422"/>
              <a:gd name="connsiteX3" fmla="*/ 0 w 1188720"/>
              <a:gd name="connsiteY3" fmla="*/ 566422 h 566422"/>
              <a:gd name="connsiteX0" fmla="*/ 0 w 1188720"/>
              <a:gd name="connsiteY0" fmla="*/ 591822 h 591822"/>
              <a:gd name="connsiteX1" fmla="*/ 594360 w 1188720"/>
              <a:gd name="connsiteY1" fmla="*/ 0 h 591822"/>
              <a:gd name="connsiteX2" fmla="*/ 1188720 w 1188720"/>
              <a:gd name="connsiteY2" fmla="*/ 591822 h 591822"/>
              <a:gd name="connsiteX3" fmla="*/ 0 w 1188720"/>
              <a:gd name="connsiteY3" fmla="*/ 591822 h 591822"/>
              <a:gd name="connsiteX0" fmla="*/ 0 w 1169670"/>
              <a:gd name="connsiteY0" fmla="*/ 591822 h 591822"/>
              <a:gd name="connsiteX1" fmla="*/ 575310 w 1169670"/>
              <a:gd name="connsiteY1" fmla="*/ 0 h 591822"/>
              <a:gd name="connsiteX2" fmla="*/ 1169670 w 1169670"/>
              <a:gd name="connsiteY2" fmla="*/ 591822 h 591822"/>
              <a:gd name="connsiteX3" fmla="*/ 0 w 1169670"/>
              <a:gd name="connsiteY3" fmla="*/ 591822 h 591822"/>
              <a:gd name="connsiteX0" fmla="*/ 0 w 1144270"/>
              <a:gd name="connsiteY0" fmla="*/ 591822 h 591822"/>
              <a:gd name="connsiteX1" fmla="*/ 575310 w 1144270"/>
              <a:gd name="connsiteY1" fmla="*/ 0 h 591822"/>
              <a:gd name="connsiteX2" fmla="*/ 1144270 w 1144270"/>
              <a:gd name="connsiteY2" fmla="*/ 591822 h 591822"/>
              <a:gd name="connsiteX3" fmla="*/ 0 w 1144270"/>
              <a:gd name="connsiteY3" fmla="*/ 591822 h 591822"/>
              <a:gd name="connsiteX0" fmla="*/ 0 w 1150620"/>
              <a:gd name="connsiteY0" fmla="*/ 591822 h 591822"/>
              <a:gd name="connsiteX1" fmla="*/ 575310 w 1150620"/>
              <a:gd name="connsiteY1" fmla="*/ 0 h 591822"/>
              <a:gd name="connsiteX2" fmla="*/ 1150620 w 1150620"/>
              <a:gd name="connsiteY2" fmla="*/ 572772 h 591822"/>
              <a:gd name="connsiteX3" fmla="*/ 0 w 1150620"/>
              <a:gd name="connsiteY3" fmla="*/ 591822 h 591822"/>
              <a:gd name="connsiteX0" fmla="*/ 0 w 1156970"/>
              <a:gd name="connsiteY0" fmla="*/ 579122 h 579122"/>
              <a:gd name="connsiteX1" fmla="*/ 581660 w 1156970"/>
              <a:gd name="connsiteY1" fmla="*/ 0 h 579122"/>
              <a:gd name="connsiteX2" fmla="*/ 1156970 w 1156970"/>
              <a:gd name="connsiteY2" fmla="*/ 572772 h 579122"/>
              <a:gd name="connsiteX3" fmla="*/ 0 w 1156970"/>
              <a:gd name="connsiteY3" fmla="*/ 579122 h 57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6970" h="579122">
                <a:moveTo>
                  <a:pt x="0" y="579122"/>
                </a:moveTo>
                <a:lnTo>
                  <a:pt x="581660" y="0"/>
                </a:lnTo>
                <a:lnTo>
                  <a:pt x="1156970" y="572772"/>
                </a:lnTo>
                <a:lnTo>
                  <a:pt x="0" y="579122"/>
                </a:lnTo>
                <a:close/>
              </a:path>
            </a:pathLst>
          </a:custGeom>
          <a:solidFill>
            <a:srgbClr val="FC8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17"/>
          <p:cNvSpPr/>
          <p:nvPr/>
        </p:nvSpPr>
        <p:spPr>
          <a:xfrm rot="13507567">
            <a:off x="9661594" y="1889675"/>
            <a:ext cx="1183643" cy="594203"/>
          </a:xfrm>
          <a:custGeom>
            <a:avLst/>
            <a:gdLst>
              <a:gd name="connsiteX0" fmla="*/ 0 w 1188720"/>
              <a:gd name="connsiteY0" fmla="*/ 566422 h 566422"/>
              <a:gd name="connsiteX1" fmla="*/ 594360 w 1188720"/>
              <a:gd name="connsiteY1" fmla="*/ 0 h 566422"/>
              <a:gd name="connsiteX2" fmla="*/ 1188720 w 1188720"/>
              <a:gd name="connsiteY2" fmla="*/ 566422 h 566422"/>
              <a:gd name="connsiteX3" fmla="*/ 0 w 1188720"/>
              <a:gd name="connsiteY3" fmla="*/ 566422 h 566422"/>
              <a:gd name="connsiteX0" fmla="*/ 0 w 1188720"/>
              <a:gd name="connsiteY0" fmla="*/ 591822 h 591822"/>
              <a:gd name="connsiteX1" fmla="*/ 594360 w 1188720"/>
              <a:gd name="connsiteY1" fmla="*/ 0 h 591822"/>
              <a:gd name="connsiteX2" fmla="*/ 1188720 w 1188720"/>
              <a:gd name="connsiteY2" fmla="*/ 591822 h 591822"/>
              <a:gd name="connsiteX3" fmla="*/ 0 w 1188720"/>
              <a:gd name="connsiteY3" fmla="*/ 591822 h 591822"/>
              <a:gd name="connsiteX0" fmla="*/ 0 w 1169670"/>
              <a:gd name="connsiteY0" fmla="*/ 591822 h 591822"/>
              <a:gd name="connsiteX1" fmla="*/ 575310 w 1169670"/>
              <a:gd name="connsiteY1" fmla="*/ 0 h 591822"/>
              <a:gd name="connsiteX2" fmla="*/ 1169670 w 1169670"/>
              <a:gd name="connsiteY2" fmla="*/ 591822 h 591822"/>
              <a:gd name="connsiteX3" fmla="*/ 0 w 1169670"/>
              <a:gd name="connsiteY3" fmla="*/ 591822 h 591822"/>
              <a:gd name="connsiteX0" fmla="*/ 0 w 1144270"/>
              <a:gd name="connsiteY0" fmla="*/ 591822 h 591822"/>
              <a:gd name="connsiteX1" fmla="*/ 575310 w 1144270"/>
              <a:gd name="connsiteY1" fmla="*/ 0 h 591822"/>
              <a:gd name="connsiteX2" fmla="*/ 1144270 w 1144270"/>
              <a:gd name="connsiteY2" fmla="*/ 591822 h 591822"/>
              <a:gd name="connsiteX3" fmla="*/ 0 w 1144270"/>
              <a:gd name="connsiteY3" fmla="*/ 591822 h 591822"/>
              <a:gd name="connsiteX0" fmla="*/ 0 w 1150620"/>
              <a:gd name="connsiteY0" fmla="*/ 591822 h 591822"/>
              <a:gd name="connsiteX1" fmla="*/ 575310 w 1150620"/>
              <a:gd name="connsiteY1" fmla="*/ 0 h 591822"/>
              <a:gd name="connsiteX2" fmla="*/ 1150620 w 1150620"/>
              <a:gd name="connsiteY2" fmla="*/ 572772 h 591822"/>
              <a:gd name="connsiteX3" fmla="*/ 0 w 1150620"/>
              <a:gd name="connsiteY3" fmla="*/ 591822 h 591822"/>
              <a:gd name="connsiteX0" fmla="*/ 0 w 1156970"/>
              <a:gd name="connsiteY0" fmla="*/ 579122 h 579122"/>
              <a:gd name="connsiteX1" fmla="*/ 581660 w 1156970"/>
              <a:gd name="connsiteY1" fmla="*/ 0 h 579122"/>
              <a:gd name="connsiteX2" fmla="*/ 1156970 w 1156970"/>
              <a:gd name="connsiteY2" fmla="*/ 572772 h 579122"/>
              <a:gd name="connsiteX3" fmla="*/ 0 w 1156970"/>
              <a:gd name="connsiteY3" fmla="*/ 579122 h 57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6970" h="579122">
                <a:moveTo>
                  <a:pt x="0" y="579122"/>
                </a:moveTo>
                <a:lnTo>
                  <a:pt x="581660" y="0"/>
                </a:lnTo>
                <a:lnTo>
                  <a:pt x="1156970" y="572772"/>
                </a:lnTo>
                <a:lnTo>
                  <a:pt x="0" y="579122"/>
                </a:lnTo>
                <a:close/>
              </a:path>
            </a:pathLst>
          </a:custGeom>
          <a:solidFill>
            <a:srgbClr val="FC8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8" t="34445" r="19920" b="39259"/>
          <a:stretch/>
        </p:blipFill>
        <p:spPr>
          <a:xfrm>
            <a:off x="792795" y="897284"/>
            <a:ext cx="2824955" cy="18034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002" y="2815798"/>
            <a:ext cx="7640181" cy="379759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87005" y="2946618"/>
            <a:ext cx="39565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Em hãy ghép bốn miếng bìa hình tam giác đó để được mỗi hình sau: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87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BF99F645-EC2F-194C-955F-3B8D05FD4C25}"/>
              </a:ext>
            </a:extLst>
          </p:cNvPr>
          <p:cNvGrpSpPr/>
          <p:nvPr/>
        </p:nvGrpSpPr>
        <p:grpSpPr>
          <a:xfrm>
            <a:off x="2969923" y="3476880"/>
            <a:ext cx="5679034" cy="2846560"/>
            <a:chOff x="1091982" y="2768682"/>
            <a:chExt cx="2217812" cy="1108906"/>
          </a:xfrm>
          <a:solidFill>
            <a:schemeClr val="accent6"/>
          </a:solidFill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95CE0EEF-66C7-9344-8981-B267DD9F81BE}"/>
                </a:ext>
              </a:extLst>
            </p:cNvPr>
            <p:cNvSpPr/>
            <p:nvPr/>
          </p:nvSpPr>
          <p:spPr>
            <a:xfrm>
              <a:off x="1091982" y="2768682"/>
              <a:ext cx="1108906" cy="11089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69596B2D-6EE8-A24A-9795-A6EC9669CE08}"/>
                </a:ext>
              </a:extLst>
            </p:cNvPr>
            <p:cNvSpPr/>
            <p:nvPr/>
          </p:nvSpPr>
          <p:spPr>
            <a:xfrm>
              <a:off x="2200888" y="2768682"/>
              <a:ext cx="1108906" cy="11089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1D07B94-1CF5-2646-9462-C2BBEE7C24A9}"/>
              </a:ext>
            </a:extLst>
          </p:cNvPr>
          <p:cNvSpPr txBox="1"/>
          <p:nvPr/>
        </p:nvSpPr>
        <p:spPr>
          <a:xfrm>
            <a:off x="514881" y="2861328"/>
            <a:ext cx="820588" cy="800021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 algn="ctr">
              <a:spcBef>
                <a:spcPts val="599"/>
              </a:spcBef>
            </a:pPr>
            <a:r>
              <a:rPr lang="en-US" sz="4400" dirty="0">
                <a:latin typeface="Arial" pitchFamily="34" charset="0"/>
                <a:ea typeface="Kids" pitchFamily="2" charset="0"/>
                <a:cs typeface="Arial" pitchFamily="34" charset="0"/>
              </a:rPr>
              <a:t>a)</a:t>
            </a:r>
          </a:p>
        </p:txBody>
      </p:sp>
      <p:sp>
        <p:nvSpPr>
          <p:cNvPr id="20" name="Right Triangle 19">
            <a:extLst>
              <a:ext uri="{FF2B5EF4-FFF2-40B4-BE49-F238E27FC236}">
                <a16:creationId xmlns="" xmlns:a16="http://schemas.microsoft.com/office/drawing/2014/main" id="{2B2F791C-7D11-1E45-AEBE-C08FDF57182E}"/>
              </a:ext>
            </a:extLst>
          </p:cNvPr>
          <p:cNvSpPr/>
          <p:nvPr/>
        </p:nvSpPr>
        <p:spPr>
          <a:xfrm>
            <a:off x="1335468" y="443469"/>
            <a:ext cx="2285111" cy="229077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21" name="Right Triangle 20">
            <a:extLst>
              <a:ext uri="{FF2B5EF4-FFF2-40B4-BE49-F238E27FC236}">
                <a16:creationId xmlns="" xmlns:a16="http://schemas.microsoft.com/office/drawing/2014/main" id="{B2137F4C-6D38-5147-89E2-87D82FF0D005}"/>
              </a:ext>
            </a:extLst>
          </p:cNvPr>
          <p:cNvSpPr/>
          <p:nvPr/>
        </p:nvSpPr>
        <p:spPr>
          <a:xfrm>
            <a:off x="3798448" y="443469"/>
            <a:ext cx="2285111" cy="229077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22" name="Right Triangle 21">
            <a:extLst>
              <a:ext uri="{FF2B5EF4-FFF2-40B4-BE49-F238E27FC236}">
                <a16:creationId xmlns="" xmlns:a16="http://schemas.microsoft.com/office/drawing/2014/main" id="{82BC56B8-8565-C143-A01D-DB4C0C83814B}"/>
              </a:ext>
            </a:extLst>
          </p:cNvPr>
          <p:cNvSpPr/>
          <p:nvPr/>
        </p:nvSpPr>
        <p:spPr>
          <a:xfrm>
            <a:off x="6363846" y="443469"/>
            <a:ext cx="2285111" cy="229077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23" name="Right Triangle 22">
            <a:extLst>
              <a:ext uri="{FF2B5EF4-FFF2-40B4-BE49-F238E27FC236}">
                <a16:creationId xmlns="" xmlns:a16="http://schemas.microsoft.com/office/drawing/2014/main" id="{0BD7540D-8F8C-C64D-B6EC-C847B7BDBB7D}"/>
              </a:ext>
            </a:extLst>
          </p:cNvPr>
          <p:cNvSpPr/>
          <p:nvPr/>
        </p:nvSpPr>
        <p:spPr>
          <a:xfrm>
            <a:off x="8929243" y="417223"/>
            <a:ext cx="2285111" cy="229077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17" name="Right Arrow 16">
            <a:extLst>
              <a:ext uri="{FF2B5EF4-FFF2-40B4-BE49-F238E27FC236}">
                <a16:creationId xmlns="" xmlns:a16="http://schemas.microsoft.com/office/drawing/2014/main" id="{39EDE041-1F71-614D-966D-831908FA6204}"/>
              </a:ext>
            </a:extLst>
          </p:cNvPr>
          <p:cNvSpPr/>
          <p:nvPr/>
        </p:nvSpPr>
        <p:spPr>
          <a:xfrm rot="5400000">
            <a:off x="5712916" y="3013186"/>
            <a:ext cx="426271" cy="279718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829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1D07B94-1CF5-2646-9462-C2BBEE7C24A9}"/>
              </a:ext>
            </a:extLst>
          </p:cNvPr>
          <p:cNvSpPr txBox="1"/>
          <p:nvPr/>
        </p:nvSpPr>
        <p:spPr>
          <a:xfrm>
            <a:off x="791289" y="831998"/>
            <a:ext cx="820588" cy="738466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 algn="ctr">
              <a:spcBef>
                <a:spcPts val="599"/>
              </a:spcBef>
            </a:pPr>
            <a:r>
              <a:rPr lang="en-US" sz="4000" dirty="0">
                <a:latin typeface="Arial" pitchFamily="34" charset="0"/>
                <a:ea typeface="Kids" pitchFamily="2" charset="0"/>
                <a:cs typeface="Arial" pitchFamily="34" charset="0"/>
              </a:rPr>
              <a:t>a)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1905D646-CE26-9341-B9FC-45254C21FC86}"/>
              </a:ext>
            </a:extLst>
          </p:cNvPr>
          <p:cNvGrpSpPr/>
          <p:nvPr/>
        </p:nvGrpSpPr>
        <p:grpSpPr>
          <a:xfrm>
            <a:off x="1941213" y="1543690"/>
            <a:ext cx="3920881" cy="1965303"/>
            <a:chOff x="5808928" y="1859623"/>
            <a:chExt cx="4269841" cy="2134920"/>
          </a:xfrm>
          <a:solidFill>
            <a:schemeClr val="accent6"/>
          </a:solidFill>
        </p:grpSpPr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7EB808F8-72DB-6A4A-9771-FCCB15E1BDC6}"/>
                </a:ext>
              </a:extLst>
            </p:cNvPr>
            <p:cNvGrpSpPr/>
            <p:nvPr/>
          </p:nvGrpSpPr>
          <p:grpSpPr>
            <a:xfrm>
              <a:off x="5808930" y="1859623"/>
              <a:ext cx="4269839" cy="2134920"/>
              <a:chOff x="1996860" y="2376828"/>
              <a:chExt cx="4269839" cy="2134920"/>
            </a:xfrm>
            <a:grpFill/>
          </p:grpSpPr>
          <p:grpSp>
            <p:nvGrpSpPr>
              <p:cNvPr id="12" name="Group 11">
                <a:extLst>
                  <a:ext uri="{FF2B5EF4-FFF2-40B4-BE49-F238E27FC236}">
                    <a16:creationId xmlns="" xmlns:a16="http://schemas.microsoft.com/office/drawing/2014/main" id="{FBAF7ACD-31FB-FA41-8535-F01F3839DBE8}"/>
                  </a:ext>
                </a:extLst>
              </p:cNvPr>
              <p:cNvGrpSpPr/>
              <p:nvPr/>
            </p:nvGrpSpPr>
            <p:grpSpPr>
              <a:xfrm>
                <a:off x="1996860" y="2376828"/>
                <a:ext cx="4269839" cy="2134920"/>
                <a:chOff x="1091982" y="2768682"/>
                <a:chExt cx="2217812" cy="1108906"/>
              </a:xfrm>
              <a:grpFill/>
            </p:grpSpPr>
            <p:sp>
              <p:nvSpPr>
                <p:cNvPr id="13" name="Rectangle 12">
                  <a:extLst>
                    <a:ext uri="{FF2B5EF4-FFF2-40B4-BE49-F238E27FC236}">
                      <a16:creationId xmlns="" xmlns:a16="http://schemas.microsoft.com/office/drawing/2014/main" id="{3A6722D0-5E3B-844F-8C74-6E7BC2CA6614}"/>
                    </a:ext>
                  </a:extLst>
                </p:cNvPr>
                <p:cNvSpPr/>
                <p:nvPr/>
              </p:nvSpPr>
              <p:spPr>
                <a:xfrm>
                  <a:off x="1091982" y="2768682"/>
                  <a:ext cx="1108906" cy="110890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dirty="0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="" xmlns:a16="http://schemas.microsoft.com/office/drawing/2014/main" id="{44E8096B-BF5F-7E46-8376-43B73A09DDC2}"/>
                    </a:ext>
                  </a:extLst>
                </p:cNvPr>
                <p:cNvSpPr/>
                <p:nvPr/>
              </p:nvSpPr>
              <p:spPr>
                <a:xfrm>
                  <a:off x="2200888" y="2768682"/>
                  <a:ext cx="1108906" cy="110890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</p:grpSp>
          <p:cxnSp>
            <p:nvCxnSpPr>
              <p:cNvPr id="18" name="Straight Connector 17">
                <a:extLst>
                  <a:ext uri="{FF2B5EF4-FFF2-40B4-BE49-F238E27FC236}">
                    <a16:creationId xmlns="" xmlns:a16="http://schemas.microsoft.com/office/drawing/2014/main" id="{F8B40E03-C07B-FB46-9836-09F027D7C9BA}"/>
                  </a:ext>
                </a:extLst>
              </p:cNvPr>
              <p:cNvCxnSpPr/>
              <p:nvPr/>
            </p:nvCxnSpPr>
            <p:spPr>
              <a:xfrm>
                <a:off x="4131779" y="2376828"/>
                <a:ext cx="2134920" cy="213492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EFE8F6FB-ED08-D14F-97AA-A5D9A9AC8413}"/>
                </a:ext>
              </a:extLst>
            </p:cNvPr>
            <p:cNvCxnSpPr/>
            <p:nvPr/>
          </p:nvCxnSpPr>
          <p:spPr>
            <a:xfrm>
              <a:off x="5808928" y="1859623"/>
              <a:ext cx="2134920" cy="213492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7F39C46A-7605-7340-9C9A-4A5B1C8DF403}"/>
              </a:ext>
            </a:extLst>
          </p:cNvPr>
          <p:cNvGrpSpPr/>
          <p:nvPr/>
        </p:nvGrpSpPr>
        <p:grpSpPr>
          <a:xfrm>
            <a:off x="6423116" y="1543690"/>
            <a:ext cx="3920881" cy="1965303"/>
            <a:chOff x="4372079" y="1878211"/>
            <a:chExt cx="2947954" cy="1473977"/>
          </a:xfrm>
          <a:solidFill>
            <a:schemeClr val="accent6"/>
          </a:solidFill>
        </p:grpSpPr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4410C4C2-AA52-9445-AFF6-7A3235D98AB9}"/>
                </a:ext>
              </a:extLst>
            </p:cNvPr>
            <p:cNvGrpSpPr/>
            <p:nvPr/>
          </p:nvGrpSpPr>
          <p:grpSpPr>
            <a:xfrm>
              <a:off x="4372080" y="1878211"/>
              <a:ext cx="2947953" cy="1473977"/>
              <a:chOff x="1996860" y="2376828"/>
              <a:chExt cx="4269839" cy="2134920"/>
            </a:xfrm>
            <a:grpFill/>
          </p:grpSpPr>
          <p:grpSp>
            <p:nvGrpSpPr>
              <p:cNvPr id="28" name="Group 27">
                <a:extLst>
                  <a:ext uri="{FF2B5EF4-FFF2-40B4-BE49-F238E27FC236}">
                    <a16:creationId xmlns="" xmlns:a16="http://schemas.microsoft.com/office/drawing/2014/main" id="{E72D7A7E-A3EA-B84C-AFB7-E2A8D5F87C79}"/>
                  </a:ext>
                </a:extLst>
              </p:cNvPr>
              <p:cNvGrpSpPr/>
              <p:nvPr/>
            </p:nvGrpSpPr>
            <p:grpSpPr>
              <a:xfrm>
                <a:off x="1996860" y="2376828"/>
                <a:ext cx="4269839" cy="2134920"/>
                <a:chOff x="1091982" y="2768682"/>
                <a:chExt cx="2217812" cy="1108906"/>
              </a:xfrm>
              <a:grpFill/>
            </p:grpSpPr>
            <p:sp>
              <p:nvSpPr>
                <p:cNvPr id="30" name="Rectangle 29">
                  <a:extLst>
                    <a:ext uri="{FF2B5EF4-FFF2-40B4-BE49-F238E27FC236}">
                      <a16:creationId xmlns="" xmlns:a16="http://schemas.microsoft.com/office/drawing/2014/main" id="{4944A487-3049-E246-A7C7-C40D93C3B658}"/>
                    </a:ext>
                  </a:extLst>
                </p:cNvPr>
                <p:cNvSpPr/>
                <p:nvPr/>
              </p:nvSpPr>
              <p:spPr>
                <a:xfrm>
                  <a:off x="1091982" y="2768682"/>
                  <a:ext cx="1108906" cy="110890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dirty="0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="" xmlns:a16="http://schemas.microsoft.com/office/drawing/2014/main" id="{EB596487-FCBD-4F4A-A494-B49842EBB307}"/>
                    </a:ext>
                  </a:extLst>
                </p:cNvPr>
                <p:cNvSpPr/>
                <p:nvPr/>
              </p:nvSpPr>
              <p:spPr>
                <a:xfrm>
                  <a:off x="2200888" y="2768682"/>
                  <a:ext cx="1108906" cy="110890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</p:grpSp>
          <p:cxnSp>
            <p:nvCxnSpPr>
              <p:cNvPr id="29" name="Straight Connector 28">
                <a:extLst>
                  <a:ext uri="{FF2B5EF4-FFF2-40B4-BE49-F238E27FC236}">
                    <a16:creationId xmlns="" xmlns:a16="http://schemas.microsoft.com/office/drawing/2014/main" id="{BAE85C3D-3944-2340-A902-C755E496FCDE}"/>
                  </a:ext>
                </a:extLst>
              </p:cNvPr>
              <p:cNvCxnSpPr/>
              <p:nvPr/>
            </p:nvCxnSpPr>
            <p:spPr>
              <a:xfrm>
                <a:off x="4131779" y="2376828"/>
                <a:ext cx="2134920" cy="213492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534227A9-59C3-B449-9F39-EA2D74B006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2079" y="1878211"/>
              <a:ext cx="1473977" cy="1473977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12784" y="4038600"/>
            <a:ext cx="8431213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97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1D07B94-1CF5-2646-9462-C2BBEE7C24A9}"/>
              </a:ext>
            </a:extLst>
          </p:cNvPr>
          <p:cNvSpPr txBox="1"/>
          <p:nvPr/>
        </p:nvSpPr>
        <p:spPr>
          <a:xfrm>
            <a:off x="514881" y="2861328"/>
            <a:ext cx="820588" cy="738466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 anchor="t">
            <a:spAutoFit/>
          </a:bodyPr>
          <a:lstStyle/>
          <a:p>
            <a:pPr algn="ctr">
              <a:spcBef>
                <a:spcPts val="599"/>
              </a:spcBef>
            </a:pPr>
            <a:r>
              <a:rPr lang="en-US" sz="4000" dirty="0">
                <a:latin typeface="Arial"/>
                <a:ea typeface="Kids" pitchFamily="2" charset="0"/>
                <a:cs typeface="Arial"/>
              </a:rPr>
              <a:t>b)</a:t>
            </a:r>
          </a:p>
        </p:txBody>
      </p:sp>
      <p:sp>
        <p:nvSpPr>
          <p:cNvPr id="20" name="Right Triangle 19">
            <a:extLst>
              <a:ext uri="{FF2B5EF4-FFF2-40B4-BE49-F238E27FC236}">
                <a16:creationId xmlns="" xmlns:a16="http://schemas.microsoft.com/office/drawing/2014/main" id="{2B2F791C-7D11-1E45-AEBE-C08FDF57182E}"/>
              </a:ext>
            </a:extLst>
          </p:cNvPr>
          <p:cNvSpPr/>
          <p:nvPr/>
        </p:nvSpPr>
        <p:spPr>
          <a:xfrm>
            <a:off x="1335468" y="443469"/>
            <a:ext cx="2285111" cy="229077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21" name="Right Triangle 20">
            <a:extLst>
              <a:ext uri="{FF2B5EF4-FFF2-40B4-BE49-F238E27FC236}">
                <a16:creationId xmlns="" xmlns:a16="http://schemas.microsoft.com/office/drawing/2014/main" id="{B2137F4C-6D38-5147-89E2-87D82FF0D005}"/>
              </a:ext>
            </a:extLst>
          </p:cNvPr>
          <p:cNvSpPr/>
          <p:nvPr/>
        </p:nvSpPr>
        <p:spPr>
          <a:xfrm>
            <a:off x="3798448" y="443469"/>
            <a:ext cx="2285111" cy="229077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22" name="Right Triangle 21">
            <a:extLst>
              <a:ext uri="{FF2B5EF4-FFF2-40B4-BE49-F238E27FC236}">
                <a16:creationId xmlns="" xmlns:a16="http://schemas.microsoft.com/office/drawing/2014/main" id="{82BC56B8-8565-C143-A01D-DB4C0C83814B}"/>
              </a:ext>
            </a:extLst>
          </p:cNvPr>
          <p:cNvSpPr/>
          <p:nvPr/>
        </p:nvSpPr>
        <p:spPr>
          <a:xfrm>
            <a:off x="6363846" y="443469"/>
            <a:ext cx="2285111" cy="229077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23" name="Right Triangle 22">
            <a:extLst>
              <a:ext uri="{FF2B5EF4-FFF2-40B4-BE49-F238E27FC236}">
                <a16:creationId xmlns="" xmlns:a16="http://schemas.microsoft.com/office/drawing/2014/main" id="{0BD7540D-8F8C-C64D-B6EC-C847B7BDBB7D}"/>
              </a:ext>
            </a:extLst>
          </p:cNvPr>
          <p:cNvSpPr/>
          <p:nvPr/>
        </p:nvSpPr>
        <p:spPr>
          <a:xfrm>
            <a:off x="8929243" y="417223"/>
            <a:ext cx="2285111" cy="229077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17" name="Right Arrow 16">
            <a:extLst>
              <a:ext uri="{FF2B5EF4-FFF2-40B4-BE49-F238E27FC236}">
                <a16:creationId xmlns="" xmlns:a16="http://schemas.microsoft.com/office/drawing/2014/main" id="{39EDE041-1F71-614D-966D-831908FA6204}"/>
              </a:ext>
            </a:extLst>
          </p:cNvPr>
          <p:cNvSpPr/>
          <p:nvPr/>
        </p:nvSpPr>
        <p:spPr>
          <a:xfrm rot="5400000">
            <a:off x="5898627" y="3002573"/>
            <a:ext cx="426271" cy="279718"/>
          </a:xfrm>
          <a:prstGeom prst="rightArrow">
            <a:avLst/>
          </a:prstGeom>
          <a:solidFill>
            <a:srgbClr val="F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2630C97-7928-174C-93B6-78ECF3A125D5}"/>
              </a:ext>
            </a:extLst>
          </p:cNvPr>
          <p:cNvGrpSpPr/>
          <p:nvPr/>
        </p:nvGrpSpPr>
        <p:grpSpPr>
          <a:xfrm>
            <a:off x="2180057" y="3571842"/>
            <a:ext cx="7856654" cy="2629477"/>
            <a:chOff x="6480023" y="3329641"/>
            <a:chExt cx="2358276" cy="787319"/>
          </a:xfrm>
          <a:solidFill>
            <a:schemeClr val="accent6"/>
          </a:solidFill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22E3A70C-8723-B645-8578-C7A25534ACB0}"/>
                </a:ext>
              </a:extLst>
            </p:cNvPr>
            <p:cNvSpPr/>
            <p:nvPr/>
          </p:nvSpPr>
          <p:spPr>
            <a:xfrm>
              <a:off x="7267342" y="3331294"/>
              <a:ext cx="785666" cy="7856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" name="Right Triangle 14">
              <a:extLst>
                <a:ext uri="{FF2B5EF4-FFF2-40B4-BE49-F238E27FC236}">
                  <a16:creationId xmlns="" xmlns:a16="http://schemas.microsoft.com/office/drawing/2014/main" id="{92B3D03A-5D24-1E40-A8D4-6C7618AF9040}"/>
                </a:ext>
              </a:extLst>
            </p:cNvPr>
            <p:cNvSpPr/>
            <p:nvPr/>
          </p:nvSpPr>
          <p:spPr>
            <a:xfrm rot="16200000">
              <a:off x="6480023" y="3329641"/>
              <a:ext cx="787319" cy="78731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Right Triangle 15">
              <a:extLst>
                <a:ext uri="{FF2B5EF4-FFF2-40B4-BE49-F238E27FC236}">
                  <a16:creationId xmlns="" xmlns:a16="http://schemas.microsoft.com/office/drawing/2014/main" id="{E6161CE6-0578-2F49-9D11-3AF51DE88AA8}"/>
                </a:ext>
              </a:extLst>
            </p:cNvPr>
            <p:cNvSpPr/>
            <p:nvPr/>
          </p:nvSpPr>
          <p:spPr>
            <a:xfrm>
              <a:off x="8050980" y="3329641"/>
              <a:ext cx="787319" cy="78731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209479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1D07B94-1CF5-2646-9462-C2BBEE7C24A9}"/>
              </a:ext>
            </a:extLst>
          </p:cNvPr>
          <p:cNvSpPr txBox="1"/>
          <p:nvPr/>
        </p:nvSpPr>
        <p:spPr>
          <a:xfrm>
            <a:off x="478027" y="549621"/>
            <a:ext cx="820588" cy="800021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 algn="ctr">
              <a:spcBef>
                <a:spcPts val="599"/>
              </a:spcBef>
            </a:pPr>
            <a:r>
              <a:rPr lang="en-US" sz="4400" dirty="0">
                <a:latin typeface="Arial" pitchFamily="34" charset="0"/>
                <a:ea typeface="Kids" pitchFamily="2" charset="0"/>
                <a:cs typeface="Arial" pitchFamily="34" charset="0"/>
              </a:rPr>
              <a:t>b)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E8C45C1-F233-AB4B-99AB-0D21C83C69E1}"/>
              </a:ext>
            </a:extLst>
          </p:cNvPr>
          <p:cNvGrpSpPr/>
          <p:nvPr/>
        </p:nvGrpSpPr>
        <p:grpSpPr>
          <a:xfrm>
            <a:off x="1778273" y="621868"/>
            <a:ext cx="7679106" cy="2570056"/>
            <a:chOff x="1639098" y="2678881"/>
            <a:chExt cx="5907104" cy="1972108"/>
          </a:xfrm>
          <a:solidFill>
            <a:schemeClr val="accent6"/>
          </a:solidFill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F2630C97-7928-174C-93B6-78ECF3A125D5}"/>
                </a:ext>
              </a:extLst>
            </p:cNvPr>
            <p:cNvGrpSpPr/>
            <p:nvPr/>
          </p:nvGrpSpPr>
          <p:grpSpPr>
            <a:xfrm>
              <a:off x="1639098" y="2678881"/>
              <a:ext cx="5907104" cy="1972108"/>
              <a:chOff x="6480023" y="3329641"/>
              <a:chExt cx="2358276" cy="787319"/>
            </a:xfrm>
            <a:grpFill/>
          </p:grpSpPr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22E3A70C-8723-B645-8578-C7A25534ACB0}"/>
                  </a:ext>
                </a:extLst>
              </p:cNvPr>
              <p:cNvSpPr/>
              <p:nvPr/>
            </p:nvSpPr>
            <p:spPr>
              <a:xfrm>
                <a:off x="7267342" y="3331294"/>
                <a:ext cx="785666" cy="78566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5" name="Right Triangle 14">
                <a:extLst>
                  <a:ext uri="{FF2B5EF4-FFF2-40B4-BE49-F238E27FC236}">
                    <a16:creationId xmlns="" xmlns:a16="http://schemas.microsoft.com/office/drawing/2014/main" id="{92B3D03A-5D24-1E40-A8D4-6C7618AF9040}"/>
                  </a:ext>
                </a:extLst>
              </p:cNvPr>
              <p:cNvSpPr/>
              <p:nvPr/>
            </p:nvSpPr>
            <p:spPr>
              <a:xfrm rot="16200000">
                <a:off x="6480023" y="3329641"/>
                <a:ext cx="787319" cy="787319"/>
              </a:xfrm>
              <a:prstGeom prst="rt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6" name="Right Triangle 15">
                <a:extLst>
                  <a:ext uri="{FF2B5EF4-FFF2-40B4-BE49-F238E27FC236}">
                    <a16:creationId xmlns="" xmlns:a16="http://schemas.microsoft.com/office/drawing/2014/main" id="{E6161CE6-0578-2F49-9D11-3AF51DE88AA8}"/>
                  </a:ext>
                </a:extLst>
              </p:cNvPr>
              <p:cNvSpPr/>
              <p:nvPr/>
            </p:nvSpPr>
            <p:spPr>
              <a:xfrm>
                <a:off x="8050980" y="3329641"/>
                <a:ext cx="787319" cy="787319"/>
              </a:xfrm>
              <a:prstGeom prst="rt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60317E98-3C32-6F4C-9973-8C09809157B0}"/>
                </a:ext>
              </a:extLst>
            </p:cNvPr>
            <p:cNvCxnSpPr>
              <a:cxnSpLocks/>
              <a:endCxn id="16" idx="2"/>
            </p:cNvCxnSpPr>
            <p:nvPr/>
          </p:nvCxnSpPr>
          <p:spPr>
            <a:xfrm>
              <a:off x="3613417" y="2683049"/>
              <a:ext cx="1960677" cy="196794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58C96090-196E-324F-B487-E346DC8E79CB}"/>
              </a:ext>
            </a:extLst>
          </p:cNvPr>
          <p:cNvGrpSpPr/>
          <p:nvPr/>
        </p:nvGrpSpPr>
        <p:grpSpPr>
          <a:xfrm>
            <a:off x="1776838" y="3660680"/>
            <a:ext cx="7679106" cy="2570056"/>
            <a:chOff x="1639098" y="2678881"/>
            <a:chExt cx="5907104" cy="1972108"/>
          </a:xfrm>
          <a:solidFill>
            <a:schemeClr val="accent6"/>
          </a:solidFill>
        </p:grpSpPr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9239ACA4-D391-F449-974C-891D1699A83B}"/>
                </a:ext>
              </a:extLst>
            </p:cNvPr>
            <p:cNvGrpSpPr/>
            <p:nvPr/>
          </p:nvGrpSpPr>
          <p:grpSpPr>
            <a:xfrm>
              <a:off x="1639098" y="2678881"/>
              <a:ext cx="5907104" cy="1972108"/>
              <a:chOff x="6480023" y="3329641"/>
              <a:chExt cx="2358276" cy="787319"/>
            </a:xfrm>
            <a:grpFill/>
          </p:grpSpPr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5EA5D1FC-C8C9-644D-BC92-5CDC151C4BAE}"/>
                  </a:ext>
                </a:extLst>
              </p:cNvPr>
              <p:cNvSpPr/>
              <p:nvPr/>
            </p:nvSpPr>
            <p:spPr>
              <a:xfrm>
                <a:off x="7267342" y="3331294"/>
                <a:ext cx="785666" cy="78566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7" name="Right Triangle 26">
                <a:extLst>
                  <a:ext uri="{FF2B5EF4-FFF2-40B4-BE49-F238E27FC236}">
                    <a16:creationId xmlns="" xmlns:a16="http://schemas.microsoft.com/office/drawing/2014/main" id="{B7574754-59B6-364C-9DBB-ABA2A8D11354}"/>
                  </a:ext>
                </a:extLst>
              </p:cNvPr>
              <p:cNvSpPr/>
              <p:nvPr/>
            </p:nvSpPr>
            <p:spPr>
              <a:xfrm rot="16200000">
                <a:off x="6480023" y="3329641"/>
                <a:ext cx="787319" cy="787319"/>
              </a:xfrm>
              <a:prstGeom prst="rt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8" name="Right Triangle 27">
                <a:extLst>
                  <a:ext uri="{FF2B5EF4-FFF2-40B4-BE49-F238E27FC236}">
                    <a16:creationId xmlns="" xmlns:a16="http://schemas.microsoft.com/office/drawing/2014/main" id="{4BA131D7-A691-7F4F-A9EC-1B139C077A69}"/>
                  </a:ext>
                </a:extLst>
              </p:cNvPr>
              <p:cNvSpPr/>
              <p:nvPr/>
            </p:nvSpPr>
            <p:spPr>
              <a:xfrm>
                <a:off x="8050980" y="3329641"/>
                <a:ext cx="787319" cy="787319"/>
              </a:xfrm>
              <a:prstGeom prst="rt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C9AC4864-1BF5-D740-B183-30C963741A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13416" y="2683048"/>
              <a:ext cx="1960677" cy="1967941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329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1D07B94-1CF5-2646-9462-C2BBEE7C24A9}"/>
              </a:ext>
            </a:extLst>
          </p:cNvPr>
          <p:cNvSpPr txBox="1"/>
          <p:nvPr/>
        </p:nvSpPr>
        <p:spPr>
          <a:xfrm>
            <a:off x="514881" y="2861328"/>
            <a:ext cx="820588" cy="800021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 algn="ctr">
              <a:spcBef>
                <a:spcPts val="599"/>
              </a:spcBef>
            </a:pPr>
            <a:r>
              <a:rPr lang="en-US" sz="4400" dirty="0">
                <a:latin typeface="Arial" pitchFamily="34" charset="0"/>
                <a:ea typeface="Kids" pitchFamily="2" charset="0"/>
                <a:cs typeface="Arial" pitchFamily="34" charset="0"/>
              </a:rPr>
              <a:t>c)</a:t>
            </a:r>
          </a:p>
        </p:txBody>
      </p:sp>
      <p:sp>
        <p:nvSpPr>
          <p:cNvPr id="20" name="Right Triangle 19">
            <a:extLst>
              <a:ext uri="{FF2B5EF4-FFF2-40B4-BE49-F238E27FC236}">
                <a16:creationId xmlns="" xmlns:a16="http://schemas.microsoft.com/office/drawing/2014/main" id="{2B2F791C-7D11-1E45-AEBE-C08FDF57182E}"/>
              </a:ext>
            </a:extLst>
          </p:cNvPr>
          <p:cNvSpPr/>
          <p:nvPr/>
        </p:nvSpPr>
        <p:spPr>
          <a:xfrm>
            <a:off x="1335468" y="351103"/>
            <a:ext cx="2285111" cy="229077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21" name="Right Triangle 20">
            <a:extLst>
              <a:ext uri="{FF2B5EF4-FFF2-40B4-BE49-F238E27FC236}">
                <a16:creationId xmlns="" xmlns:a16="http://schemas.microsoft.com/office/drawing/2014/main" id="{B2137F4C-6D38-5147-89E2-87D82FF0D005}"/>
              </a:ext>
            </a:extLst>
          </p:cNvPr>
          <p:cNvSpPr/>
          <p:nvPr/>
        </p:nvSpPr>
        <p:spPr>
          <a:xfrm>
            <a:off x="3798448" y="351103"/>
            <a:ext cx="2285111" cy="229077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22" name="Right Triangle 21">
            <a:extLst>
              <a:ext uri="{FF2B5EF4-FFF2-40B4-BE49-F238E27FC236}">
                <a16:creationId xmlns="" xmlns:a16="http://schemas.microsoft.com/office/drawing/2014/main" id="{82BC56B8-8565-C143-A01D-DB4C0C83814B}"/>
              </a:ext>
            </a:extLst>
          </p:cNvPr>
          <p:cNvSpPr/>
          <p:nvPr/>
        </p:nvSpPr>
        <p:spPr>
          <a:xfrm>
            <a:off x="6363846" y="351103"/>
            <a:ext cx="2285111" cy="229077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23" name="Right Triangle 22">
            <a:extLst>
              <a:ext uri="{FF2B5EF4-FFF2-40B4-BE49-F238E27FC236}">
                <a16:creationId xmlns="" xmlns:a16="http://schemas.microsoft.com/office/drawing/2014/main" id="{0BD7540D-8F8C-C64D-B6EC-C847B7BDBB7D}"/>
              </a:ext>
            </a:extLst>
          </p:cNvPr>
          <p:cNvSpPr/>
          <p:nvPr/>
        </p:nvSpPr>
        <p:spPr>
          <a:xfrm>
            <a:off x="8929243" y="324856"/>
            <a:ext cx="2285111" cy="229077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2630C97-7928-174C-93B6-78ECF3A125D5}"/>
              </a:ext>
            </a:extLst>
          </p:cNvPr>
          <p:cNvGrpSpPr/>
          <p:nvPr/>
        </p:nvGrpSpPr>
        <p:grpSpPr>
          <a:xfrm>
            <a:off x="3458298" y="3429001"/>
            <a:ext cx="4925999" cy="2584391"/>
            <a:chOff x="6877899" y="3326939"/>
            <a:chExt cx="1568768" cy="821007"/>
          </a:xfrm>
          <a:solidFill>
            <a:schemeClr val="accent6"/>
          </a:solidFill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22E3A70C-8723-B645-8578-C7A25534ACB0}"/>
                </a:ext>
              </a:extLst>
            </p:cNvPr>
            <p:cNvSpPr/>
            <p:nvPr/>
          </p:nvSpPr>
          <p:spPr>
            <a:xfrm>
              <a:off x="7267342" y="3331294"/>
              <a:ext cx="785666" cy="7856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" name="Right Triangle 14">
              <a:extLst>
                <a:ext uri="{FF2B5EF4-FFF2-40B4-BE49-F238E27FC236}">
                  <a16:creationId xmlns="" xmlns:a16="http://schemas.microsoft.com/office/drawing/2014/main" id="{92B3D03A-5D24-1E40-A8D4-6C7618AF9040}"/>
                </a:ext>
              </a:extLst>
            </p:cNvPr>
            <p:cNvSpPr/>
            <p:nvPr/>
          </p:nvSpPr>
          <p:spPr>
            <a:xfrm rot="2705273">
              <a:off x="6877899" y="3360627"/>
              <a:ext cx="787319" cy="78731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16" name="Right Triangle 15">
              <a:extLst>
                <a:ext uri="{FF2B5EF4-FFF2-40B4-BE49-F238E27FC236}">
                  <a16:creationId xmlns="" xmlns:a16="http://schemas.microsoft.com/office/drawing/2014/main" id="{E6161CE6-0578-2F49-9D11-3AF51DE88AA8}"/>
                </a:ext>
              </a:extLst>
            </p:cNvPr>
            <p:cNvSpPr/>
            <p:nvPr/>
          </p:nvSpPr>
          <p:spPr>
            <a:xfrm rot="13509144">
              <a:off x="7659348" y="3326939"/>
              <a:ext cx="787319" cy="78731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="" xmlns:a16="http://schemas.microsoft.com/office/drawing/2014/main" id="{6263129B-2F23-D04B-B1E1-C1DFB175E3E1}"/>
              </a:ext>
            </a:extLst>
          </p:cNvPr>
          <p:cNvSpPr/>
          <p:nvPr/>
        </p:nvSpPr>
        <p:spPr>
          <a:xfrm rot="5400000">
            <a:off x="5701542" y="2899774"/>
            <a:ext cx="426271" cy="279718"/>
          </a:xfrm>
          <a:prstGeom prst="rightArrow">
            <a:avLst/>
          </a:prstGeom>
          <a:solidFill>
            <a:srgbClr val="F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9641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2358</TotalTime>
  <Words>178</Words>
  <Application>Microsoft Office PowerPoint</Application>
  <PresentationFormat>Custom</PresentationFormat>
  <Paragraphs>47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- Dặn dò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User</cp:lastModifiedBy>
  <cp:revision>243</cp:revision>
  <dcterms:created xsi:type="dcterms:W3CDTF">2021-05-23T10:25:42Z</dcterms:created>
  <dcterms:modified xsi:type="dcterms:W3CDTF">2025-12-21T09:37:59Z</dcterms:modified>
</cp:coreProperties>
</file>