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0"/>
  </p:notesMasterIdLst>
  <p:sldIdLst>
    <p:sldId id="2007577223" r:id="rId3"/>
    <p:sldId id="293" r:id="rId4"/>
    <p:sldId id="256" r:id="rId5"/>
    <p:sldId id="316" r:id="rId6"/>
    <p:sldId id="264" r:id="rId7"/>
    <p:sldId id="304" r:id="rId8"/>
    <p:sldId id="305" r:id="rId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54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21/12/2025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90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21/12/2025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21/12/2025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21/12/2025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21/12/2025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21/12/2025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90"/>
            </a:lvl2pPr>
            <a:lvl3pPr latinLnBrk="0">
              <a:defRPr lang="vi-VN" sz="1500"/>
            </a:lvl3pPr>
            <a:lvl4pPr latinLnBrk="0">
              <a:defRPr lang="vi-VN" sz="1315"/>
            </a:lvl4pPr>
            <a:lvl5pPr latinLnBrk="0">
              <a:defRPr lang="vi-VN" sz="1315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/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21/12/2025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21/12/2025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21/12/2025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21/12/2025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21/12/2025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630" indent="-214630" algn="l" defTabSz="857250" rtl="0" eaLnBrk="1" latinLnBrk="0" hangingPunct="1">
        <a:lnSpc>
          <a:spcPct val="90000"/>
        </a:lnSpc>
        <a:spcBef>
          <a:spcPts val="1690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325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88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150050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192913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gif"/><Relationship Id="rId1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8" y="556618"/>
            <a:ext cx="9833985" cy="57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28687" y="714375"/>
            <a:ext cx="9501188" cy="3988208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88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  <a:endParaRPr lang="en-US" sz="168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8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68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13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13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13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  <a:endParaRPr lang="en-US" sz="2813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13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49: ot ôt ơt (Tiết 1)</a:t>
            </a:r>
            <a:endParaRPr lang="en-US" sz="2813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13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13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13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813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</a:t>
            </a:r>
            <a:r>
              <a:rPr lang="en-US" sz="2813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2813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dolls holding kites&#10;&#10;Description automatically generated with low confidence">
            <a:extLst>
              <a:ext uri="{FF2B5EF4-FFF2-40B4-BE49-F238E27FC236}">
                <a16:creationId xmlns:a16="http://schemas.microsoft.com/office/drawing/2014/main" id="{5811D9C2-463A-41B7-AD2B-610886923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66" y="2252378"/>
            <a:ext cx="5200277" cy="3709618"/>
          </a:xfrm>
          <a:prstGeom prst="rect">
            <a:avLst/>
          </a:prstGeom>
        </p:spPr>
      </p:pic>
      <p:sp>
        <p:nvSpPr>
          <p:cNvPr id="5" name="云形 15">
            <a:extLst>
              <a:ext uri="{FF2B5EF4-FFF2-40B4-BE49-F238E27FC236}">
                <a16:creationId xmlns:a16="http://schemas.microsoft.com/office/drawing/2014/main" id="{1E69A9B2-0B94-4805-B4E0-C7B775829627}"/>
              </a:ext>
            </a:extLst>
          </p:cNvPr>
          <p:cNvSpPr/>
          <p:nvPr/>
        </p:nvSpPr>
        <p:spPr>
          <a:xfrm>
            <a:off x="4470446" y="814914"/>
            <a:ext cx="963979" cy="525239"/>
          </a:xfrm>
          <a:prstGeom prst="cloud">
            <a:avLst/>
          </a:prstGeom>
          <a:solidFill>
            <a:schemeClr val="bg1"/>
          </a:solidFill>
          <a:ln>
            <a:solidFill>
              <a:srgbClr val="FEB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05">
              <a:defRPr/>
            </a:pPr>
            <a:endParaRPr lang="zh-CN" altLang="en-US" sz="1687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4" descr="图片包含 物体&#10;&#10;描述已自动生成">
            <a:extLst>
              <a:ext uri="{FF2B5EF4-FFF2-40B4-BE49-F238E27FC236}">
                <a16:creationId xmlns:a16="http://schemas.microsoft.com/office/drawing/2014/main" id="{19803CFB-12FD-4828-B56A-5B11EB5814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r="3828" b="1"/>
          <a:stretch/>
        </p:blipFill>
        <p:spPr>
          <a:xfrm>
            <a:off x="8811214" y="161811"/>
            <a:ext cx="1996732" cy="1877102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9BDC1-028A-4E9C-867E-37BED8CB9E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574" y="102847"/>
            <a:ext cx="1305657" cy="1305657"/>
          </a:xfrm>
          <a:prstGeom prst="rect">
            <a:avLst/>
          </a:prstGeom>
        </p:spPr>
      </p:pic>
      <p:sp>
        <p:nvSpPr>
          <p:cNvPr id="9" name="云形 15">
            <a:extLst>
              <a:ext uri="{FF2B5EF4-FFF2-40B4-BE49-F238E27FC236}">
                <a16:creationId xmlns:a16="http://schemas.microsoft.com/office/drawing/2014/main" id="{9E731438-E420-4706-BD02-55D5201A80DD}"/>
              </a:ext>
            </a:extLst>
          </p:cNvPr>
          <p:cNvSpPr/>
          <p:nvPr/>
        </p:nvSpPr>
        <p:spPr>
          <a:xfrm>
            <a:off x="6559173" y="273668"/>
            <a:ext cx="963979" cy="525239"/>
          </a:xfrm>
          <a:prstGeom prst="cloud">
            <a:avLst/>
          </a:prstGeom>
          <a:solidFill>
            <a:schemeClr val="bg1"/>
          </a:solidFill>
          <a:ln>
            <a:solidFill>
              <a:srgbClr val="FEB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05">
              <a:defRPr/>
            </a:pPr>
            <a:endParaRPr lang="zh-CN" altLang="en-US" sz="1687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云形 16">
            <a:extLst>
              <a:ext uri="{FF2B5EF4-FFF2-40B4-BE49-F238E27FC236}">
                <a16:creationId xmlns:a16="http://schemas.microsoft.com/office/drawing/2014/main" id="{61AE4E4B-A666-48FE-8D3F-8E3B4E0AFF3D}"/>
              </a:ext>
            </a:extLst>
          </p:cNvPr>
          <p:cNvSpPr/>
          <p:nvPr/>
        </p:nvSpPr>
        <p:spPr>
          <a:xfrm>
            <a:off x="1" y="854488"/>
            <a:ext cx="1308505" cy="71296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05">
              <a:defRPr/>
            </a:pPr>
            <a:endParaRPr lang="zh-CN" altLang="en-US" sz="1687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09" y="3372782"/>
            <a:ext cx="2447271" cy="2259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214" l="0" r="94271">
                        <a14:foregroundMark x1="48438" y1="88571" x2="48438" y2="72500"/>
                        <a14:backgroundMark x1="19271" y1="20000" x2="67708" y2="50357"/>
                        <a14:backgroundMark x1="41667" y1="36786" x2="52604" y2="25714"/>
                        <a14:backgroundMark x1="54688" y1="20714" x2="51563" y2="9643"/>
                        <a14:backgroundMark x1="61458" y1="28214" x2="81771" y2="19286"/>
                        <a14:backgroundMark x1="54688" y1="19286" x2="48438" y2="9643"/>
                        <a14:backgroundMark x1="59896" y1="37500" x2="69792" y2="34643"/>
                        <a14:backgroundMark x1="49479" y1="47143" x2="81771" y2="38571"/>
                        <a14:backgroundMark x1="32292" y1="41429" x2="46354" y2="41429"/>
                        <a14:backgroundMark x1="39583" y1="48214" x2="39583" y2="54643"/>
                        <a14:backgroundMark x1="39583" y1="58571" x2="39583" y2="60714"/>
                        <a14:backgroundMark x1="47396" y1="21429" x2="47396" y2="21429"/>
                        <a14:backgroundMark x1="40625" y1="47857" x2="38542" y2="5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38" b="-1"/>
          <a:stretch/>
        </p:blipFill>
        <p:spPr bwMode="auto">
          <a:xfrm>
            <a:off x="2731415" y="3111602"/>
            <a:ext cx="1078218" cy="86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844" y="551701"/>
            <a:ext cx="1671340" cy="16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61" y="1346125"/>
            <a:ext cx="1671340" cy="16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117" y="443590"/>
            <a:ext cx="1671340" cy="16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-104574" y="5205891"/>
            <a:ext cx="11549365" cy="1972065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Color pinwheel Royalty Free Vector Image - VectorStock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04" b="90093" l="7429" r="94000">
                        <a14:foregroundMark x1="50143" y1="49722" x2="49571" y2="90093"/>
                        <a14:foregroundMark x1="30286" y1="19537" x2="24286" y2="14352"/>
                        <a14:foregroundMark x1="29143" y1="25741" x2="37143" y2="27870"/>
                        <a14:foregroundMark x1="36571" y1="26759" x2="36571" y2="22593"/>
                        <a14:foregroundMark x1="46857" y1="8796" x2="48429" y2="6111"/>
                        <a14:foregroundMark x1="7429" y1="32222" x2="9286" y2="32870"/>
                        <a14:foregroundMark x1="91286" y1="33796" x2="94000" y2="33796"/>
                        <a14:foregroundMark x1="50714" y1="1204" x2="55857" y2="2500"/>
                        <a14:foregroundMark x1="48286" y1="27315" x2="50857" y2="28889"/>
                        <a14:backgroundMark x1="50143" y1="50926" x2="49429" y2="8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634"/>
          <a:stretch/>
        </p:blipFill>
        <p:spPr bwMode="auto">
          <a:xfrm>
            <a:off x="2789776" y="2690991"/>
            <a:ext cx="919706" cy="8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een and yellow text&#10;&#10;AI-generated content may be incorrect.">
            <a:extLst>
              <a:ext uri="{FF2B5EF4-FFF2-40B4-BE49-F238E27FC236}">
                <a16:creationId xmlns:a16="http://schemas.microsoft.com/office/drawing/2014/main" id="{CCEF6D05-3412-DE5F-740A-0A06CA4D66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37" y="994101"/>
            <a:ext cx="7093332" cy="19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8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134956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205"/>
            <a:ext cx="11389135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360170" y="140906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9" name="Oval 8"/>
          <p:cNvSpPr/>
          <p:nvPr/>
        </p:nvSpPr>
        <p:spPr>
          <a:xfrm>
            <a:off x="858722" y="1438561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Rectangles 2"/>
          <p:cNvSpPr/>
          <p:nvPr/>
        </p:nvSpPr>
        <p:spPr>
          <a:xfrm>
            <a:off x="4164330" y="3089275"/>
            <a:ext cx="1743075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.VnAvant" panose="020B7200000000000000" pitchFamily="34" charset="0"/>
                <a:cs typeface=".VnAvant" panose="020B7200000000000000" pitchFamily="34" charset="0"/>
              </a:rPr>
              <a:t>ng</a:t>
            </a:r>
          </a:p>
        </p:txBody>
      </p:sp>
      <p:sp>
        <p:nvSpPr>
          <p:cNvPr id="5" name="Rectangles 4"/>
          <p:cNvSpPr/>
          <p:nvPr/>
        </p:nvSpPr>
        <p:spPr>
          <a:xfrm>
            <a:off x="5908040" y="3089275"/>
            <a:ext cx="1756410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.VnAvant" panose="020B7200000000000000" pitchFamily="34" charset="0"/>
                <a:cs typeface=".VnAvant" panose="020B7200000000000000" pitchFamily="34" charset="0"/>
              </a:rPr>
              <a:t>ot</a:t>
            </a:r>
          </a:p>
        </p:txBody>
      </p:sp>
      <p:sp>
        <p:nvSpPr>
          <p:cNvPr id="6" name="Rectangles 5"/>
          <p:cNvSpPr/>
          <p:nvPr/>
        </p:nvSpPr>
        <p:spPr>
          <a:xfrm>
            <a:off x="4164330" y="3923665"/>
            <a:ext cx="3500120" cy="114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.VnAvant" panose="020B7200000000000000" pitchFamily="34" charset="0"/>
                <a:cs typeface=".VnAvant" panose="020B7200000000000000" pitchFamily="34" charset="0"/>
              </a:rPr>
              <a:t>ngãt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80695" y="5398135"/>
            <a:ext cx="108000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.VnAvant" panose="020B7200000000000000" pitchFamily="34" charset="0"/>
                <a:cs typeface=".VnAvant" panose="020B7200000000000000" pitchFamily="34" charset="0"/>
              </a:rPr>
              <a:t>ngät    vãt     cét     tèt       thít       vît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0" bldLvl="0" animBg="1"/>
      <p:bldP spid="5" grpId="1" animBg="1"/>
      <p:bldP spid="6" grpId="0" bldLvl="0" animBg="1"/>
      <p:bldP spid="6" grpId="1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/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" y="2567865"/>
            <a:ext cx="11063838" cy="223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6" y="982768"/>
            <a:ext cx="11169354" cy="582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447800" y="1454871"/>
            <a:ext cx="20574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0" y="1429363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0" name="Google Shape;461;p28"/>
          <p:cNvSpPr txBox="1"/>
          <p:nvPr/>
        </p:nvSpPr>
        <p:spPr>
          <a:xfrm>
            <a:off x="1447800" y="2438400"/>
            <a:ext cx="8686800" cy="174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2623586"/>
            <a:ext cx="426720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5000"/>
              </a:lnSpc>
            </a:pP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ot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ôt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ơt</a:t>
            </a:r>
            <a:endParaRPr lang="en-SG" sz="3600" b="1" spc="30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endParaRPr lang="en-SG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8076" y="3348840"/>
            <a:ext cx="571500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5000"/>
              </a:lnSpc>
            </a:pPr>
            <a:r>
              <a:rPr lang="en-SG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ót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</a:t>
            </a:r>
            <a:r>
              <a:rPr lang="en-SG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ốt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ớt</a:t>
            </a:r>
            <a:endParaRPr lang="en-SG" sz="3600" b="1" spc="30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endParaRPr lang="en-SG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841CA6-8583-6478-A2D5-3AC27AC74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981200"/>
            <a:ext cx="10287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87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.VnAvant</vt:lpstr>
      <vt:lpstr>Arial</vt:lpstr>
      <vt:lpstr>Calibri</vt:lpstr>
      <vt:lpstr>HP001 4 hàng</vt:lpstr>
      <vt:lpstr>Segoe UI</vt:lpstr>
      <vt:lpstr>Times New Roman</vt:lpstr>
      <vt:lpstr>Office Theme</vt:lpstr>
      <vt:lpstr>Bạn nhỏ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LC</cp:lastModifiedBy>
  <cp:revision>66</cp:revision>
  <dcterms:created xsi:type="dcterms:W3CDTF">2020-07-22T10:07:00Z</dcterms:created>
  <dcterms:modified xsi:type="dcterms:W3CDTF">2025-12-20T18:46:09Z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