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007577223" r:id="rId2"/>
    <p:sldId id="257" r:id="rId3"/>
    <p:sldId id="293" r:id="rId4"/>
    <p:sldId id="265" r:id="rId5"/>
    <p:sldId id="373" r:id="rId6"/>
    <p:sldId id="374" r:id="rId7"/>
    <p:sldId id="370" r:id="rId8"/>
    <p:sldId id="339" r:id="rId9"/>
    <p:sldId id="372" r:id="rId10"/>
    <p:sldId id="274" r:id="rId11"/>
    <p:sldId id="275" r:id="rId12"/>
    <p:sldId id="277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214" autoAdjust="0"/>
  </p:normalViewPr>
  <p:slideViewPr>
    <p:cSldViewPr>
      <p:cViewPr varScale="1">
        <p:scale>
          <a:sx n="65" d="100"/>
          <a:sy n="65" d="100"/>
        </p:scale>
        <p:origin x="822" y="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gif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28" y="556619"/>
            <a:ext cx="9833985" cy="57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4606" y="714375"/>
            <a:ext cx="9501188" cy="398820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8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sz="168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8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68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13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13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13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2813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13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49: ot ôt ơt (Tiết 2)</a:t>
            </a:r>
            <a:endParaRPr lang="en-US" sz="2813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13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13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13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13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2813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2813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218410" y="914400"/>
            <a:ext cx="57250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của 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57717" r="2268" b="5996"/>
          <a:stretch/>
        </p:blipFill>
        <p:spPr>
          <a:xfrm>
            <a:off x="2277687" y="1905000"/>
            <a:ext cx="8429256" cy="480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olls holding kites&#10;&#10;Description automatically generated with low confidence">
            <a:extLst>
              <a:ext uri="{FF2B5EF4-FFF2-40B4-BE49-F238E27FC236}">
                <a16:creationId xmlns:a16="http://schemas.microsoft.com/office/drawing/2014/main" id="{5811D9C2-463A-41B7-AD2B-610886923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08" y="2177041"/>
            <a:ext cx="5533239" cy="3947137"/>
          </a:xfrm>
          <a:prstGeom prst="rect">
            <a:avLst/>
          </a:prstGeom>
        </p:spPr>
      </p:pic>
      <p:sp>
        <p:nvSpPr>
          <p:cNvPr id="5" name="云形 15">
            <a:extLst>
              <a:ext uri="{FF2B5EF4-FFF2-40B4-BE49-F238E27FC236}">
                <a16:creationId xmlns:a16="http://schemas.microsoft.com/office/drawing/2014/main" id="{1E69A9B2-0B94-4805-B4E0-C7B775829627}"/>
              </a:ext>
            </a:extLst>
          </p:cNvPr>
          <p:cNvSpPr/>
          <p:nvPr/>
        </p:nvSpPr>
        <p:spPr>
          <a:xfrm>
            <a:off x="4756679" y="647539"/>
            <a:ext cx="1025700" cy="558869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defRPr/>
            </a:pPr>
            <a:endParaRPr lang="zh-CN" altLang="en-US" sz="1795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4" descr="图片包含 物体&#10;&#10;描述已自动生成">
            <a:extLst>
              <a:ext uri="{FF2B5EF4-FFF2-40B4-BE49-F238E27FC236}">
                <a16:creationId xmlns:a16="http://schemas.microsoft.com/office/drawing/2014/main" id="{19803CFB-12FD-4828-B56A-5B11EB5814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3828" b="1"/>
          <a:stretch/>
        </p:blipFill>
        <p:spPr>
          <a:xfrm>
            <a:off x="9375377" y="-47380"/>
            <a:ext cx="2124578" cy="1997289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9BDC1-028A-4E9C-867E-37BED8CB9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270" y="-110120"/>
            <a:ext cx="1389255" cy="1389255"/>
          </a:xfrm>
          <a:prstGeom prst="rect">
            <a:avLst/>
          </a:prstGeom>
        </p:spPr>
      </p:pic>
      <p:sp>
        <p:nvSpPr>
          <p:cNvPr id="9" name="云形 15">
            <a:extLst>
              <a:ext uri="{FF2B5EF4-FFF2-40B4-BE49-F238E27FC236}">
                <a16:creationId xmlns:a16="http://schemas.microsoft.com/office/drawing/2014/main" id="{9E731438-E420-4706-BD02-55D5201A80DD}"/>
              </a:ext>
            </a:extLst>
          </p:cNvPr>
          <p:cNvSpPr/>
          <p:nvPr/>
        </p:nvSpPr>
        <p:spPr>
          <a:xfrm>
            <a:off x="6979143" y="71639"/>
            <a:ext cx="1025700" cy="558869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defRPr/>
            </a:pPr>
            <a:endParaRPr lang="zh-CN" altLang="en-US" sz="1795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云形 16">
            <a:extLst>
              <a:ext uri="{FF2B5EF4-FFF2-40B4-BE49-F238E27FC236}">
                <a16:creationId xmlns:a16="http://schemas.microsoft.com/office/drawing/2014/main" id="{61AE4E4B-A666-48FE-8D3F-8E3B4E0AFF3D}"/>
              </a:ext>
            </a:extLst>
          </p:cNvPr>
          <p:cNvSpPr/>
          <p:nvPr/>
        </p:nvSpPr>
        <p:spPr>
          <a:xfrm>
            <a:off x="1" y="689647"/>
            <a:ext cx="1392286" cy="75860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defRPr/>
            </a:pPr>
            <a:endParaRPr lang="zh-CN" altLang="en-US" sz="1795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51" y="3369182"/>
            <a:ext cx="2603964" cy="2403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2906302" y="3091279"/>
            <a:ext cx="1147254" cy="9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1" y="367474"/>
            <a:ext cx="1778352" cy="17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87" y="1212763"/>
            <a:ext cx="1778352" cy="17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86" y="252440"/>
            <a:ext cx="1778352" cy="177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-111270" y="5319661"/>
            <a:ext cx="12288845" cy="2098332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2968399" y="2643738"/>
            <a:ext cx="978593" cy="86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een and yellow text&#10;&#10;AI-generated content may be incorrect.">
            <a:extLst>
              <a:ext uri="{FF2B5EF4-FFF2-40B4-BE49-F238E27FC236}">
                <a16:creationId xmlns:a16="http://schemas.microsoft.com/office/drawing/2014/main" id="{CCEF6D05-3412-DE5F-740A-0A06CA4D66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838200"/>
            <a:ext cx="75475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8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3538802" y="597722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262732" y="5923618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348903" y="595133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ớt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325" y="35311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329438" y="358479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vót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388790" y="35732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175958" y="356159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thớt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0092103" y="353338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vợt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82635" y="3581510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cột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092004" y="910734"/>
            <a:ext cx="1930425" cy="1155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111620" y="918008"/>
            <a:ext cx="1930425" cy="1155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92005" y="2166676"/>
            <a:ext cx="3904626" cy="1183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8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16441" y="135938"/>
            <a:ext cx="1595393" cy="813751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80722" y="135938"/>
            <a:ext cx="1595393" cy="813751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648160" y="2449587"/>
            <a:ext cx="1834580" cy="8520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721623" y="135938"/>
            <a:ext cx="1595393" cy="813751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ơt</a:t>
            </a:r>
          </a:p>
        </p:txBody>
      </p:sp>
      <p:pic>
        <p:nvPicPr>
          <p:cNvPr id="32" name="Picture 2" descr="Quả nhót là gì?Tìm hiểu những điều thú vị về quả nhót | Trái cây Vuông Tròn">
            <a:extLst>
              <a:ext uri="{FF2B5EF4-FFF2-40B4-BE49-F238E27FC236}">
                <a16:creationId xmlns:a16="http://schemas.microsoft.com/office/drawing/2014/main" id="{C2B3DF55-D630-4AC1-B2C4-C2DB8263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33" y="4275536"/>
            <a:ext cx="2210795" cy="15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ây lá lốt chữa bệnh gì ? Tổng hợp những tác dụng tốt nhất">
            <a:extLst>
              <a:ext uri="{FF2B5EF4-FFF2-40B4-BE49-F238E27FC236}">
                <a16:creationId xmlns:a16="http://schemas.microsoft.com/office/drawing/2014/main" id="{1553D16F-E33A-4F33-97D2-A1D3B56C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58" y="4307716"/>
            <a:ext cx="2210795" cy="15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ông Dụng Của Quả Ớt Và Lưu Ý Khi Dùng (2021)">
            <a:extLst>
              <a:ext uri="{FF2B5EF4-FFF2-40B4-BE49-F238E27FC236}">
                <a16:creationId xmlns:a16="http://schemas.microsoft.com/office/drawing/2014/main" id="{BBAA2FE0-2FAC-43B7-A505-9B26F52C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02" y="4249681"/>
            <a:ext cx="2194912" cy="16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9289AD-9CFA-30FF-2CC6-5F3DBFD50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0438"/>
            <a:ext cx="12161838" cy="5745162"/>
          </a:xfr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64B4C505-A886-5477-9DC4-C04201F5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81" y="-152400"/>
            <a:ext cx="2501106" cy="1143000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6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D324-DE49-3A57-9869-CE539089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DE86DB-8D5B-806B-E792-514D628CC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96081" y="0"/>
            <a:ext cx="15240001" cy="7239000"/>
          </a:xfrm>
        </p:spPr>
      </p:pic>
    </p:spTree>
    <p:extLst>
      <p:ext uri="{BB962C8B-B14F-4D97-AF65-F5344CB8AC3E}">
        <p14:creationId xmlns:p14="http://schemas.microsoft.com/office/powerpoint/2010/main" val="63861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576" b="64121"/>
          <a:stretch/>
        </p:blipFill>
        <p:spPr>
          <a:xfrm>
            <a:off x="2022755" y="156598"/>
            <a:ext cx="8172964" cy="426300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2148" y="203422"/>
            <a:ext cx="2194498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413" y="242779"/>
            <a:ext cx="853506" cy="8556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FF257B-E8BF-4EEE-9974-A447112FB260}"/>
              </a:ext>
            </a:extLst>
          </p:cNvPr>
          <p:cNvSpPr txBox="1">
            <a:spLocks/>
          </p:cNvSpPr>
          <p:nvPr/>
        </p:nvSpPr>
        <p:spPr>
          <a:xfrm>
            <a:off x="365919" y="4307868"/>
            <a:ext cx="11658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Sớm nay thức dậy, Nam chợt thấy một chú chim sâu.  Chim hớn hở như chào Nam.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qua bay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bọ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214519" y="4724400"/>
            <a:ext cx="106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04319" y="5943600"/>
            <a:ext cx="106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47319" y="5943600"/>
            <a:ext cx="106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-14954" y="55650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3894382" y="4863128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867691" y="423034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57719" y="4709886"/>
            <a:ext cx="1066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0" y="381000"/>
            <a:ext cx="12161838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Sớm nay thức dậy, Nam chợt thấy một chú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endParaRPr lang="en-US" sz="54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995319" y="685800"/>
            <a:ext cx="304800" cy="7988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18319" y="762000"/>
            <a:ext cx="94035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hớn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hở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 </a:t>
            </a:r>
            <a:endParaRPr lang="en-US" sz="54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56919" y="801343"/>
            <a:ext cx="304800" cy="7988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304800"/>
            <a:ext cx="12161838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nhảy nhót một hồi rồi bay qua bay lại, tìm bắt sâu bọ cho cây.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9128919" y="561194"/>
            <a:ext cx="304800" cy="7988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94719" y="1334636"/>
            <a:ext cx="304800" cy="7988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2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0845-DD72-6969-1ABC-6353492BF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61B61D-5DDF-0DE7-0E89-EAE27C93B1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576" b="64121"/>
          <a:stretch/>
        </p:blipFill>
        <p:spPr>
          <a:xfrm>
            <a:off x="2022755" y="156598"/>
            <a:ext cx="8172964" cy="4263002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1F5E5B-E4D8-26C8-05E1-F011B318A031}"/>
              </a:ext>
            </a:extLst>
          </p:cNvPr>
          <p:cNvSpPr/>
          <p:nvPr/>
        </p:nvSpPr>
        <p:spPr>
          <a:xfrm>
            <a:off x="642148" y="203422"/>
            <a:ext cx="2194498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FD79C0-1459-2739-CF6C-A631E6AC0A41}"/>
              </a:ext>
            </a:extLst>
          </p:cNvPr>
          <p:cNvSpPr/>
          <p:nvPr/>
        </p:nvSpPr>
        <p:spPr>
          <a:xfrm>
            <a:off x="274413" y="242779"/>
            <a:ext cx="853506" cy="8556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E60503-7A2D-251D-A892-367673351295}"/>
              </a:ext>
            </a:extLst>
          </p:cNvPr>
          <p:cNvSpPr txBox="1">
            <a:spLocks/>
          </p:cNvSpPr>
          <p:nvPr/>
        </p:nvSpPr>
        <p:spPr>
          <a:xfrm>
            <a:off x="365919" y="4307868"/>
            <a:ext cx="11658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Sớm nay thức dậy, Nam chợt thấy một chú chim sâu.  Chim hớn hở như chào Nam.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qua bay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bọ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D07AF0-E520-AF3F-7B9C-76C6AD1B3AEE}"/>
              </a:ext>
            </a:extLst>
          </p:cNvPr>
          <p:cNvSpPr/>
          <p:nvPr/>
        </p:nvSpPr>
        <p:spPr>
          <a:xfrm>
            <a:off x="-14954" y="55650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34E732-A701-874F-B3C8-2AB2D5898425}"/>
              </a:ext>
            </a:extLst>
          </p:cNvPr>
          <p:cNvSpPr/>
          <p:nvPr/>
        </p:nvSpPr>
        <p:spPr>
          <a:xfrm>
            <a:off x="3894382" y="4863128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1E19EE-04B3-178C-B417-90FABE90C801}"/>
              </a:ext>
            </a:extLst>
          </p:cNvPr>
          <p:cNvSpPr/>
          <p:nvPr/>
        </p:nvSpPr>
        <p:spPr>
          <a:xfrm>
            <a:off x="867691" y="423034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077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193</Words>
  <Application>Microsoft Office PowerPoint</Application>
  <PresentationFormat>Custom</PresentationFormat>
  <Paragraphs>50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.VnArial</vt:lpstr>
      <vt:lpstr>Arial</vt:lpstr>
      <vt:lpstr>Arial Rounded MT Bold</vt:lpstr>
      <vt:lpstr>Arial-Rounded</vt:lpstr>
      <vt:lpstr>AvantGarde</vt:lpstr>
      <vt:lpstr>Bandit</vt:lpstr>
      <vt:lpstr>Calibri</vt:lpstr>
      <vt:lpstr>Times New Roman</vt:lpstr>
      <vt:lpstr>Office Theme</vt:lpstr>
      <vt:lpstr>PowerPoint Presentation</vt:lpstr>
      <vt:lpstr>TIẾNG VIỆT 1</vt:lpstr>
      <vt:lpstr>PowerPoint Presentation</vt:lpstr>
      <vt:lpstr>PowerPoint Presentation</vt:lpstr>
      <vt:lpstr>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LC</cp:lastModifiedBy>
  <cp:revision>428</cp:revision>
  <dcterms:created xsi:type="dcterms:W3CDTF">2021-05-08T14:00:55Z</dcterms:created>
  <dcterms:modified xsi:type="dcterms:W3CDTF">2025-12-20T18:49:42Z</dcterms:modified>
</cp:coreProperties>
</file>