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007577223" r:id="rId2"/>
    <p:sldId id="266" r:id="rId3"/>
    <p:sldId id="267" r:id="rId4"/>
    <p:sldId id="257" r:id="rId5"/>
    <p:sldId id="264" r:id="rId6"/>
    <p:sldId id="268" r:id="rId7"/>
    <p:sldId id="258" r:id="rId8"/>
  </p:sldIdLst>
  <p:sldSz cx="12192000" cy="6858000"/>
  <p:notesSz cx="6858000" cy="9144000"/>
  <p:embeddedFontLst>
    <p:embeddedFont>
      <p:font typeface="VNI-Avo" panose="020B0604020202020204"/>
      <p:regular r:id="rId9"/>
      <p:bold r:id="rId10"/>
      <p:italic r:id="rId11"/>
      <p:boldItalic r:id="rId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53BC-4819-4B4E-B57A-81D3120A9677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05EE-0980-49E6-9E51-4C8026E89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CB82-A967-4A8E-8CA0-0A78CE6CBC75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D2B2-F0FC-4B59-AB2A-498DDF3B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DF3B-78F5-45BA-955C-10EDDC57E83C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74DE-FEF1-4A5A-BE50-1268C6A08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BDED-C958-4586-9E4E-39C48D73CD19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D26E-7D77-4513-A6AC-9CCD2B24F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1D20-8330-4E3E-837A-B9418A083B91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9992-EEF1-4B75-BE35-AC1AAC3F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D36B-BC82-4CEB-B61B-988479DC50C6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7D90-E432-4881-B8D2-207CBA780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8772-4B81-434F-879B-A4076D32F398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EDBB-92EE-4C8C-A3A6-38391C60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DB5E-52A6-4C71-AA3F-2B43A8C7BFDE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0909-D0B0-4984-A9A1-11FE0FD1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07C9-ACF0-4D86-B066-20400B3A4F3B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9AA1-ED9F-4250-BC57-8F1E732D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3254-A5CD-4E17-BC92-5BD47FC209E0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9A96-6868-478E-8560-6A7147A71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B9FE-E0D0-418A-BE72-51ACF86D67C2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A1AF-E9AE-428B-B48D-6AF5E287C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FF472-4E6B-4C32-8EB7-84E9E9B272D5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79AF5-4DFF-4AE2-BF58-17928459F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8" y="365126"/>
            <a:ext cx="10489584" cy="612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533400"/>
            <a:ext cx="10134600" cy="4278094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 op ôp ơp (Tiết 1)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971550" y="1152526"/>
            <a:ext cx="10668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 mập, tháp chàm</a:t>
            </a:r>
          </a:p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khắp n</a:t>
            </a:r>
            <a:r>
              <a:rPr lang="vi-VN" alt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</a:p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 tập xe </a:t>
            </a:r>
            <a:r>
              <a:rPr lang="vi-VN" alt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alt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bạn múa sạp.</a:t>
            </a:r>
          </a:p>
        </p:txBody>
      </p:sp>
    </p:spTree>
    <p:extLst>
      <p:ext uri="{BB962C8B-B14F-4D97-AF65-F5344CB8AC3E}">
        <p14:creationId xmlns:p14="http://schemas.microsoft.com/office/powerpoint/2010/main" val="135952250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10745787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650" y="5403850"/>
            <a:ext cx="112537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    </a:t>
            </a:r>
            <a:r>
              <a:rPr lang="en-US" sz="4500" b="1">
                <a:latin typeface="VNI-Avo" pitchFamily="2" charset="0"/>
              </a:rPr>
              <a:t>Möa raøo loäp ñoäp, eách nhaùi tuï hoïp thi haùt, caù côø haù mieäng ñôùp möa.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52850" y="5370513"/>
            <a:ext cx="1047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21875" y="5383213"/>
            <a:ext cx="1022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op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68888" y="5395913"/>
            <a:ext cx="1047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75463" y="6053138"/>
            <a:ext cx="1022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5163" y="-349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86350" y="-9525"/>
            <a:ext cx="1598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oâp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62813" y="-9525"/>
            <a:ext cx="1597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ôp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65613" y="909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hoïp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17638" y="235902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coïp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37075" y="2436813"/>
            <a:ext cx="1763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goùp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35850" y="2373313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hoïp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16063" y="3246438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hoäp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97400" y="3314700"/>
            <a:ext cx="1763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toáp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32688" y="3313113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xoáp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90663" y="4113213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hôïp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60888" y="415607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lôùp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21575" y="4140200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lôïp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 Placeholder 12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2217738"/>
            <a:ext cx="2133600" cy="1371600"/>
          </a:xfrm>
          <a:noFill/>
          <a:ln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5750" y="4186238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con</a:t>
            </a:r>
            <a:r>
              <a:rPr lang="en-US" sz="4400">
                <a:latin typeface="VNI-Avo" pitchFamily="2" charset="0"/>
              </a:rPr>
              <a:t> </a:t>
            </a:r>
            <a:r>
              <a:rPr lang="en-US" sz="4400" b="1">
                <a:latin typeface="VNI-Avo" pitchFamily="2" charset="0"/>
              </a:rPr>
              <a:t>coïp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1471613"/>
            <a:ext cx="22844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29063" y="4189413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VNI-Avo" pitchFamily="2" charset="0"/>
              </a:rPr>
              <a:t>loáp</a:t>
            </a:r>
            <a:r>
              <a:rPr lang="en-US" sz="4400">
                <a:latin typeface="VNI-Avo" pitchFamily="2" charset="0"/>
              </a:rPr>
              <a:t> </a:t>
            </a:r>
            <a:r>
              <a:rPr lang="en-US" sz="4400" b="1">
                <a:latin typeface="VNI-Avo" pitchFamily="2" charset="0"/>
              </a:rPr>
              <a:t>xe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9350" y="2036763"/>
            <a:ext cx="24606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59788" y="4138613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tia</a:t>
            </a:r>
            <a:r>
              <a:rPr lang="en-US" sz="4400">
                <a:latin typeface="VNI-Avo" pitchFamily="2" charset="0"/>
              </a:rPr>
              <a:t> </a:t>
            </a:r>
            <a:r>
              <a:rPr lang="en-US" sz="4400" b="1">
                <a:latin typeface="VNI-Avo" pitchFamily="2" charset="0"/>
              </a:rPr>
              <a:t>chôùp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5163" y="-349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86350" y="-9525"/>
            <a:ext cx="1598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oâp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62813" y="-9525"/>
            <a:ext cx="1597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ôp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65613" y="909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hoïp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17638" y="235902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coïp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37075" y="2436813"/>
            <a:ext cx="1763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goùp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35850" y="2373313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hoïp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5150" y="521017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con</a:t>
            </a:r>
            <a:r>
              <a:rPr lang="en-US" sz="4400">
                <a:latin typeface="VNI-Avo" pitchFamily="2" charset="0"/>
              </a:rPr>
              <a:t> </a:t>
            </a:r>
            <a:r>
              <a:rPr lang="en-US" sz="4400" b="1">
                <a:latin typeface="VNI-Avo" pitchFamily="2" charset="0"/>
              </a:rPr>
              <a:t>coïp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14850" y="5249863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loáp</a:t>
            </a:r>
            <a:r>
              <a:rPr lang="en-US" sz="4400">
                <a:latin typeface="VNI-Avo" pitchFamily="2" charset="0"/>
              </a:rPr>
              <a:t> </a:t>
            </a:r>
            <a:r>
              <a:rPr lang="en-US" sz="4400" b="1">
                <a:latin typeface="VNI-Avo" pitchFamily="2" charset="0"/>
              </a:rPr>
              <a:t>xe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45513" y="5248275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tia</a:t>
            </a:r>
            <a:r>
              <a:rPr lang="en-US" sz="4400">
                <a:latin typeface="VNI-Avo" pitchFamily="2" charset="0"/>
              </a:rPr>
              <a:t> </a:t>
            </a:r>
            <a:r>
              <a:rPr lang="en-US" sz="4400" b="1">
                <a:latin typeface="VNI-Avo" pitchFamily="2" charset="0"/>
              </a:rPr>
              <a:t>chôùp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16063" y="3246438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hoäp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97400" y="3314700"/>
            <a:ext cx="1763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toáp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32688" y="3313113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xoáp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90663" y="4113213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hôïp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60888" y="415607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lôùp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21575" y="4140200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VNI-Avo" pitchFamily="2" charset="0"/>
              </a:rPr>
              <a:t>lôïp</a:t>
            </a:r>
          </a:p>
        </p:txBody>
      </p:sp>
    </p:spTree>
    <p:extLst>
      <p:ext uri="{BB962C8B-B14F-4D97-AF65-F5344CB8AC3E}">
        <p14:creationId xmlns:p14="http://schemas.microsoft.com/office/powerpoint/2010/main" val="21952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939925"/>
            <a:ext cx="118014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589</TotalTime>
  <Words>134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Calibri</vt:lpstr>
      <vt:lpstr>VNI-Avo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LC</cp:lastModifiedBy>
  <cp:revision>202</cp:revision>
  <dcterms:created xsi:type="dcterms:W3CDTF">2020-10-19T12:51:54Z</dcterms:created>
  <dcterms:modified xsi:type="dcterms:W3CDTF">2025-12-20T17:44:09Z</dcterms:modified>
  <cp:category>Kết nối tri thức với cuộc sống</cp:category>
</cp:coreProperties>
</file>