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007577224" r:id="rId2"/>
    <p:sldId id="269" r:id="rId3"/>
    <p:sldId id="265" r:id="rId4"/>
    <p:sldId id="259" r:id="rId5"/>
    <p:sldId id="260" r:id="rId6"/>
    <p:sldId id="340" r:id="rId7"/>
  </p:sldIdLst>
  <p:sldSz cx="12192000" cy="6858000"/>
  <p:notesSz cx="6858000" cy="9144000"/>
  <p:embeddedFontLst>
    <p:embeddedFont>
      <p:font typeface="VNI-Avo" panose="020B0604020202020204"/>
      <p:regular r:id="rId8"/>
      <p:bold r:id="rId9"/>
      <p:italic r:id="rId10"/>
      <p:boldItalic r:id="rId1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253BC-4819-4B4E-B57A-81D3120A9677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405EE-0980-49E6-9E51-4C8026E8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0CB82-A967-4A8E-8CA0-0A78CE6CBC75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1D2B2-F0FC-4B59-AB2A-498DDF3BA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1DF3B-78F5-45BA-955C-10EDDC57E83C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474DE-FEF1-4A5A-BE50-1268C6A08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BBDED-C958-4586-9E4E-39C48D73CD19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8D26E-7D77-4513-A6AC-9CCD2B24F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31D20-8330-4E3E-837A-B9418A083B91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9992-EEF1-4B75-BE35-AC1AAC3F7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D36B-BC82-4CEB-B61B-988479DC50C6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57D90-E432-4881-B8D2-207CBA780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C8772-4B81-434F-879B-A4076D32F398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EDBB-92EE-4C8C-A3A6-38391C60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0DB5E-52A6-4C71-AA3F-2B43A8C7BFDE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70909-D0B0-4984-A9A1-11FE0FD12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D07C9-ACF0-4D86-B066-20400B3A4F3B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9AA1-ED9F-4250-BC57-8F1E732DD3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83254-A5CD-4E17-BC92-5BD47FC209E0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D9A96-6868-478E-8560-6A7147A71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CB9FE-E0D0-418A-BE72-51ACF86D67C2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1A1AF-E9AE-428B-B48D-6AF5E287C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DFF472-4E6B-4C32-8EB7-84E9E9B272D5}" type="datetimeFigureOut">
              <a:rPr lang="en-US"/>
              <a:pPr>
                <a:defRPr/>
              </a:pPr>
              <a:t>21/12/2025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B79AF5-4DFF-4AE2-BF58-17928459FC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channel/UC4KJdxTA14SyBEAm7x2c09w?sub_confirmation=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08" y="365126"/>
            <a:ext cx="10489584" cy="612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533400"/>
            <a:ext cx="10134600" cy="4278094"/>
          </a:xfrm>
          <a:prstGeom prst="rect">
            <a:avLst/>
          </a:prstGeom>
        </p:spPr>
        <p:txBody>
          <a:bodyPr wrap="square">
            <a:spAutoFit/>
            <a:scene3d>
              <a:camera prst="perspectiveFront"/>
              <a:lightRig rig="threePt" dir="t"/>
            </a:scene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UBND PHƯỜNG HƯNG ĐẠO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effectLst>
                <a:outerShdw blurRad="50800" dist="50800" dir="5400000" algn="ctr" rotWithShape="0">
                  <a:schemeClr val="accent6">
                    <a:lumMod val="75000"/>
                    <a:alpha val="91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chemeClr val="accent6">
                      <a:lumMod val="75000"/>
                      <a:alpha val="91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54: op ôp ơp (Tiết 2)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000" b="1" kern="1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3000" b="1" kern="10" dirty="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thực hiện</a:t>
            </a:r>
            <a:r>
              <a:rPr lang="en-US" sz="3000" b="1" kern="10">
                <a:ln w="9525"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Đặng Thị San</a:t>
            </a:r>
            <a:endParaRPr lang="en-US" sz="3000" b="1" kern="10" dirty="0">
              <a:ln w="9525"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4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Möa raøo </a:t>
            </a:r>
            <a:r>
              <a:rPr lang="en-US" sz="2800" b="1" u="sng">
                <a:solidFill>
                  <a:srgbClr val="FF0000"/>
                </a:solidFill>
                <a:latin typeface="VNI-Avo" pitchFamily="2" charset="0"/>
              </a:rPr>
              <a:t>loäp ñoäp</a:t>
            </a:r>
            <a:r>
              <a:rPr lang="en-US" sz="2800" b="1">
                <a:latin typeface="VNI-Avo" pitchFamily="2" charset="0"/>
              </a:rPr>
              <a:t>. 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Hoï haøng nhaø nhaùi tuï </a:t>
            </a:r>
            <a:r>
              <a:rPr lang="en-US" sz="2800" b="1" u="sng">
                <a:solidFill>
                  <a:srgbClr val="0000FF"/>
                </a:solidFill>
                <a:latin typeface="VNI-Avo" pitchFamily="2" charset="0"/>
              </a:rPr>
              <a:t>hoïp</a:t>
            </a:r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 thi haùt ñoùn côn möa ñaàu muøa</a:t>
            </a:r>
            <a:r>
              <a:rPr lang="en-US" sz="2800" b="1">
                <a:latin typeface="VNI-Avo" pitchFamily="2" charset="0"/>
              </a:rPr>
              <a:t>. Maët ao ran ran baøi ca ì oïp, ì oïp. </a:t>
            </a:r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Ñaøn caù côø </a:t>
            </a:r>
            <a:r>
              <a:rPr lang="en-US" sz="2800" b="1" u="sng">
                <a:solidFill>
                  <a:srgbClr val="FF00FF"/>
                </a:solidFill>
                <a:latin typeface="VNI-Avo" pitchFamily="2" charset="0"/>
              </a:rPr>
              <a:t>loùp</a:t>
            </a:r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 </a:t>
            </a:r>
            <a:r>
              <a:rPr lang="en-US" sz="2800" b="1" u="sng">
                <a:solidFill>
                  <a:srgbClr val="FF00FF"/>
                </a:solidFill>
                <a:latin typeface="VNI-Avo" pitchFamily="2" charset="0"/>
              </a:rPr>
              <a:t>ngoùp</a:t>
            </a:r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 bôi ñeán, laâu laâu laïi ngoi leân </a:t>
            </a:r>
            <a:r>
              <a:rPr lang="en-US" sz="2800" b="1" u="sng">
                <a:solidFill>
                  <a:srgbClr val="FF00FF"/>
                </a:solidFill>
                <a:latin typeface="VNI-Avo" pitchFamily="2" charset="0"/>
              </a:rPr>
              <a:t>ñôùp</a:t>
            </a:r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7763" y="5208588"/>
            <a:ext cx="67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75588" y="5208588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57963" y="6070600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ôp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pic>
        <p:nvPicPr>
          <p:cNvPr id="3482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382588"/>
            <a:ext cx="103759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51200" y="5208588"/>
            <a:ext cx="67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16775" y="5641975"/>
            <a:ext cx="65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VNI-Avo" pitchFamily="2" charset="0"/>
              </a:rPr>
              <a:t>op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97838" y="5641975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u="sng">
                <a:latin typeface="VNI-Avo" pitchFamily="2" charset="0"/>
              </a:rPr>
              <a:t>op</a:t>
            </a:r>
            <a:endParaRPr lang="en-US" u="sng"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869613" y="5641975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1688" y="6070600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1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0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TextBox 4"/>
          <p:cNvSpPr txBox="1"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sz="2000"/>
              <a:t>                          </a:t>
            </a:r>
            <a:r>
              <a:rPr lang="en-US" sz="6000" b="1">
                <a:latin typeface="VNI-Avo" pitchFamily="2" charset="0"/>
              </a:rPr>
              <a:t>Möa raøo loäp ñoäp. Hoï nhaø nhaùi tuï hoïp thi haùt ñoùn côn möa ñaàu muøa. Maët ao ran ran baøi ca ì oïp, ì oïp. Ñaøn caù côø loùp ngoùp bôi ñeán, laâu laâu laïi ngoi leân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31013" y="0"/>
            <a:ext cx="12207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657475" y="367982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002088" y="4603750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0000FF"/>
                </a:solidFill>
                <a:latin typeface="VNI-Avo" pitchFamily="2" charset="0"/>
              </a:rPr>
              <a:t>ôp</a:t>
            </a:r>
            <a:endParaRPr lang="en-US" sz="600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057775" y="0"/>
            <a:ext cx="122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 sz="600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3516313" y="933450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23863" y="3684588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5221288" y="2784475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335338" y="2768600"/>
            <a:ext cx="119062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 sz="600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2" grpId="0"/>
      <p:bldP spid="3" grpId="0"/>
      <p:bldP spid="4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38138" y="5195888"/>
            <a:ext cx="1184910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VNI-Avo" pitchFamily="2" charset="0"/>
              </a:rPr>
              <a:t>    Möa raøo loäp ñoäp. Hoï haøng nhaø nhaùi tuï hoïp thi haùt ñoùn côn möa ñaàu muøa. Maët ao ran ran baøi ca ì oïp, ì oïp. Ñaøn caù côø loùp ngoùp bôi ñeán, laâu laâu laïi ngoi leân ñôùp möa.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17763" y="5208588"/>
            <a:ext cx="674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Rectangle 8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7875588" y="5208588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557963" y="6070600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VNI-Avo" pitchFamily="2" charset="0"/>
              </a:rPr>
              <a:t>ôp</a:t>
            </a:r>
            <a:endParaRPr lang="en-US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4822" name="Picture 1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8525" y="382588"/>
            <a:ext cx="10375900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51200" y="5208588"/>
            <a:ext cx="67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VNI-Avo" pitchFamily="2" charset="0"/>
              </a:rPr>
              <a:t>oâp</a:t>
            </a:r>
            <a:endParaRPr lang="en-US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216775" y="5641975"/>
            <a:ext cx="658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097838" y="5641975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869613" y="5641975"/>
            <a:ext cx="660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01688" y="6070600"/>
            <a:ext cx="6588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VNI-Avo" pitchFamily="2" charset="0"/>
              </a:rPr>
              <a:t>op</a:t>
            </a:r>
            <a:endParaRPr lang="en-US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0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395288"/>
            <a:ext cx="83724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3" y="417513"/>
            <a:ext cx="1924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2320925" y="152400"/>
            <a:ext cx="7761288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500">
                <a:latin typeface="VNI-Avo" pitchFamily="2" charset="0"/>
              </a:rPr>
              <a:t>Ao hoà</a:t>
            </a:r>
          </a:p>
        </p:txBody>
      </p:sp>
      <p:sp>
        <p:nvSpPr>
          <p:cNvPr id="6" name="Rectangle 5">
            <a:hlinkClick r:id="rId2"/>
          </p:cNvPr>
          <p:cNvSpPr/>
          <p:nvPr/>
        </p:nvSpPr>
        <p:spPr>
          <a:xfrm>
            <a:off x="10501061" y="25362"/>
            <a:ext cx="1616148" cy="24622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MÁI TRƯỜNG TUỔI THƠ</a:t>
            </a:r>
          </a:p>
        </p:txBody>
      </p:sp>
      <p:pic>
        <p:nvPicPr>
          <p:cNvPr id="35845" name="Picture 6">
            <a:hlinkClick r:id="rId2"/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32163" y="3921125"/>
            <a:ext cx="7640637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4445"/>
          <a:stretch>
            <a:fillRect/>
          </a:stretch>
        </p:blipFill>
        <p:spPr>
          <a:xfrm>
            <a:off x="15083" y="8485"/>
            <a:ext cx="12292957" cy="6841667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6" t="3060" r="94796" b="86591"/>
          <a:stretch>
            <a:fillRect/>
          </a:stretch>
        </p:blipFill>
        <p:spPr>
          <a:xfrm>
            <a:off x="4048125" y="102232"/>
            <a:ext cx="495975" cy="653699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>
            <a:off x="587068" y="6145145"/>
            <a:ext cx="6456542" cy="704373"/>
          </a:xfrm>
          <a:prstGeom prst="rect">
            <a:avLst/>
          </a:prstGeom>
        </p:spPr>
      </p:pic>
      <p:pic>
        <p:nvPicPr>
          <p:cNvPr id="7" name="图片 6" descr="白板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32" t="6683" r="4106" b="6126"/>
          <a:stretch>
            <a:fillRect/>
          </a:stretch>
        </p:blipFill>
        <p:spPr>
          <a:xfrm>
            <a:off x="706154" y="885149"/>
            <a:ext cx="10910815" cy="5087702"/>
          </a:xfrm>
          <a:prstGeom prst="rect">
            <a:avLst/>
          </a:prstGeom>
        </p:spPr>
      </p:pic>
      <p:pic>
        <p:nvPicPr>
          <p:cNvPr id="8" name="图片 7" descr="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710"/>
          <a:stretch>
            <a:fillRect/>
          </a:stretch>
        </p:blipFill>
        <p:spPr>
          <a:xfrm>
            <a:off x="4313" y="4252459"/>
            <a:ext cx="12314494" cy="2597059"/>
          </a:xfrm>
          <a:prstGeom prst="rect">
            <a:avLst/>
          </a:prstGeom>
        </p:spPr>
      </p:pic>
      <p:pic>
        <p:nvPicPr>
          <p:cNvPr id="9" name="图片 8" descr="2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781" t="90702" r="26318" b="-2592"/>
          <a:stretch>
            <a:fillRect/>
          </a:stretch>
        </p:blipFill>
        <p:spPr>
          <a:xfrm flipH="1">
            <a:off x="6441219" y="130102"/>
            <a:ext cx="5735700" cy="625828"/>
          </a:xfrm>
          <a:prstGeom prst="rect">
            <a:avLst/>
          </a:prstGeom>
        </p:spPr>
      </p:pic>
      <p:pic>
        <p:nvPicPr>
          <p:cNvPr id="10" name="图片 9" descr="千库网_儿童节卡通植物装饰清新边框_元素编号122281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0325" b="78917"/>
          <a:stretch>
            <a:fillRect/>
          </a:stretch>
        </p:blipFill>
        <p:spPr>
          <a:xfrm>
            <a:off x="15081" y="130102"/>
            <a:ext cx="3271028" cy="1734329"/>
          </a:xfrm>
          <a:prstGeom prst="rect">
            <a:avLst/>
          </a:prstGeom>
        </p:spPr>
      </p:pic>
      <p:pic>
        <p:nvPicPr>
          <p:cNvPr id="12" name="图片 11" descr="千库网_儿童节卡通植物装饰清新边框_元素编号12228134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585" r="107" b="282"/>
          <a:stretch>
            <a:fillRect/>
          </a:stretch>
        </p:blipFill>
        <p:spPr>
          <a:xfrm>
            <a:off x="4061427" y="4760469"/>
            <a:ext cx="4200901" cy="2089682"/>
          </a:xfrm>
          <a:prstGeom prst="rect">
            <a:avLst/>
          </a:prstGeom>
        </p:spPr>
      </p:pic>
      <p:pic>
        <p:nvPicPr>
          <p:cNvPr id="13" name="图片 12" descr="千库网_开学季笔返校学生背书包_元素编号12897046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254" r="13688"/>
          <a:stretch>
            <a:fillRect/>
          </a:stretch>
        </p:blipFill>
        <p:spPr>
          <a:xfrm>
            <a:off x="9251111" y="8484"/>
            <a:ext cx="3067697" cy="263823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F8068-4A23-DF54-3838-AD5F9F743B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99124" y="1780930"/>
            <a:ext cx="9268123" cy="329614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40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590</TotalTime>
  <Words>213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Times New Roman</vt:lpstr>
      <vt:lpstr>Calibri</vt:lpstr>
      <vt:lpstr>VNI-Avo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34</dc:title>
  <dc:subject>Vương Hà Bắc</dc:subject>
  <dc:creator>Admin</dc:creator>
  <cp:keywords>Mái Trường Tuổi Thơ</cp:keywords>
  <cp:lastModifiedBy>LC</cp:lastModifiedBy>
  <cp:revision>202</cp:revision>
  <dcterms:created xsi:type="dcterms:W3CDTF">2020-10-19T12:51:54Z</dcterms:created>
  <dcterms:modified xsi:type="dcterms:W3CDTF">2025-12-20T17:48:53Z</dcterms:modified>
  <cp:category>Kết nối tri thức với cuộc sống</cp:category>
</cp:coreProperties>
</file>