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007577223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FBB87-0118-4620-B0A9-4A26F8087099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727F-343F-4E9A-A4D1-49898E7C5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7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7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3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6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7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3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90EA8AD-3F5E-F5AA-F1E3-7530EDFE2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EB9224AB-4E28-654A-FED3-6D11F905C6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" y="990600"/>
            <a:ext cx="7867650" cy="459581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9F2A91-3FB0-EDBD-C323-AA143260A0FB}"/>
              </a:ext>
            </a:extLst>
          </p:cNvPr>
          <p:cNvSpPr/>
          <p:nvPr/>
        </p:nvSpPr>
        <p:spPr>
          <a:xfrm>
            <a:off x="742950" y="1148702"/>
            <a:ext cx="7600950" cy="3347070"/>
          </a:xfrm>
          <a:prstGeom prst="rect">
            <a:avLst/>
          </a:prstGeom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  <a:endParaRPr lang="en-US" sz="225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64: iêt yêu iêu (Tiết 1)</a:t>
            </a:r>
            <a:endParaRPr lang="en-US" sz="225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25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</a:t>
            </a: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San</a:t>
            </a:r>
            <a:endParaRPr lang="en-US" sz="225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.VnAvant" pitchFamily="34" charset="0"/>
              </a:rPr>
              <a:t>KiÓm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tra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bµi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cò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.VnAvant" pitchFamily="34" charset="0"/>
              </a:rPr>
              <a:t>§</a:t>
            </a:r>
            <a:r>
              <a:rPr lang="en-US" sz="3600" b="1" u="sng" dirty="0" err="1">
                <a:latin typeface=".VnAvant" pitchFamily="34" charset="0"/>
              </a:rPr>
              <a:t>äc</a:t>
            </a:r>
            <a:r>
              <a:rPr lang="en-US" sz="3600" b="1" u="sng" dirty="0">
                <a:latin typeface=".VnAvant" pitchFamily="34" charset="0"/>
              </a:rPr>
              <a:t> </a:t>
            </a:r>
            <a:r>
              <a:rPr lang="en-US" sz="3600" b="1" u="sng" dirty="0" err="1">
                <a:latin typeface=".VnAvant" pitchFamily="34" charset="0"/>
              </a:rPr>
              <a:t>tõ</a:t>
            </a:r>
            <a:r>
              <a:rPr lang="en-US" sz="3600" b="1" u="sng" dirty="0">
                <a:latin typeface=".VnAvant" pitchFamily="34" charset="0"/>
              </a:rPr>
              <a:t>:</a:t>
            </a:r>
          </a:p>
          <a:p>
            <a:r>
              <a:rPr lang="en-US" sz="3600" dirty="0">
                <a:latin typeface=".VnAvant" pitchFamily="34" charset="0"/>
              </a:rPr>
              <a:t>bay </a:t>
            </a:r>
            <a:r>
              <a:rPr lang="en-US" sz="3600" dirty="0" err="1">
                <a:latin typeface=".VnAvant" pitchFamily="34" charset="0"/>
              </a:rPr>
              <a:t>liÖng</a:t>
            </a:r>
            <a:r>
              <a:rPr lang="en-US" sz="3600" dirty="0">
                <a:latin typeface=".VnAvant" pitchFamily="34" charset="0"/>
              </a:rPr>
              <a:t>       </a:t>
            </a:r>
            <a:r>
              <a:rPr lang="en-US" sz="3600" dirty="0" err="1">
                <a:latin typeface=".VnAvant" pitchFamily="34" charset="0"/>
              </a:rPr>
              <a:t>chim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yÕn</a:t>
            </a:r>
            <a:r>
              <a:rPr lang="en-US" sz="3600" dirty="0">
                <a:latin typeface=".VnAvant" pitchFamily="34" charset="0"/>
              </a:rPr>
              <a:t>       </a:t>
            </a:r>
            <a:r>
              <a:rPr lang="en-US" sz="3600" dirty="0" err="1">
                <a:latin typeface=".VnAvant" pitchFamily="34" charset="0"/>
              </a:rPr>
              <a:t>t×m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kiÕm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.VnAvant" pitchFamily="34" charset="0"/>
              </a:rPr>
              <a:t>§</a:t>
            </a:r>
            <a:r>
              <a:rPr lang="en-US" sz="3600" b="1" u="sng" dirty="0" err="1">
                <a:latin typeface=".VnAvant" pitchFamily="34" charset="0"/>
              </a:rPr>
              <a:t>äc</a:t>
            </a:r>
            <a:r>
              <a:rPr lang="en-US" sz="3600" b="1" u="sng" dirty="0">
                <a:latin typeface=".VnAvant" pitchFamily="34" charset="0"/>
              </a:rPr>
              <a:t> </a:t>
            </a:r>
            <a:r>
              <a:rPr lang="en-US" sz="3600" b="1" u="sng" dirty="0" err="1">
                <a:latin typeface=".VnAvant" pitchFamily="34" charset="0"/>
              </a:rPr>
              <a:t>c©u</a:t>
            </a:r>
            <a:r>
              <a:rPr lang="en-US" sz="3600" b="1" u="sng" dirty="0">
                <a:latin typeface=".VnAvant" pitchFamily="34" charset="0"/>
              </a:rPr>
              <a:t>:</a:t>
            </a:r>
          </a:p>
          <a:p>
            <a:r>
              <a:rPr lang="en-US" sz="3600" dirty="0">
                <a:latin typeface=".VnAvant" pitchFamily="34" charset="0"/>
              </a:rPr>
              <a:t>    </a:t>
            </a:r>
            <a:r>
              <a:rPr lang="en-US" sz="3600" dirty="0" err="1">
                <a:latin typeface=".VnAvant" pitchFamily="34" charset="0"/>
              </a:rPr>
              <a:t>Trong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giê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häc</a:t>
            </a:r>
            <a:r>
              <a:rPr lang="en-US" sz="3600" dirty="0">
                <a:latin typeface=".VnAvant" pitchFamily="34" charset="0"/>
              </a:rPr>
              <a:t>, Nam </a:t>
            </a:r>
            <a:r>
              <a:rPr lang="en-US" sz="3600" dirty="0" err="1">
                <a:latin typeface=".VnAvant" pitchFamily="34" charset="0"/>
              </a:rPr>
              <a:t>lµm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viÖc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riªng</a:t>
            </a:r>
            <a:r>
              <a:rPr lang="en-US" sz="3600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812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5235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7199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76200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</a:rPr>
              <a:t>Đọc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500" y="609600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iªt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45796"/>
              </p:ext>
            </p:extLst>
          </p:nvPr>
        </p:nvGraphicFramePr>
        <p:xfrm>
          <a:off x="3276600" y="1463040"/>
          <a:ext cx="2514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.VnAvant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iªt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iÕt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38400" y="27432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chiÕt</a:t>
            </a:r>
            <a:r>
              <a:rPr lang="en-US" sz="3200" b="1" dirty="0">
                <a:latin typeface=".VnAvant" pitchFamily="34" charset="0"/>
              </a:rPr>
              <a:t>      </a:t>
            </a:r>
            <a:r>
              <a:rPr lang="en-US" sz="3200" b="1" dirty="0" err="1">
                <a:latin typeface=".VnAvant" pitchFamily="34" charset="0"/>
              </a:rPr>
              <a:t>viÕt</a:t>
            </a:r>
            <a:r>
              <a:rPr lang="en-US" sz="3200" b="1" dirty="0">
                <a:latin typeface=".VnAvant" pitchFamily="34" charset="0"/>
              </a:rPr>
              <a:t>      </a:t>
            </a:r>
            <a:r>
              <a:rPr lang="en-US" sz="3200" b="1" dirty="0" err="1">
                <a:latin typeface=".VnAvant" pitchFamily="34" charset="0"/>
              </a:rPr>
              <a:t>viÖt</a:t>
            </a:r>
            <a:endParaRPr lang="en-US" sz="3200" b="1" dirty="0">
              <a:latin typeface=".VnAvant" pitchFamily="34" charset="0"/>
            </a:endParaRPr>
          </a:p>
          <a:p>
            <a:r>
              <a:rPr lang="en-US" sz="3200" b="1" dirty="0" err="1">
                <a:latin typeface=".VnAvant" pitchFamily="34" charset="0"/>
              </a:rPr>
              <a:t>chiÒu</a:t>
            </a:r>
            <a:r>
              <a:rPr lang="en-US" sz="3200" b="1" dirty="0">
                <a:latin typeface=".VnAvant" pitchFamily="34" charset="0"/>
              </a:rPr>
              <a:t>     </a:t>
            </a:r>
            <a:r>
              <a:rPr lang="en-US" sz="3200" b="1" dirty="0" err="1">
                <a:latin typeface=".VnAvant" pitchFamily="34" charset="0"/>
              </a:rPr>
              <a:t>diÔu</a:t>
            </a:r>
            <a:r>
              <a:rPr lang="en-US" sz="3200" b="1" dirty="0">
                <a:latin typeface=".VnAvant" pitchFamily="34" charset="0"/>
              </a:rPr>
              <a:t>     </a:t>
            </a:r>
            <a:r>
              <a:rPr lang="en-US" sz="3200" b="1" dirty="0" err="1">
                <a:latin typeface=".VnAvant" pitchFamily="34" charset="0"/>
              </a:rPr>
              <a:t>kiÓu</a:t>
            </a:r>
            <a:endParaRPr lang="en-US" sz="3200" b="1" dirty="0">
              <a:latin typeface=".VnAvant" pitchFamily="34" charset="0"/>
            </a:endParaRPr>
          </a:p>
          <a:p>
            <a:r>
              <a:rPr lang="en-US" sz="3200" b="1" dirty="0" err="1">
                <a:latin typeface=".VnAvant" pitchFamily="34" charset="0"/>
              </a:rPr>
              <a:t>yªu</a:t>
            </a:r>
            <a:r>
              <a:rPr lang="en-US" sz="3200" b="1" dirty="0">
                <a:latin typeface=".VnAvant" pitchFamily="34" charset="0"/>
              </a:rPr>
              <a:t>        </a:t>
            </a:r>
            <a:r>
              <a:rPr lang="en-US" sz="3200" b="1" dirty="0" err="1">
                <a:latin typeface=".VnAvant" pitchFamily="34" charset="0"/>
              </a:rPr>
              <a:t>yÕu</a:t>
            </a:r>
            <a:r>
              <a:rPr lang="en-US" sz="3200" b="1" dirty="0">
                <a:latin typeface=".VnAvant" pitchFamily="34" charset="0"/>
              </a:rPr>
              <a:t>       </a:t>
            </a:r>
            <a:r>
              <a:rPr lang="en-US" sz="3200" b="1" dirty="0" err="1">
                <a:latin typeface=".VnAvant" pitchFamily="34" charset="0"/>
              </a:rPr>
              <a:t>yÓu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09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nhiÖt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kÕ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7040" y="6096000"/>
            <a:ext cx="225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con </a:t>
            </a:r>
            <a:r>
              <a:rPr lang="en-US" sz="3200" b="1" dirty="0" err="1">
                <a:latin typeface=".VnAvant" pitchFamily="34" charset="0"/>
              </a:rPr>
              <a:t>diÒu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6096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yªu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chiÒu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yªu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4495800"/>
            <a:ext cx="241139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4495800"/>
            <a:ext cx="246944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43" y="4419600"/>
            <a:ext cx="1916257" cy="178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4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atin typeface=".VnAvant" pitchFamily="34" charset="0"/>
              </a:rPr>
              <a:t>gi¶i</a:t>
            </a:r>
            <a:r>
              <a:rPr lang="en-US" sz="4800" b="1" dirty="0">
                <a:latin typeface=".VnAvant" pitchFamily="34" charset="0"/>
              </a:rPr>
              <a:t> </a:t>
            </a:r>
            <a:r>
              <a:rPr lang="en-US" sz="4800" b="1" dirty="0" err="1">
                <a:latin typeface=".VnAvant" pitchFamily="34" charset="0"/>
              </a:rPr>
              <a:t>lao</a:t>
            </a:r>
            <a:endParaRPr lang="en-US" sz="4800" b="1" dirty="0">
              <a:latin typeface=".VnAvant" pitchFamily="34" charset="0"/>
            </a:endParaRPr>
          </a:p>
        </p:txBody>
      </p:sp>
      <p:pic>
        <p:nvPicPr>
          <p:cNvPr id="4" name="video5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157276"/>
            <a:ext cx="6624602" cy="4968888"/>
          </a:xfrm>
        </p:spPr>
      </p:pic>
    </p:spTree>
    <p:extLst>
      <p:ext uri="{BB962C8B-B14F-4D97-AF65-F5344CB8AC3E}">
        <p14:creationId xmlns:p14="http://schemas.microsoft.com/office/powerpoint/2010/main" val="23575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bảng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àng 2 ô ly" pitchFamily="34" charset="0"/>
              </a:rPr>
              <a:t>iêt</a:t>
            </a:r>
            <a:r>
              <a:rPr lang="en-US" sz="9600" dirty="0">
                <a:latin typeface="HP001 4 hàng 2 ô ly" pitchFamily="34" charset="0"/>
              </a:rPr>
              <a:t>   </a:t>
            </a:r>
            <a:r>
              <a:rPr lang="en-US" sz="9600" dirty="0" err="1">
                <a:latin typeface="HP001 4 hàng 2 ô ly" pitchFamily="34" charset="0"/>
              </a:rPr>
              <a:t>iêu</a:t>
            </a:r>
            <a:r>
              <a:rPr lang="en-US" sz="9600" dirty="0">
                <a:latin typeface="HP001 4 hàng 2 ô ly" pitchFamily="34" charset="0"/>
              </a:rPr>
              <a:t>   </a:t>
            </a:r>
            <a:r>
              <a:rPr lang="en-US" sz="9600" dirty="0" err="1">
                <a:latin typeface="HP001 4 hàng 2 ô ly" pitchFamily="34" charset="0"/>
              </a:rPr>
              <a:t>yêu</a:t>
            </a:r>
            <a:endParaRPr lang="en-US" sz="9600" dirty="0">
              <a:latin typeface="HP001 4 hàng 2 ô ly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1910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àng 2 ô ly" pitchFamily="34" charset="0"/>
              </a:rPr>
              <a:t>yêu</a:t>
            </a:r>
            <a:r>
              <a:rPr lang="en-US" sz="9600" dirty="0">
                <a:latin typeface="HP001 4 hàng 2 ô ly" pitchFamily="34" charset="0"/>
              </a:rPr>
              <a:t> </a:t>
            </a:r>
            <a:r>
              <a:rPr lang="en-US" sz="9600" dirty="0" err="1">
                <a:latin typeface="HP001 4 hàng 2 ô ly" pitchFamily="34" charset="0"/>
              </a:rPr>
              <a:t>chiều</a:t>
            </a:r>
            <a:endParaRPr lang="en-US" sz="9600" dirty="0">
              <a:latin typeface="HP001 4 hàng 2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104</Words>
  <Application>Microsoft Office PowerPoint</Application>
  <PresentationFormat>On-screen Show (4:3)</PresentationFormat>
  <Paragraphs>36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.VnAvant</vt:lpstr>
      <vt:lpstr>Arial</vt:lpstr>
      <vt:lpstr>Calibri</vt:lpstr>
      <vt:lpstr>HP001 4 hàng 2 ô ly</vt:lpstr>
      <vt:lpstr>Times New Roman</vt:lpstr>
      <vt:lpstr>Office Theme</vt:lpstr>
      <vt:lpstr>PowerPoint Presentation</vt:lpstr>
      <vt:lpstr>KiÓm tra bµi cò</vt:lpstr>
      <vt:lpstr>PowerPoint Presentation</vt:lpstr>
      <vt:lpstr>PowerPoint Presentation</vt:lpstr>
      <vt:lpstr>PowerPoint Presentation</vt:lpstr>
      <vt:lpstr>gi¶i lao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LC</cp:lastModifiedBy>
  <cp:revision>3</cp:revision>
  <dcterms:created xsi:type="dcterms:W3CDTF">2020-08-18T14:45:28Z</dcterms:created>
  <dcterms:modified xsi:type="dcterms:W3CDTF">2025-12-22T08:11:17Z</dcterms:modified>
</cp:coreProperties>
</file>