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007577223" r:id="rId2"/>
    <p:sldId id="263" r:id="rId3"/>
    <p:sldId id="264" r:id="rId4"/>
    <p:sldId id="265" r:id="rId5"/>
    <p:sldId id="266" r:id="rId6"/>
    <p:sldId id="267" r:id="rId7"/>
    <p:sldId id="268" r:id="rId8"/>
    <p:sldId id="276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FBB87-0118-4620-B0A9-4A26F8087099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727F-343F-4E9A-A4D1-49898E7C5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7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7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3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6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7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0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5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3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315A-EE12-48E3-886A-92F0F379C41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0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tags" Target="../tags/tag3.xml"/><Relationship Id="rId7" Type="http://schemas.openxmlformats.org/officeDocument/2006/relationships/image" Target="../media/image7.jpeg"/><Relationship Id="rId12" Type="http://schemas.openxmlformats.org/officeDocument/2006/relationships/audio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11.gif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0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90EA8AD-3F5E-F5AA-F1E3-7530EDFE2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EB9224AB-4E28-654A-FED3-6D11F905C6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75" y="990600"/>
            <a:ext cx="7867650" cy="459581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9F2A91-3FB0-EDBD-C323-AA143260A0FB}"/>
              </a:ext>
            </a:extLst>
          </p:cNvPr>
          <p:cNvSpPr/>
          <p:nvPr/>
        </p:nvSpPr>
        <p:spPr>
          <a:xfrm>
            <a:off x="742950" y="1148702"/>
            <a:ext cx="7600950" cy="3347070"/>
          </a:xfrm>
          <a:prstGeom prst="rect">
            <a:avLst/>
          </a:prstGeom>
        </p:spPr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225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225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25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Tiếng Việt</a:t>
            </a:r>
            <a:endParaRPr lang="en-US" sz="225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25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44: iu ưu (Tiết 1)</a:t>
            </a:r>
            <a:endParaRPr lang="en-US" sz="225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2250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2250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25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25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</a:t>
            </a:r>
            <a:r>
              <a:rPr lang="en-US" sz="225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Thị San</a:t>
            </a:r>
            <a:endParaRPr lang="en-US" sz="225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2374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 - </a:t>
            </a:r>
            <a:r>
              <a:rPr lang="en-US" sz="4800" dirty="0" err="1"/>
              <a:t>Đọc</a:t>
            </a:r>
            <a:r>
              <a:rPr lang="en-US" sz="4800" dirty="0"/>
              <a:t> </a:t>
            </a:r>
            <a:r>
              <a:rPr lang="en-US" sz="4800" dirty="0" err="1"/>
              <a:t>lại</a:t>
            </a:r>
            <a:r>
              <a:rPr lang="en-US" sz="4800" dirty="0"/>
              <a:t> </a:t>
            </a:r>
            <a:r>
              <a:rPr lang="en-US" sz="4800" dirty="0" err="1"/>
              <a:t>bài</a:t>
            </a:r>
            <a:r>
              <a:rPr lang="en-US" sz="4800" dirty="0"/>
              <a:t> ở </a:t>
            </a:r>
            <a:r>
              <a:rPr lang="en-US" sz="4800" dirty="0" err="1"/>
              <a:t>tiết</a:t>
            </a:r>
            <a:r>
              <a:rPr lang="en-US" sz="4800" dirty="0"/>
              <a:t> 1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.VnAvant" pitchFamily="34" charset="0"/>
              </a:rPr>
              <a:t>KiÓm tra bµi cò</a:t>
            </a:r>
            <a:endParaRPr lang="en-US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4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viÕt</a:t>
            </a:r>
            <a:r>
              <a:rPr lang="en-US" sz="44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vë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074" name="Picture 2" descr="D:\lớp 1 năm 2020 -2021 knttvcs\ảnh tiếng việt\tu-the-ngoi-hoc-dung-cho-tre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72837"/>
            <a:ext cx="8406246" cy="56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4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3811012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.VnAvant" pitchFamily="34" charset="0"/>
              </a:rPr>
              <a:t>       </a:t>
            </a:r>
            <a:r>
              <a:rPr lang="en-US" sz="3200" dirty="0" err="1">
                <a:latin typeface=".VnAvant" pitchFamily="34" charset="0"/>
              </a:rPr>
              <a:t>Bè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cho</a:t>
            </a:r>
            <a:r>
              <a:rPr lang="en-US" sz="3200" dirty="0">
                <a:latin typeface=".VnAvant" pitchFamily="34" charset="0"/>
              </a:rPr>
              <a:t> Nam vµ e </a:t>
            </a:r>
            <a:r>
              <a:rPr lang="en-US" sz="3200" dirty="0" err="1">
                <a:latin typeface=".VnAvant" pitchFamily="34" charset="0"/>
              </a:rPr>
              <a:t>ch¬i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</a:t>
            </a:r>
            <a:r>
              <a:rPr lang="en-US" sz="3200" dirty="0">
                <a:latin typeface=".VnAvant" pitchFamily="34" charset="0"/>
              </a:rPr>
              <a:t>¶ </a:t>
            </a:r>
            <a:r>
              <a:rPr lang="en-US" sz="3200" dirty="0" err="1">
                <a:latin typeface=".VnAvant" pitchFamily="34" charset="0"/>
              </a:rPr>
              <a:t>diÒu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Bè</a:t>
            </a:r>
            <a:r>
              <a:rPr lang="en-US" sz="3200" dirty="0">
                <a:latin typeface=".VnAvant" pitchFamily="34" charset="0"/>
              </a:rPr>
              <a:t> d¹y Nam </a:t>
            </a:r>
            <a:r>
              <a:rPr lang="en-US" sz="3200" dirty="0" err="1">
                <a:latin typeface=".VnAvant" pitchFamily="34" charset="0"/>
              </a:rPr>
              <a:t>biÕt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c¸ch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võa</a:t>
            </a:r>
            <a:r>
              <a:rPr lang="en-US" sz="3200" dirty="0">
                <a:latin typeface=".VnAvant" pitchFamily="34" charset="0"/>
              </a:rPr>
              <a:t> ch¹y </a:t>
            </a:r>
            <a:r>
              <a:rPr lang="en-US" sz="3200" dirty="0" err="1">
                <a:latin typeface=".VnAvant" pitchFamily="34" charset="0"/>
              </a:rPr>
              <a:t>võa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kÐo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c¨ng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d©y</a:t>
            </a:r>
            <a:r>
              <a:rPr lang="en-US" sz="3200" dirty="0">
                <a:latin typeface=".VnAvant" pitchFamily="34" charset="0"/>
              </a:rPr>
              <a:t> vµ </a:t>
            </a:r>
            <a:r>
              <a:rPr lang="en-US" sz="3200" dirty="0" err="1">
                <a:latin typeface=".VnAvant" pitchFamily="34" charset="0"/>
              </a:rPr>
              <a:t>giËt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giËt</a:t>
            </a:r>
            <a:r>
              <a:rPr lang="en-US" sz="3200" dirty="0">
                <a:latin typeface=".VnAvant" pitchFamily="34" charset="0"/>
              </a:rPr>
              <a:t> ®Ó con </a:t>
            </a:r>
            <a:r>
              <a:rPr lang="en-US" sz="3200" dirty="0" err="1">
                <a:latin typeface=".VnAvant" pitchFamily="34" charset="0"/>
              </a:rPr>
              <a:t>diÒu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cã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thÓ</a:t>
            </a:r>
            <a:r>
              <a:rPr lang="en-US" sz="3200" dirty="0">
                <a:latin typeface=".VnAvant" pitchFamily="34" charset="0"/>
              </a:rPr>
              <a:t>  bay </a:t>
            </a:r>
            <a:r>
              <a:rPr lang="en-US" sz="3200" dirty="0" err="1">
                <a:latin typeface=".VnAvant" pitchFamily="34" charset="0"/>
              </a:rPr>
              <a:t>cao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Hai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anh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em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thÝch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thó</a:t>
            </a:r>
            <a:r>
              <a:rPr lang="en-US" sz="3200" dirty="0">
                <a:latin typeface=".VnAvant" pitchFamily="34" charset="0"/>
              </a:rPr>
              <a:t> ng¾m </a:t>
            </a:r>
            <a:r>
              <a:rPr lang="en-US" sz="3200" dirty="0" err="1">
                <a:latin typeface=".VnAvant" pitchFamily="34" charset="0"/>
              </a:rPr>
              <a:t>nh×n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nh÷ng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c¸nh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diÒu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sÆc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sì</a:t>
            </a:r>
            <a:r>
              <a:rPr lang="en-US" sz="3200" dirty="0">
                <a:latin typeface=".VnAvant" pitchFamily="34" charset="0"/>
              </a:rPr>
              <a:t>, ®¸</a:t>
            </a:r>
            <a:r>
              <a:rPr lang="en-US" sz="3200" dirty="0" err="1">
                <a:latin typeface=".VnAvant" pitchFamily="34" charset="0"/>
              </a:rPr>
              <a:t>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yªu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chao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liÖng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trªn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bÇu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trêi</a:t>
            </a:r>
            <a:r>
              <a:rPr lang="en-US" sz="3200" dirty="0">
                <a:latin typeface=".VnAvant" pitchFamily="34" charset="0"/>
              </a:rPr>
              <a:t>.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543800" cy="381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4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4314503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05285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36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1" y="1882914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416314"/>
            <a:ext cx="46672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0"/>
            <a:ext cx="691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06116" y="1857377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225405" y="0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4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146</Words>
  <Application>Microsoft Office PowerPoint</Application>
  <PresentationFormat>On-screen Show (4:3)</PresentationFormat>
  <Paragraphs>23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LC</cp:lastModifiedBy>
  <cp:revision>3</cp:revision>
  <dcterms:created xsi:type="dcterms:W3CDTF">2020-08-18T14:45:28Z</dcterms:created>
  <dcterms:modified xsi:type="dcterms:W3CDTF">2025-12-22T08:12:39Z</dcterms:modified>
</cp:coreProperties>
</file>