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007577223" r:id="rId2"/>
    <p:sldId id="256" r:id="rId3"/>
    <p:sldId id="257" r:id="rId4"/>
    <p:sldId id="258" r:id="rId5"/>
    <p:sldId id="267" r:id="rId6"/>
    <p:sldId id="26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291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264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874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090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107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77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191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352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45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987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2C0F-95F2-4134-918A-045BD5763B4E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165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2C0F-95F2-4134-918A-045BD5763B4E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DE3F9-9159-47FF-86C3-DF66F2D6DB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99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08" y="365126"/>
            <a:ext cx="10489584" cy="612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533400"/>
            <a:ext cx="10134600" cy="4278094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69: ươi ươu (Tiết 1)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</a:t>
            </a: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San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664"/>
            <a:ext cx="12192000" cy="4242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"/>
            <a:ext cx="12191999" cy="1292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5737288"/>
            <a:ext cx="10265664" cy="7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5104" cy="890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364" y="140208"/>
            <a:ext cx="26670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733" y="890016"/>
            <a:ext cx="2266950" cy="120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08" y="2239898"/>
            <a:ext cx="10972800" cy="1673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18" y="3913630"/>
            <a:ext cx="1683830" cy="1840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721" y="4053838"/>
            <a:ext cx="1427130" cy="1700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2352" y="4177664"/>
            <a:ext cx="2048255" cy="1576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20" y="6022466"/>
            <a:ext cx="2645664" cy="683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6030" y="6022466"/>
            <a:ext cx="2572512" cy="683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5360" y="5884545"/>
            <a:ext cx="2365247" cy="6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2514600" cy="838200"/>
            <a:chOff x="228600" y="228600"/>
            <a:chExt cx="25146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</a:rPr>
                <a:t> </a:t>
              </a:r>
              <a:endParaRPr lang="vi-VN" sz="4800" b="1" dirty="0">
                <a:solidFill>
                  <a:srgbClr val="FFFFFF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247"/>
            <a:ext cx="12313919" cy="261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</a:rPr>
                <a:t> </a:t>
              </a:r>
              <a:endParaRPr lang="vi-VN" sz="48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</a:endParaRPr>
            </a:p>
          </p:txBody>
        </p:sp>
      </p:grpSp>
      <p:pic>
        <p:nvPicPr>
          <p:cNvPr id="2" name="uwow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973804"/>
            <a:ext cx="9144000" cy="39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o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" y="0"/>
            <a:ext cx="10716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2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37</Words>
  <Application>Microsoft Office PowerPoint</Application>
  <PresentationFormat>Widescreen</PresentationFormat>
  <Paragraphs>14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LC</cp:lastModifiedBy>
  <cp:revision>10</cp:revision>
  <dcterms:created xsi:type="dcterms:W3CDTF">2020-12-13T05:00:08Z</dcterms:created>
  <dcterms:modified xsi:type="dcterms:W3CDTF">2025-12-20T17:57:34Z</dcterms:modified>
</cp:coreProperties>
</file>