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86" r:id="rId3"/>
    <p:sldMasterId id="2147483698" r:id="rId4"/>
    <p:sldMasterId id="2147483710" r:id="rId5"/>
  </p:sldMasterIdLst>
  <p:notesMasterIdLst>
    <p:notesMasterId r:id="rId21"/>
  </p:notesMasterIdLst>
  <p:sldIdLst>
    <p:sldId id="2007577223" r:id="rId6"/>
    <p:sldId id="259" r:id="rId7"/>
    <p:sldId id="2007577134" r:id="rId8"/>
    <p:sldId id="2007577126" r:id="rId9"/>
    <p:sldId id="314" r:id="rId10"/>
    <p:sldId id="2007577135" r:id="rId11"/>
    <p:sldId id="2007577136" r:id="rId12"/>
    <p:sldId id="2007577140" r:id="rId13"/>
    <p:sldId id="2007577142" r:id="rId14"/>
    <p:sldId id="2007577138" r:id="rId15"/>
    <p:sldId id="2007577129" r:id="rId16"/>
    <p:sldId id="2007577139" r:id="rId17"/>
    <p:sldId id="2007577144" r:id="rId18"/>
    <p:sldId id="2007577127" r:id="rId19"/>
    <p:sldId id="313" r:id="rId20"/>
  </p:sldIdLst>
  <p:sldSz cx="12192000" cy="6858000"/>
  <p:notesSz cx="6858000" cy="9144000"/>
  <p:embeddedFontLst>
    <p:embeddedFont>
      <p:font typeface="Arial Rounded MT Bold" panose="020F0704030504030204" pitchFamily="34" charset="0"/>
      <p:regular r:id="rId22"/>
    </p:embeddedFont>
    <p:embeddedFont>
      <p:font typeface="VNI-Avo" panose="020B0604020202020204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2D5DE"/>
    <a:srgbClr val="C9E5E6"/>
    <a:srgbClr val="AEDFE6"/>
    <a:srgbClr val="FFFAD8"/>
    <a:srgbClr val="FF00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06" autoAdjust="0"/>
    <p:restoredTop sz="94660"/>
  </p:normalViewPr>
  <p:slideViewPr>
    <p:cSldViewPr snapToGrid="0">
      <p:cViewPr varScale="1">
        <p:scale>
          <a:sx n="72" d="100"/>
          <a:sy n="72" d="100"/>
        </p:scale>
        <p:origin x="84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3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44EE70-EDC0-43E0-93C9-48001DDF0CE1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136CF4-1356-422E-A924-13E3F826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93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781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304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563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BC432600-F88F-5D34-3917-0FC802F6A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77ECD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371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457200"/>
            <a:ext cx="12192001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23" y="497836"/>
            <a:ext cx="990604" cy="9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292423" y="231819"/>
            <a:ext cx="11633415" cy="64265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223859" y="0"/>
            <a:ext cx="2554995" cy="1970468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9352575" y="-109680"/>
            <a:ext cx="2839425" cy="21898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141282" y="5516706"/>
            <a:ext cx="2389839" cy="14509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73458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77ECD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77ECD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516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72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62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3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07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37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3703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2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42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94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34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981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64F8B-4F62-FD32-DAD6-E640277A9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774ACF-1407-45AF-F9A8-8553A0805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E0E2D-9EC6-6221-1B06-3F00A1EC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96532-7201-B4AD-873F-F9A43CD14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782F9-826D-0290-681B-91D8AF1D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885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159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75A2-F2C7-68BA-C1B1-EDBF43ED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FD2B3-E914-8BDC-019C-3BB0DEFB2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5AD43-DD62-AE75-CAFD-8A6C849E5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7BB53-4815-FD03-11AE-2273CC51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1A182-6A35-E474-5594-C3DA713C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383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8D30F-4DED-E4B7-1830-D5928F6B7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152AD-2576-B618-E93E-ADDC446D5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F2FD5-C85D-5EFA-D2C5-796E2FADB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B5C615-851C-EEE1-9189-C2BEC8B9A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BB14E-0057-F6BF-29EC-ABBB8346A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B8DDB-2C67-749C-F617-E80B308F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2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0AFCD-5718-013A-E275-4F348C02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0B6E5-AB4C-A9D8-195E-E36985E27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E522B-F2A2-ACD5-C657-6D5D717C0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38BD1-D807-AB48-C192-EB7451028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124B43-B79C-055C-BE67-FF3E90AF7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90CEBD-CC8A-546C-F7B6-3AE6FA20A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107B5E-867F-622B-DE09-CA849A4D0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AA61B7-5243-72D9-60B5-991E0C86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053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3336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F75E-5EF4-10F7-B8AB-694700041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F5C974-5D12-404D-B9C0-B7B3AFA7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80296-1370-E564-AC07-893B3FD22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2D96B-0FED-BF64-5181-81F2CA39E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678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B8995D-8019-3880-7926-1547A9CA5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D800C4-52F9-602E-15C5-EB147A00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ED34F-9419-DFB9-2F23-66D6A4C10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323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4044-4CF5-DF1F-E9AC-DC044C675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A42D3-499E-E0DE-C335-7B8A5C294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5505F-799A-1AC3-EC69-9D100BCE1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59F70-E357-3E23-AF7C-63757D221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D32FA-A200-A63F-F2AA-FBD13C7D5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C8B6E-15BD-70F8-49C7-1DF98B50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842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56A0B-7160-689A-592D-F96F2FBF5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5ACBA4-550E-3BB1-6DC2-CEAA7EBFA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7EF5FA-541E-D518-613D-6FBF3B086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7FFD20-FC63-2FCA-1FC9-55F806EC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60010-8B1C-9646-6A7E-A991461EC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E87DA-8971-A5D2-64F4-530F3A1C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583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537C0-BC37-1C78-91C4-6CE532342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00F48E-9495-2764-E1AF-235DA7F07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86018-8F63-209F-72D4-3602B907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1DC5E-B83A-7092-4191-329CB64D6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9C445-68E7-E33F-5BA5-A644993ED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950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984115-74C1-F1BB-01D4-49611B8650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5E2F1F-4592-2029-9CAD-21C65E944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0C84D-755A-05A3-0A5B-1B9F93A5C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2F526-507E-E9F7-8466-226698FA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775DD-8E09-DCCB-C853-0A4C1138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442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8156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1349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400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531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5672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9836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7998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316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2177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315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256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587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521B7-5058-ED75-FD69-B14FBFF40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2CD311-1D15-5A7B-E597-AF5194047B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46B78A-1521-E4C2-9A06-A2FA8D9BB5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5B3520-D6B4-129F-5CFE-135082892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DB32A4-D0FC-AFDE-3047-349DBBCCD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701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27A67-167A-0B5F-8A86-F24F9967A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80E83-7513-6563-5B09-0F0EB0C51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0B162-9FD0-33EC-276D-65C3561CC4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008E-86C4-B595-F1FD-2E4E90555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D769B-9058-BD3D-7CD7-E9A795EC2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2340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BD0FB-0F26-CC2E-1F28-F35B526EA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D20977-724C-DEE7-3C19-43462F087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693574-48A2-C99B-271C-092A86A92B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5DAEEE-5A06-FD3D-5E7B-3DD1F8B78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8508B-9990-8FD1-72EC-92028678F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371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879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19F31-01D9-9288-98C4-4D619AFF2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94551-7078-4F8B-599F-159C01CC80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5FB68E-A693-89D7-1560-8059C43B9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115F-D86B-C4A3-2F9A-03A6855A69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E920C1-9859-C329-66BC-8E70FCEFA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036A98-F8C3-E36E-824F-964D5CEC8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264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A5E4A-DA58-4005-C92F-A67463D5C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5A7FF7-8F2C-FF02-18B6-B010E5587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CEC541-0430-B22E-8B32-3F3E0D1EB1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798AF3-5635-8704-4C7D-960ECB6C64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DD6011-62B0-FF8F-6C5E-692D823AEB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DCE8D5-4324-AB15-6A5B-5E49B3F0F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96F790-4277-54BB-CE30-F53CEB8CC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C02250-6160-94B8-4298-71C80EDA6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2567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24E39-B38A-0E21-C56D-2353490A7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80DB19-E246-C03E-4B4C-5FE2A3A75E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7A69BE-4D70-2702-4A9D-C11B54ADA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0D1255-0239-03A9-8A4C-B6DC60E2D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860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EADAAB-EA18-6E5F-D09B-FB275C0790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C19D9B-072E-60A8-129C-A428F0B7F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3F5465-DC38-8108-02E7-68344FC0A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871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6C742-3B5A-5293-D1BD-DA475DA67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DC411-4022-F521-C3E7-C446B9876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569A64-41B8-6284-3641-5E1F109ADC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D6D04C-3F10-E998-42F1-F893B075FD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12EB06-5B7B-9304-D681-5C5FF51A7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BEB8A4-2A47-56B4-2E7E-ECB91DC1A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2009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CE44A-C359-BA5F-F2AA-894A5F139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FA5139-2160-E340-6BBD-B2246673AC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0DF2A3-F9A2-8E8D-D0F8-B8B687CC78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9F5669-7A3B-2324-5F7E-7FB8CB7D46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59D436-2EC7-66A1-57C7-A6ED5BAD9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C50615-963F-4993-F585-1427465FC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6035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127C9-9EEC-4B9A-CD22-5CE4101A0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35E9D6-3EB6-85B4-212B-9F250148B9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92D43-D1AC-92DD-F911-30236E6270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9834C-26EB-DE96-38BD-A602138C6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C2A83-1B16-AC15-0E82-4E9446F63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0543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CECAC0-03B3-F1E9-9F18-5D13279FDC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1576D9-97F8-BFC7-4508-165FD12273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4BD344-54C4-7307-C715-84282F2365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411E4C-64CA-47C6-BDB5-B1DF4B1F51CE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FB4E37-60C1-396A-3510-505CDDE86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C0C38-575E-BB3D-EF34-9E373CEAE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A73EB6-824E-4982-94DB-87390413A7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24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652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319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886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895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1558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361B65E-13C4-8E23-38C7-D689D69EC6D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152400"/>
            <a:ext cx="1390353" cy="1390353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7FDC507-0A68-B4A5-1A99-5F826AECBD1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-28194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18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85DD83-A175-5DBA-D836-1152EEBA4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6619F-AF92-769C-0543-3E646F15C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37D99-9D91-E339-E97C-642062EBC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AF55A9-7CCE-4AA3-956C-29F5D414CA75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F3842-0D07-C4B3-74EB-1379B58A8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F46B5-1EE0-FE69-2A21-B172394B0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0549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artoon of flowers and rainbows&#10;&#10;Description automatically generated">
            <a:extLst>
              <a:ext uri="{FF2B5EF4-FFF2-40B4-BE49-F238E27FC236}">
                <a16:creationId xmlns:a16="http://schemas.microsoft.com/office/drawing/2014/main" id="{00FC93A4-21BC-F686-0A52-FADA206154E5}"/>
              </a:ext>
            </a:extLst>
          </p:cNvPr>
          <p:cNvPicPr/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CB352B-DC3C-8159-4D26-56897F0DD7B4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sX0" fmla="*/ 0 w 11523133"/>
              <a:gd name="csY0" fmla="*/ 1081903 h 6491287"/>
              <a:gd name="csX1" fmla="*/ 1081903 w 11523133"/>
              <a:gd name="csY1" fmla="*/ 0 h 6491287"/>
              <a:gd name="csX2" fmla="*/ 1844020 w 11523133"/>
              <a:gd name="csY2" fmla="*/ 0 h 6491287"/>
              <a:gd name="csX3" fmla="*/ 2512543 w 11523133"/>
              <a:gd name="csY3" fmla="*/ 0 h 6491287"/>
              <a:gd name="csX4" fmla="*/ 3368253 w 11523133"/>
              <a:gd name="csY4" fmla="*/ 0 h 6491287"/>
              <a:gd name="csX5" fmla="*/ 3943183 w 11523133"/>
              <a:gd name="csY5" fmla="*/ 0 h 6491287"/>
              <a:gd name="csX6" fmla="*/ 4424520 w 11523133"/>
              <a:gd name="csY6" fmla="*/ 0 h 6491287"/>
              <a:gd name="csX7" fmla="*/ 5093043 w 11523133"/>
              <a:gd name="csY7" fmla="*/ 0 h 6491287"/>
              <a:gd name="csX8" fmla="*/ 5855160 w 11523133"/>
              <a:gd name="csY8" fmla="*/ 0 h 6491287"/>
              <a:gd name="csX9" fmla="*/ 6710870 w 11523133"/>
              <a:gd name="csY9" fmla="*/ 0 h 6491287"/>
              <a:gd name="csX10" fmla="*/ 7472986 w 11523133"/>
              <a:gd name="csY10" fmla="*/ 0 h 6491287"/>
              <a:gd name="csX11" fmla="*/ 8328696 w 11523133"/>
              <a:gd name="csY11" fmla="*/ 0 h 6491287"/>
              <a:gd name="csX12" fmla="*/ 9090813 w 11523133"/>
              <a:gd name="csY12" fmla="*/ 0 h 6491287"/>
              <a:gd name="csX13" fmla="*/ 9572150 w 11523133"/>
              <a:gd name="csY13" fmla="*/ 0 h 6491287"/>
              <a:gd name="csX14" fmla="*/ 10441230 w 11523133"/>
              <a:gd name="csY14" fmla="*/ 0 h 6491287"/>
              <a:gd name="csX15" fmla="*/ 11523133 w 11523133"/>
              <a:gd name="csY15" fmla="*/ 1081903 h 6491287"/>
              <a:gd name="csX16" fmla="*/ 11523133 w 11523133"/>
              <a:gd name="csY16" fmla="*/ 1743389 h 6491287"/>
              <a:gd name="csX17" fmla="*/ 11523133 w 11523133"/>
              <a:gd name="csY17" fmla="*/ 2275051 h 6491287"/>
              <a:gd name="csX18" fmla="*/ 11523133 w 11523133"/>
              <a:gd name="csY18" fmla="*/ 2806713 h 6491287"/>
              <a:gd name="csX19" fmla="*/ 11523133 w 11523133"/>
              <a:gd name="csY19" fmla="*/ 3424925 h 6491287"/>
              <a:gd name="csX20" fmla="*/ 11523133 w 11523133"/>
              <a:gd name="csY20" fmla="*/ 4043136 h 6491287"/>
              <a:gd name="csX21" fmla="*/ 11523133 w 11523133"/>
              <a:gd name="csY21" fmla="*/ 4618073 h 6491287"/>
              <a:gd name="csX22" fmla="*/ 11523133 w 11523133"/>
              <a:gd name="csY22" fmla="*/ 5409384 h 6491287"/>
              <a:gd name="csX23" fmla="*/ 10441230 w 11523133"/>
              <a:gd name="csY23" fmla="*/ 6491287 h 6491287"/>
              <a:gd name="csX24" fmla="*/ 10053486 w 11523133"/>
              <a:gd name="csY24" fmla="*/ 6491287 h 6491287"/>
              <a:gd name="csX25" fmla="*/ 9291370 w 11523133"/>
              <a:gd name="csY25" fmla="*/ 6491287 h 6491287"/>
              <a:gd name="csX26" fmla="*/ 8435660 w 11523133"/>
              <a:gd name="csY26" fmla="*/ 6491287 h 6491287"/>
              <a:gd name="csX27" fmla="*/ 8047916 w 11523133"/>
              <a:gd name="csY27" fmla="*/ 6491287 h 6491287"/>
              <a:gd name="csX28" fmla="*/ 7192206 w 11523133"/>
              <a:gd name="csY28" fmla="*/ 6491287 h 6491287"/>
              <a:gd name="csX29" fmla="*/ 6336497 w 11523133"/>
              <a:gd name="csY29" fmla="*/ 6491287 h 6491287"/>
              <a:gd name="csX30" fmla="*/ 5948753 w 11523133"/>
              <a:gd name="csY30" fmla="*/ 6491287 h 6491287"/>
              <a:gd name="csX31" fmla="*/ 5280230 w 11523133"/>
              <a:gd name="csY31" fmla="*/ 6491287 h 6491287"/>
              <a:gd name="csX32" fmla="*/ 4705300 w 11523133"/>
              <a:gd name="csY32" fmla="*/ 6491287 h 6491287"/>
              <a:gd name="csX33" fmla="*/ 4130370 w 11523133"/>
              <a:gd name="csY33" fmla="*/ 6491287 h 6491287"/>
              <a:gd name="csX34" fmla="*/ 3555439 w 11523133"/>
              <a:gd name="csY34" fmla="*/ 6491287 h 6491287"/>
              <a:gd name="csX35" fmla="*/ 3167696 w 11523133"/>
              <a:gd name="csY35" fmla="*/ 6491287 h 6491287"/>
              <a:gd name="csX36" fmla="*/ 2311986 w 11523133"/>
              <a:gd name="csY36" fmla="*/ 6491287 h 6491287"/>
              <a:gd name="csX37" fmla="*/ 1081903 w 11523133"/>
              <a:gd name="csY37" fmla="*/ 6491287 h 6491287"/>
              <a:gd name="csX38" fmla="*/ 0 w 11523133"/>
              <a:gd name="csY38" fmla="*/ 5409384 h 6491287"/>
              <a:gd name="csX39" fmla="*/ 0 w 11523133"/>
              <a:gd name="csY39" fmla="*/ 4747898 h 6491287"/>
              <a:gd name="csX40" fmla="*/ 0 w 11523133"/>
              <a:gd name="csY40" fmla="*/ 4086411 h 6491287"/>
              <a:gd name="csX41" fmla="*/ 0 w 11523133"/>
              <a:gd name="csY41" fmla="*/ 3511474 h 6491287"/>
              <a:gd name="csX42" fmla="*/ 0 w 11523133"/>
              <a:gd name="csY42" fmla="*/ 2979813 h 6491287"/>
              <a:gd name="csX43" fmla="*/ 0 w 11523133"/>
              <a:gd name="csY43" fmla="*/ 2448151 h 6491287"/>
              <a:gd name="csX44" fmla="*/ 0 w 11523133"/>
              <a:gd name="csY44" fmla="*/ 1786664 h 6491287"/>
              <a:gd name="csX45" fmla="*/ 0 w 11523133"/>
              <a:gd name="csY45" fmla="*/ 1081903 h 649128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216C5A1-8221-9884-E5E5-C443A18F03C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152400"/>
            <a:ext cx="1390353" cy="139035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66FF73F-D0AD-2750-1584-D1E1BE0A63F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82296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48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587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image" Target="../media/image3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38.png"/><Relationship Id="rId2" Type="http://schemas.openxmlformats.org/officeDocument/2006/relationships/image" Target="../media/image32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4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openxmlformats.org/officeDocument/2006/relationships/image" Target="../media/image40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1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08" y="365126"/>
            <a:ext cx="10489584" cy="612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990600" y="533400"/>
            <a:ext cx="10134600" cy="4278094"/>
          </a:xfrm>
          <a:prstGeom prst="rect">
            <a:avLst/>
          </a:prstGeom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UBND 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accent6">
                    <a:lumMod val="75000"/>
                    <a:alpha val="91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b="1" kern="1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b="1" kern="1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Tiếng Việt</a:t>
            </a:r>
            <a:endParaRPr lang="en-US" sz="30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69: ươi ươu (Tiết 2)</a:t>
            </a:r>
            <a:endParaRPr lang="en-US" sz="30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b="1" kern="10">
              <a:ln w="9525">
                <a:round/>
                <a:headEnd/>
                <a:tailE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000" b="1" kern="10">
              <a:ln w="9525">
                <a:round/>
                <a:headEnd/>
                <a:tailE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kern="1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3000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 thực hiện</a:t>
            </a:r>
            <a:r>
              <a:rPr lang="en-US" sz="3000" b="1" kern="1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Đặng Thị San</a:t>
            </a:r>
            <a:endParaRPr lang="en-US" sz="3000" b="1" kern="10" dirty="0">
              <a:ln w="9525">
                <a:round/>
                <a:headEnd/>
                <a:tailE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96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D413E-45C7-1011-0251-97DB06C54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95DD9E2-D253-6A1E-1EF2-467BE7918E13}"/>
              </a:ext>
            </a:extLst>
          </p:cNvPr>
          <p:cNvGrpSpPr/>
          <p:nvPr/>
        </p:nvGrpSpPr>
        <p:grpSpPr>
          <a:xfrm>
            <a:off x="228600" y="152400"/>
            <a:ext cx="1995073" cy="707125"/>
            <a:chOff x="391121" y="1514421"/>
            <a:chExt cx="1500015" cy="530344"/>
          </a:xfrm>
        </p:grpSpPr>
        <p:sp>
          <p:nvSpPr>
            <p:cNvPr id="3" name="Rounded Rectangle 14">
              <a:extLst>
                <a:ext uri="{FF2B5EF4-FFF2-40B4-BE49-F238E27FC236}">
                  <a16:creationId xmlns:a16="http://schemas.microsoft.com/office/drawing/2014/main" id="{3C5A0E1E-CA79-8E4F-0889-48772F7846CD}"/>
                </a:ext>
              </a:extLst>
            </p:cNvPr>
            <p:cNvSpPr/>
            <p:nvPr/>
          </p:nvSpPr>
          <p:spPr>
            <a:xfrm>
              <a:off x="527536" y="1563010"/>
              <a:ext cx="1363600" cy="438301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 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1EF704F-9FE3-049D-7736-FD5898084464}"/>
                </a:ext>
              </a:extLst>
            </p:cNvPr>
            <p:cNvSpPr/>
            <p:nvPr/>
          </p:nvSpPr>
          <p:spPr>
            <a:xfrm>
              <a:off x="391121" y="1514421"/>
              <a:ext cx="530345" cy="53034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pic>
        <p:nvPicPr>
          <p:cNvPr id="6" name="Picture 5" descr="A person and person riding camels&#10;&#10;AI-generated content may be incorrect.">
            <a:extLst>
              <a:ext uri="{FF2B5EF4-FFF2-40B4-BE49-F238E27FC236}">
                <a16:creationId xmlns:a16="http://schemas.microsoft.com/office/drawing/2014/main" id="{617F976E-AA67-A1FD-8D40-B20766030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673" y="217185"/>
            <a:ext cx="8520527" cy="345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E7C99D-D947-9194-FE18-34193230DEDB}"/>
              </a:ext>
            </a:extLst>
          </p:cNvPr>
          <p:cNvSpPr txBox="1"/>
          <p:nvPr/>
        </p:nvSpPr>
        <p:spPr>
          <a:xfrm>
            <a:off x="491218" y="3912991"/>
            <a:ext cx="11700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783B62-7A0E-FDEC-8BAC-78AEE1F81802}"/>
              </a:ext>
            </a:extLst>
          </p:cNvPr>
          <p:cNvSpPr txBox="1"/>
          <p:nvPr/>
        </p:nvSpPr>
        <p:spPr>
          <a:xfrm>
            <a:off x="446994" y="3671585"/>
            <a:ext cx="112980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	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Laïc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ñaø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laø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con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vaät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ñaëc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bieät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Noù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coù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caùi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b</a:t>
            </a:r>
            <a:r>
              <a:rPr lang="en-US" sz="3500" b="1" dirty="0" err="1">
                <a:solidFill>
                  <a:schemeClr val="tx2">
                    <a:lumMod val="75000"/>
                  </a:schemeClr>
                </a:solidFill>
                <a:latin typeface="VNI-Avo" pitchFamily="2" charset="0"/>
              </a:rPr>
              <a:t>öôùu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to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treân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l</a:t>
            </a:r>
            <a:r>
              <a:rPr lang="en-US" sz="3500" b="1" dirty="0" err="1">
                <a:solidFill>
                  <a:schemeClr val="tx2">
                    <a:lumMod val="75000"/>
                  </a:schemeClr>
                </a:solidFill>
                <a:latin typeface="VNI-Avo" pitchFamily="2" charset="0"/>
              </a:rPr>
              <a:t>ö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ng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B</a:t>
            </a:r>
            <a:r>
              <a:rPr lang="en-US" sz="3500" b="1" dirty="0" err="1">
                <a:solidFill>
                  <a:schemeClr val="tx2">
                    <a:lumMod val="75000"/>
                  </a:schemeClr>
                </a:solidFill>
                <a:latin typeface="VNI-Avo" pitchFamily="2" charset="0"/>
              </a:rPr>
              <a:t>öôùu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cuûa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laïc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ñaø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laø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nôi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döï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tröõ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chaát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beùo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.  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Nhôø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theá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noù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coù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theå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soáng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qua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nhieàu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ngaøy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maø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khoâng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caàn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aên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uoáng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.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Laïc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ñaø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giuùp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con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ng</a:t>
            </a:r>
            <a:r>
              <a:rPr lang="en-US" sz="3500" b="1" dirty="0" err="1">
                <a:solidFill>
                  <a:schemeClr val="tx2">
                    <a:lumMod val="75000"/>
                  </a:schemeClr>
                </a:solidFill>
                <a:latin typeface="VNI-Avo" pitchFamily="2" charset="0"/>
              </a:rPr>
              <a:t>öôøi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baêng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qua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nhöõng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vuøng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sa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maïc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khoâ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caèn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050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3">
            <a:hlinkClick r:id="" action="ppaction://media"/>
            <a:extLst>
              <a:ext uri="{FF2B5EF4-FFF2-40B4-BE49-F238E27FC236}">
                <a16:creationId xmlns:a16="http://schemas.microsoft.com/office/drawing/2014/main" id="{E601F6C9-1AA6-AFB4-54AF-81AB8A6D31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2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8CA9EC7-218C-BCA5-0ED2-9087CD63A916}"/>
              </a:ext>
            </a:extLst>
          </p:cNvPr>
          <p:cNvGrpSpPr/>
          <p:nvPr/>
        </p:nvGrpSpPr>
        <p:grpSpPr>
          <a:xfrm>
            <a:off x="228600" y="152400"/>
            <a:ext cx="1995073" cy="707125"/>
            <a:chOff x="391121" y="1514421"/>
            <a:chExt cx="1500015" cy="530344"/>
          </a:xfrm>
        </p:grpSpPr>
        <p:sp>
          <p:nvSpPr>
            <p:cNvPr id="3" name="Rounded Rectangle 14">
              <a:extLst>
                <a:ext uri="{FF2B5EF4-FFF2-40B4-BE49-F238E27FC236}">
                  <a16:creationId xmlns:a16="http://schemas.microsoft.com/office/drawing/2014/main" id="{BA28C8F2-BF37-4AF7-6D10-6781C2A170C2}"/>
                </a:ext>
              </a:extLst>
            </p:cNvPr>
            <p:cNvSpPr/>
            <p:nvPr/>
          </p:nvSpPr>
          <p:spPr>
            <a:xfrm>
              <a:off x="527536" y="1563010"/>
              <a:ext cx="1363600" cy="438301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  </a:t>
              </a:r>
              <a:r>
                <a:rPr lang="en-US" sz="3600" b="1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2E87541-2FE1-4668-7148-027A1503522C}"/>
                </a:ext>
              </a:extLst>
            </p:cNvPr>
            <p:cNvSpPr/>
            <p:nvPr/>
          </p:nvSpPr>
          <p:spPr>
            <a:xfrm>
              <a:off x="391121" y="1514421"/>
              <a:ext cx="530345" cy="53034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FB4D0DA0-524E-0426-48F1-ED7AB8EEC07C}"/>
              </a:ext>
            </a:extLst>
          </p:cNvPr>
          <p:cNvSpPr txBox="1">
            <a:spLocks/>
          </p:cNvSpPr>
          <p:nvPr/>
        </p:nvSpPr>
        <p:spPr>
          <a:xfrm>
            <a:off x="2223673" y="294871"/>
            <a:ext cx="7383117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latin typeface="VNI-Avo" pitchFamily="2" charset="0"/>
              </a:rPr>
              <a:t>Lôïi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ích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cuûa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vaät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nuoâi</a:t>
            </a:r>
            <a:endParaRPr lang="vi-VN" sz="4800" b="1" dirty="0"/>
          </a:p>
        </p:txBody>
      </p:sp>
      <p:pic>
        <p:nvPicPr>
          <p:cNvPr id="6" name="A_peaceful_countryside_202512160013_skw1u">
            <a:hlinkClick r:id="" action="ppaction://media"/>
            <a:extLst>
              <a:ext uri="{FF2B5EF4-FFF2-40B4-BE49-F238E27FC236}">
                <a16:creationId xmlns:a16="http://schemas.microsoft.com/office/drawing/2014/main" id="{116EEB70-D464-3C2E-97DA-0B6932487F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1288" y="1270000"/>
            <a:ext cx="10909671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7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4248DD-C45D-B11B-487C-2C8AE01E9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7598229" cy="3457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CE1D37-D7EE-19A7-B33B-78761017E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064" y="0"/>
            <a:ext cx="4220937" cy="3457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A5A2F1-07BA-FFBF-535C-9E389F08A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57574"/>
            <a:ext cx="3080657" cy="34004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A594EE-D06B-8D10-95FA-84B6C43E77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0657" y="3457575"/>
            <a:ext cx="4517572" cy="34004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9A16C7-0D3E-B68E-C60C-498C8C62AE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1064" y="3457575"/>
            <a:ext cx="4220936" cy="34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383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0" name="Picture 9" descr="A green and yellow logo&#10;&#10;AI-generated content may be incorrect.">
            <a:extLst>
              <a:ext uri="{FF2B5EF4-FFF2-40B4-BE49-F238E27FC236}">
                <a16:creationId xmlns:a16="http://schemas.microsoft.com/office/drawing/2014/main" id="{ECF63C69-0F9C-FA4A-C413-25A528DB54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905000"/>
            <a:ext cx="8553429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33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EE5203CC-22AF-4582-846C-B280ADB915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569" y="904022"/>
            <a:ext cx="1439705" cy="143970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5501BDE-7D1B-45B6-B531-00054F30130D}"/>
              </a:ext>
            </a:extLst>
          </p:cNvPr>
          <p:cNvGrpSpPr/>
          <p:nvPr/>
        </p:nvGrpSpPr>
        <p:grpSpPr>
          <a:xfrm>
            <a:off x="-1783080" y="4453526"/>
            <a:ext cx="17947916" cy="3270582"/>
            <a:chOff x="-4082495" y="2832312"/>
            <a:chExt cx="20137672" cy="406033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7AACAB9-67AE-45FD-9E00-21D1A8265850}"/>
                </a:ext>
              </a:extLst>
            </p:cNvPr>
            <p:cNvSpPr/>
            <p:nvPr/>
          </p:nvSpPr>
          <p:spPr>
            <a:xfrm rot="205103">
              <a:off x="-4082495" y="2832312"/>
              <a:ext cx="13717709" cy="3492626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  <a:gd name="connsiteX0" fmla="*/ 4027252 w 7247107"/>
                <a:gd name="connsiteY0" fmla="*/ 387 h 1983163"/>
                <a:gd name="connsiteX1" fmla="*/ 7247107 w 7247107"/>
                <a:gd name="connsiteY1" fmla="*/ 1918682 h 1983163"/>
                <a:gd name="connsiteX2" fmla="*/ 71337 w 7247107"/>
                <a:gd name="connsiteY2" fmla="*/ 1983163 h 1983163"/>
                <a:gd name="connsiteX3" fmla="*/ 0 w 7247107"/>
                <a:gd name="connsiteY3" fmla="*/ 1789721 h 1983163"/>
                <a:gd name="connsiteX4" fmla="*/ 4027252 w 7247107"/>
                <a:gd name="connsiteY4" fmla="*/ 387 h 1983163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540869 w 7247107"/>
                <a:gd name="connsiteY0" fmla="*/ 426 h 1902602"/>
                <a:gd name="connsiteX1" fmla="*/ 7247107 w 7247107"/>
                <a:gd name="connsiteY1" fmla="*/ 1838121 h 1902602"/>
                <a:gd name="connsiteX2" fmla="*/ 71337 w 7247107"/>
                <a:gd name="connsiteY2" fmla="*/ 1902602 h 1902602"/>
                <a:gd name="connsiteX3" fmla="*/ 0 w 7247107"/>
                <a:gd name="connsiteY3" fmla="*/ 1709160 h 1902602"/>
                <a:gd name="connsiteX4" fmla="*/ 3540869 w 7247107"/>
                <a:gd name="connsiteY4" fmla="*/ 426 h 1902602"/>
                <a:gd name="connsiteX0" fmla="*/ 3485061 w 7247107"/>
                <a:gd name="connsiteY0" fmla="*/ 768 h 1536928"/>
                <a:gd name="connsiteX1" fmla="*/ 7247107 w 7247107"/>
                <a:gd name="connsiteY1" fmla="*/ 1472447 h 1536928"/>
                <a:gd name="connsiteX2" fmla="*/ 71337 w 7247107"/>
                <a:gd name="connsiteY2" fmla="*/ 1536928 h 1536928"/>
                <a:gd name="connsiteX3" fmla="*/ 0 w 7247107"/>
                <a:gd name="connsiteY3" fmla="*/ 1343486 h 1536928"/>
                <a:gd name="connsiteX4" fmla="*/ 3485061 w 7247107"/>
                <a:gd name="connsiteY4" fmla="*/ 768 h 1536928"/>
                <a:gd name="connsiteX0" fmla="*/ 3485061 w 7758684"/>
                <a:gd name="connsiteY0" fmla="*/ 2003 h 1538163"/>
                <a:gd name="connsiteX1" fmla="*/ 7758684 w 7758684"/>
                <a:gd name="connsiteY1" fmla="*/ 1136563 h 1538163"/>
                <a:gd name="connsiteX2" fmla="*/ 71337 w 7758684"/>
                <a:gd name="connsiteY2" fmla="*/ 1538163 h 1538163"/>
                <a:gd name="connsiteX3" fmla="*/ 0 w 7758684"/>
                <a:gd name="connsiteY3" fmla="*/ 1344721 h 1538163"/>
                <a:gd name="connsiteX4" fmla="*/ 3485061 w 7758684"/>
                <a:gd name="connsiteY4" fmla="*/ 2003 h 1538163"/>
                <a:gd name="connsiteX0" fmla="*/ 3484794 w 7758684"/>
                <a:gd name="connsiteY0" fmla="*/ 3452 h 1342927"/>
                <a:gd name="connsiteX1" fmla="*/ 7758684 w 7758684"/>
                <a:gd name="connsiteY1" fmla="*/ 941327 h 1342927"/>
                <a:gd name="connsiteX2" fmla="*/ 71337 w 7758684"/>
                <a:gd name="connsiteY2" fmla="*/ 1342927 h 1342927"/>
                <a:gd name="connsiteX3" fmla="*/ 0 w 7758684"/>
                <a:gd name="connsiteY3" fmla="*/ 1149485 h 1342927"/>
                <a:gd name="connsiteX4" fmla="*/ 3484794 w 7758684"/>
                <a:gd name="connsiteY4" fmla="*/ 3452 h 1342927"/>
                <a:gd name="connsiteX0" fmla="*/ 3484794 w 8372306"/>
                <a:gd name="connsiteY0" fmla="*/ 23940 h 1363415"/>
                <a:gd name="connsiteX1" fmla="*/ 8372306 w 8372306"/>
                <a:gd name="connsiteY1" fmla="*/ 747657 h 1363415"/>
                <a:gd name="connsiteX2" fmla="*/ 71337 w 8372306"/>
                <a:gd name="connsiteY2" fmla="*/ 1363415 h 1363415"/>
                <a:gd name="connsiteX3" fmla="*/ 0 w 8372306"/>
                <a:gd name="connsiteY3" fmla="*/ 1169973 h 1363415"/>
                <a:gd name="connsiteX4" fmla="*/ 3484794 w 8372306"/>
                <a:gd name="connsiteY4" fmla="*/ 23940 h 136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72306" h="1363415">
                  <a:moveTo>
                    <a:pt x="3484794" y="23940"/>
                  </a:moveTo>
                  <a:cubicBezTo>
                    <a:pt x="4880178" y="-46446"/>
                    <a:pt x="7637495" y="-4139"/>
                    <a:pt x="8372306" y="747657"/>
                  </a:cubicBezTo>
                  <a:lnTo>
                    <a:pt x="71337" y="1363415"/>
                  </a:lnTo>
                  <a:lnTo>
                    <a:pt x="0" y="1169973"/>
                  </a:lnTo>
                  <a:cubicBezTo>
                    <a:pt x="0" y="235169"/>
                    <a:pt x="2089410" y="94326"/>
                    <a:pt x="3484794" y="23940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1DD3360-A59F-478B-8CEC-567D694FD0A2}"/>
                </a:ext>
              </a:extLst>
            </p:cNvPr>
            <p:cNvSpPr/>
            <p:nvPr/>
          </p:nvSpPr>
          <p:spPr>
            <a:xfrm>
              <a:off x="-351414" y="2896782"/>
              <a:ext cx="8760478" cy="1344792"/>
            </a:xfrm>
            <a:custGeom>
              <a:avLst/>
              <a:gdLst>
                <a:gd name="connsiteX0" fmla="*/ 76029 w 8760478"/>
                <a:gd name="connsiteY0" fmla="*/ 158798 h 1344791"/>
                <a:gd name="connsiteX1" fmla="*/ 761829 w 8760478"/>
                <a:gd name="connsiteY1" fmla="*/ 417878 h 1344791"/>
                <a:gd name="connsiteX2" fmla="*/ 1386669 w 8760478"/>
                <a:gd name="connsiteY2" fmla="*/ 387398 h 1344791"/>
                <a:gd name="connsiteX3" fmla="*/ 2331549 w 8760478"/>
                <a:gd name="connsiteY3" fmla="*/ 478838 h 1344791"/>
                <a:gd name="connsiteX4" fmla="*/ 2880189 w 8760478"/>
                <a:gd name="connsiteY4" fmla="*/ 692198 h 1344791"/>
                <a:gd name="connsiteX5" fmla="*/ 3642189 w 8760478"/>
                <a:gd name="connsiteY5" fmla="*/ 570278 h 1344791"/>
                <a:gd name="connsiteX6" fmla="*/ 4465149 w 8760478"/>
                <a:gd name="connsiteY6" fmla="*/ 829358 h 1344791"/>
                <a:gd name="connsiteX7" fmla="*/ 5211909 w 8760478"/>
                <a:gd name="connsiteY7" fmla="*/ 753158 h 1344791"/>
                <a:gd name="connsiteX8" fmla="*/ 5928189 w 8760478"/>
                <a:gd name="connsiteY8" fmla="*/ 1103678 h 1344791"/>
                <a:gd name="connsiteX9" fmla="*/ 6674949 w 8760478"/>
                <a:gd name="connsiteY9" fmla="*/ 936038 h 1344791"/>
                <a:gd name="connsiteX10" fmla="*/ 7101669 w 8760478"/>
                <a:gd name="connsiteY10" fmla="*/ 1317038 h 1344791"/>
                <a:gd name="connsiteX11" fmla="*/ 8092269 w 8760478"/>
                <a:gd name="connsiteY11" fmla="*/ 1240838 h 1344791"/>
                <a:gd name="connsiteX12" fmla="*/ 8427549 w 8760478"/>
                <a:gd name="connsiteY12" fmla="*/ 1301798 h 1344791"/>
                <a:gd name="connsiteX13" fmla="*/ 8732349 w 8760478"/>
                <a:gd name="connsiteY13" fmla="*/ 1301798 h 1344791"/>
                <a:gd name="connsiteX14" fmla="*/ 7680789 w 8760478"/>
                <a:gd name="connsiteY14" fmla="*/ 753158 h 1344791"/>
                <a:gd name="connsiteX15" fmla="*/ 5303349 w 8760478"/>
                <a:gd name="connsiteY15" fmla="*/ 204518 h 1344791"/>
                <a:gd name="connsiteX16" fmla="*/ 2834469 w 8760478"/>
                <a:gd name="connsiteY16" fmla="*/ 36878 h 1344791"/>
                <a:gd name="connsiteX17" fmla="*/ 1127589 w 8760478"/>
                <a:gd name="connsiteY17" fmla="*/ 6398 h 1344791"/>
                <a:gd name="connsiteX18" fmla="*/ 136989 w 8760478"/>
                <a:gd name="connsiteY18" fmla="*/ 128318 h 1344791"/>
                <a:gd name="connsiteX19" fmla="*/ 76029 w 8760478"/>
                <a:gd name="connsiteY19" fmla="*/ 158798 h 134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760478" h="1344791">
                  <a:moveTo>
                    <a:pt x="76029" y="158798"/>
                  </a:moveTo>
                  <a:cubicBezTo>
                    <a:pt x="180169" y="207058"/>
                    <a:pt x="543389" y="379778"/>
                    <a:pt x="761829" y="417878"/>
                  </a:cubicBezTo>
                  <a:cubicBezTo>
                    <a:pt x="980269" y="455978"/>
                    <a:pt x="1125049" y="377238"/>
                    <a:pt x="1386669" y="387398"/>
                  </a:cubicBezTo>
                  <a:cubicBezTo>
                    <a:pt x="1648289" y="397558"/>
                    <a:pt x="2082629" y="428038"/>
                    <a:pt x="2331549" y="478838"/>
                  </a:cubicBezTo>
                  <a:cubicBezTo>
                    <a:pt x="2580469" y="529638"/>
                    <a:pt x="2661749" y="676958"/>
                    <a:pt x="2880189" y="692198"/>
                  </a:cubicBezTo>
                  <a:cubicBezTo>
                    <a:pt x="3098629" y="707438"/>
                    <a:pt x="3378029" y="547418"/>
                    <a:pt x="3642189" y="570278"/>
                  </a:cubicBezTo>
                  <a:cubicBezTo>
                    <a:pt x="3906349" y="593138"/>
                    <a:pt x="4203529" y="798878"/>
                    <a:pt x="4465149" y="829358"/>
                  </a:cubicBezTo>
                  <a:cubicBezTo>
                    <a:pt x="4726769" y="859838"/>
                    <a:pt x="4968069" y="707438"/>
                    <a:pt x="5211909" y="753158"/>
                  </a:cubicBezTo>
                  <a:cubicBezTo>
                    <a:pt x="5455749" y="798878"/>
                    <a:pt x="5684349" y="1073198"/>
                    <a:pt x="5928189" y="1103678"/>
                  </a:cubicBezTo>
                  <a:cubicBezTo>
                    <a:pt x="6172029" y="1134158"/>
                    <a:pt x="6479369" y="900478"/>
                    <a:pt x="6674949" y="936038"/>
                  </a:cubicBezTo>
                  <a:cubicBezTo>
                    <a:pt x="6870529" y="971598"/>
                    <a:pt x="6865449" y="1266238"/>
                    <a:pt x="7101669" y="1317038"/>
                  </a:cubicBezTo>
                  <a:cubicBezTo>
                    <a:pt x="7337889" y="1367838"/>
                    <a:pt x="7871289" y="1243378"/>
                    <a:pt x="8092269" y="1240838"/>
                  </a:cubicBezTo>
                  <a:cubicBezTo>
                    <a:pt x="8313249" y="1238298"/>
                    <a:pt x="8320869" y="1291638"/>
                    <a:pt x="8427549" y="1301798"/>
                  </a:cubicBezTo>
                  <a:cubicBezTo>
                    <a:pt x="8534229" y="1311958"/>
                    <a:pt x="8856809" y="1393238"/>
                    <a:pt x="8732349" y="1301798"/>
                  </a:cubicBezTo>
                  <a:cubicBezTo>
                    <a:pt x="8607889" y="1210358"/>
                    <a:pt x="8252289" y="936038"/>
                    <a:pt x="7680789" y="753158"/>
                  </a:cubicBezTo>
                  <a:cubicBezTo>
                    <a:pt x="7109289" y="570278"/>
                    <a:pt x="6111069" y="323898"/>
                    <a:pt x="5303349" y="204518"/>
                  </a:cubicBezTo>
                  <a:cubicBezTo>
                    <a:pt x="4495629" y="85138"/>
                    <a:pt x="3530429" y="69898"/>
                    <a:pt x="2834469" y="36878"/>
                  </a:cubicBezTo>
                  <a:cubicBezTo>
                    <a:pt x="2138509" y="3858"/>
                    <a:pt x="1577169" y="-8842"/>
                    <a:pt x="1127589" y="6398"/>
                  </a:cubicBezTo>
                  <a:cubicBezTo>
                    <a:pt x="678009" y="21638"/>
                    <a:pt x="314789" y="100378"/>
                    <a:pt x="136989" y="128318"/>
                  </a:cubicBezTo>
                  <a:cubicBezTo>
                    <a:pt x="-40811" y="156258"/>
                    <a:pt x="-28111" y="110538"/>
                    <a:pt x="76029" y="158798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09F99DC-9A7A-49C6-8E5D-3A85415F3B56}"/>
                </a:ext>
              </a:extLst>
            </p:cNvPr>
            <p:cNvSpPr/>
            <p:nvPr/>
          </p:nvSpPr>
          <p:spPr>
            <a:xfrm>
              <a:off x="2964018" y="3977958"/>
              <a:ext cx="13091159" cy="2880042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988341 w 7101192"/>
                <a:gd name="connsiteY0" fmla="*/ 0 h 1531412"/>
                <a:gd name="connsiteX1" fmla="*/ 7101192 w 7101192"/>
                <a:gd name="connsiteY1" fmla="*/ 1531412 h 1531412"/>
                <a:gd name="connsiteX2" fmla="*/ 0 w 7101192"/>
                <a:gd name="connsiteY2" fmla="*/ 1531412 h 1531412"/>
                <a:gd name="connsiteX3" fmla="*/ 3988341 w 7101192"/>
                <a:gd name="connsiteY3" fmla="*/ 0 h 1531412"/>
                <a:gd name="connsiteX0" fmla="*/ 3988341 w 7101192"/>
                <a:gd name="connsiteY0" fmla="*/ 0 h 1724854"/>
                <a:gd name="connsiteX1" fmla="*/ 7101192 w 7101192"/>
                <a:gd name="connsiteY1" fmla="*/ 1531412 h 1724854"/>
                <a:gd name="connsiteX2" fmla="*/ 71337 w 7101192"/>
                <a:gd name="connsiteY2" fmla="*/ 1724854 h 1724854"/>
                <a:gd name="connsiteX3" fmla="*/ 0 w 7101192"/>
                <a:gd name="connsiteY3" fmla="*/ 1531412 h 1724854"/>
                <a:gd name="connsiteX4" fmla="*/ 3988341 w 7101192"/>
                <a:gd name="connsiteY4" fmla="*/ 0 h 1724854"/>
                <a:gd name="connsiteX0" fmla="*/ 3988341 w 7247107"/>
                <a:gd name="connsiteY0" fmla="*/ 543 h 1725397"/>
                <a:gd name="connsiteX1" fmla="*/ 7247107 w 7247107"/>
                <a:gd name="connsiteY1" fmla="*/ 1660916 h 1725397"/>
                <a:gd name="connsiteX2" fmla="*/ 71337 w 7247107"/>
                <a:gd name="connsiteY2" fmla="*/ 1725397 h 1725397"/>
                <a:gd name="connsiteX3" fmla="*/ 0 w 7247107"/>
                <a:gd name="connsiteY3" fmla="*/ 1531955 h 1725397"/>
                <a:gd name="connsiteX4" fmla="*/ 3988341 w 7247107"/>
                <a:gd name="connsiteY4" fmla="*/ 543 h 1725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47107" h="1725397">
                  <a:moveTo>
                    <a:pt x="3988341" y="543"/>
                  </a:moveTo>
                  <a:cubicBezTo>
                    <a:pt x="5196192" y="22036"/>
                    <a:pt x="7247107" y="726112"/>
                    <a:pt x="7247107" y="1660916"/>
                  </a:cubicBezTo>
                  <a:lnTo>
                    <a:pt x="71337" y="1725397"/>
                  </a:lnTo>
                  <a:lnTo>
                    <a:pt x="0" y="1531955"/>
                  </a:lnTo>
                  <a:cubicBezTo>
                    <a:pt x="0" y="597151"/>
                    <a:pt x="2780490" y="-20950"/>
                    <a:pt x="3988341" y="543"/>
                  </a:cubicBezTo>
                  <a:close/>
                </a:path>
              </a:pathLst>
            </a:custGeom>
            <a:solidFill>
              <a:srgbClr val="9AE066"/>
            </a:solidFill>
            <a:ln w="7620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0AABC3-3851-461D-9103-BFA5632C5F45}"/>
                </a:ext>
              </a:extLst>
            </p:cNvPr>
            <p:cNvSpPr/>
            <p:nvPr/>
          </p:nvSpPr>
          <p:spPr>
            <a:xfrm>
              <a:off x="-3512637" y="4325226"/>
              <a:ext cx="10103796" cy="2532774"/>
            </a:xfrm>
            <a:custGeom>
              <a:avLst/>
              <a:gdLst>
                <a:gd name="connsiteX0" fmla="*/ 3550596 w 7101192"/>
                <a:gd name="connsiteY0" fmla="*/ 0 h 1692613"/>
                <a:gd name="connsiteX1" fmla="*/ 7101192 w 7101192"/>
                <a:gd name="connsiteY1" fmla="*/ 1692613 h 1692613"/>
                <a:gd name="connsiteX2" fmla="*/ 0 w 7101192"/>
                <a:gd name="connsiteY2" fmla="*/ 1692613 h 1692613"/>
                <a:gd name="connsiteX3" fmla="*/ 3550596 w 7101192"/>
                <a:gd name="connsiteY3" fmla="*/ 0 h 1692613"/>
                <a:gd name="connsiteX0" fmla="*/ 3258767 w 7101192"/>
                <a:gd name="connsiteY0" fmla="*/ 0 h 1636193"/>
                <a:gd name="connsiteX1" fmla="*/ 7101192 w 7101192"/>
                <a:gd name="connsiteY1" fmla="*/ 1636193 h 1636193"/>
                <a:gd name="connsiteX2" fmla="*/ 0 w 7101192"/>
                <a:gd name="connsiteY2" fmla="*/ 1636193 h 1636193"/>
                <a:gd name="connsiteX3" fmla="*/ 3258767 w 7101192"/>
                <a:gd name="connsiteY3" fmla="*/ 0 h 16361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0 h 1555593"/>
                <a:gd name="connsiteX1" fmla="*/ 7101192 w 7101192"/>
                <a:gd name="connsiteY1" fmla="*/ 1555593 h 1555593"/>
                <a:gd name="connsiteX2" fmla="*/ 0 w 7101192"/>
                <a:gd name="connsiteY2" fmla="*/ 1555593 h 1555593"/>
                <a:gd name="connsiteX3" fmla="*/ 2996120 w 7101192"/>
                <a:gd name="connsiteY3" fmla="*/ 0 h 1555593"/>
                <a:gd name="connsiteX0" fmla="*/ 2996120 w 7101192"/>
                <a:gd name="connsiteY0" fmla="*/ 54935 h 1610528"/>
                <a:gd name="connsiteX1" fmla="*/ 7101192 w 7101192"/>
                <a:gd name="connsiteY1" fmla="*/ 1610528 h 1610528"/>
                <a:gd name="connsiteX2" fmla="*/ 0 w 7101192"/>
                <a:gd name="connsiteY2" fmla="*/ 1610528 h 1610528"/>
                <a:gd name="connsiteX3" fmla="*/ 2996120 w 7101192"/>
                <a:gd name="connsiteY3" fmla="*/ 54935 h 1610528"/>
                <a:gd name="connsiteX0" fmla="*/ 2996120 w 7101192"/>
                <a:gd name="connsiteY0" fmla="*/ 70249 h 1625842"/>
                <a:gd name="connsiteX1" fmla="*/ 7101192 w 7101192"/>
                <a:gd name="connsiteY1" fmla="*/ 1625842 h 1625842"/>
                <a:gd name="connsiteX2" fmla="*/ 0 w 7101192"/>
                <a:gd name="connsiteY2" fmla="*/ 1625842 h 1625842"/>
                <a:gd name="connsiteX3" fmla="*/ 2996120 w 7101192"/>
                <a:gd name="connsiteY3" fmla="*/ 70249 h 1625842"/>
                <a:gd name="connsiteX0" fmla="*/ 2996120 w 7101192"/>
                <a:gd name="connsiteY0" fmla="*/ 30810 h 1586403"/>
                <a:gd name="connsiteX1" fmla="*/ 7101192 w 7101192"/>
                <a:gd name="connsiteY1" fmla="*/ 1586403 h 1586403"/>
                <a:gd name="connsiteX2" fmla="*/ 0 w 7101192"/>
                <a:gd name="connsiteY2" fmla="*/ 1586403 h 1586403"/>
                <a:gd name="connsiteX3" fmla="*/ 2996120 w 7101192"/>
                <a:gd name="connsiteY3" fmla="*/ 30810 h 1586403"/>
                <a:gd name="connsiteX0" fmla="*/ 2928163 w 7101192"/>
                <a:gd name="connsiteY0" fmla="*/ 31981 h 1549692"/>
                <a:gd name="connsiteX1" fmla="*/ 7101192 w 7101192"/>
                <a:gd name="connsiteY1" fmla="*/ 1549692 h 1549692"/>
                <a:gd name="connsiteX2" fmla="*/ 0 w 7101192"/>
                <a:gd name="connsiteY2" fmla="*/ 1549692 h 1549692"/>
                <a:gd name="connsiteX3" fmla="*/ 2928163 w 7101192"/>
                <a:gd name="connsiteY3" fmla="*/ 31981 h 1549692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2928163 w 7508930"/>
                <a:gd name="connsiteY0" fmla="*/ 23 h 1542989"/>
                <a:gd name="connsiteX1" fmla="*/ 7508930 w 7508930"/>
                <a:gd name="connsiteY1" fmla="*/ 1542989 h 1542989"/>
                <a:gd name="connsiteX2" fmla="*/ 0 w 7508930"/>
                <a:gd name="connsiteY2" fmla="*/ 1517734 h 1542989"/>
                <a:gd name="connsiteX3" fmla="*/ 2928163 w 7508930"/>
                <a:gd name="connsiteY3" fmla="*/ 23 h 1542989"/>
                <a:gd name="connsiteX0" fmla="*/ 3018771 w 7508930"/>
                <a:gd name="connsiteY0" fmla="*/ 11 h 2098584"/>
                <a:gd name="connsiteX1" fmla="*/ 7508930 w 7508930"/>
                <a:gd name="connsiteY1" fmla="*/ 2098584 h 2098584"/>
                <a:gd name="connsiteX2" fmla="*/ 0 w 7508930"/>
                <a:gd name="connsiteY2" fmla="*/ 2073329 h 2098584"/>
                <a:gd name="connsiteX3" fmla="*/ 3018771 w 7508930"/>
                <a:gd name="connsiteY3" fmla="*/ 11 h 209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08930" h="2098584">
                  <a:moveTo>
                    <a:pt x="3018771" y="11"/>
                  </a:moveTo>
                  <a:cubicBezTo>
                    <a:pt x="4270259" y="4220"/>
                    <a:pt x="7033236" y="1492093"/>
                    <a:pt x="7508930" y="2098584"/>
                  </a:cubicBezTo>
                  <a:lnTo>
                    <a:pt x="0" y="2073329"/>
                  </a:lnTo>
                  <a:cubicBezTo>
                    <a:pt x="0" y="1138525"/>
                    <a:pt x="1767283" y="-4198"/>
                    <a:pt x="3018771" y="11"/>
                  </a:cubicBezTo>
                  <a:close/>
                </a:path>
              </a:pathLst>
            </a:custGeom>
            <a:solidFill>
              <a:srgbClr val="9AE066"/>
            </a:solidFill>
            <a:ln w="57150">
              <a:solidFill>
                <a:srgbClr val="8FD5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FBD7E10-E261-4EA7-BC1F-FD24C2881070}"/>
                </a:ext>
              </a:extLst>
            </p:cNvPr>
            <p:cNvSpPr/>
            <p:nvPr/>
          </p:nvSpPr>
          <p:spPr>
            <a:xfrm>
              <a:off x="-27916" y="4366676"/>
              <a:ext cx="6520148" cy="2525970"/>
            </a:xfrm>
            <a:custGeom>
              <a:avLst/>
              <a:gdLst>
                <a:gd name="connsiteX0" fmla="*/ 114607 w 6587737"/>
                <a:gd name="connsiteY0" fmla="*/ 555 h 2510639"/>
                <a:gd name="connsiteX1" fmla="*/ 541327 w 6587737"/>
                <a:gd name="connsiteY1" fmla="*/ 396795 h 2510639"/>
                <a:gd name="connsiteX2" fmla="*/ 1044247 w 6587737"/>
                <a:gd name="connsiteY2" fmla="*/ 655875 h 2510639"/>
                <a:gd name="connsiteX3" fmla="*/ 1470967 w 6587737"/>
                <a:gd name="connsiteY3" fmla="*/ 991155 h 2510639"/>
                <a:gd name="connsiteX4" fmla="*/ 2309167 w 6587737"/>
                <a:gd name="connsiteY4" fmla="*/ 1250235 h 2510639"/>
                <a:gd name="connsiteX5" fmla="*/ 3071167 w 6587737"/>
                <a:gd name="connsiteY5" fmla="*/ 1509315 h 2510639"/>
                <a:gd name="connsiteX6" fmla="*/ 3391207 w 6587737"/>
                <a:gd name="connsiteY6" fmla="*/ 1905555 h 2510639"/>
                <a:gd name="connsiteX7" fmla="*/ 4336087 w 6587737"/>
                <a:gd name="connsiteY7" fmla="*/ 2073195 h 2510639"/>
                <a:gd name="connsiteX8" fmla="*/ 5159047 w 6587737"/>
                <a:gd name="connsiteY8" fmla="*/ 2256075 h 2510639"/>
                <a:gd name="connsiteX9" fmla="*/ 6576367 w 6587737"/>
                <a:gd name="connsiteY9" fmla="*/ 2499915 h 2510639"/>
                <a:gd name="connsiteX10" fmla="*/ 5768647 w 6587737"/>
                <a:gd name="connsiteY10" fmla="*/ 1875075 h 2510639"/>
                <a:gd name="connsiteX11" fmla="*/ 4747567 w 6587737"/>
                <a:gd name="connsiteY11" fmla="*/ 1356915 h 2510639"/>
                <a:gd name="connsiteX12" fmla="*/ 2781607 w 6587737"/>
                <a:gd name="connsiteY12" fmla="*/ 488235 h 2510639"/>
                <a:gd name="connsiteX13" fmla="*/ 114607 w 6587737"/>
                <a:gd name="connsiteY13" fmla="*/ 555 h 2510639"/>
                <a:gd name="connsiteX0" fmla="*/ 46995 w 6520125"/>
                <a:gd name="connsiteY0" fmla="*/ 16493 h 2526577"/>
                <a:gd name="connsiteX1" fmla="*/ 473715 w 6520125"/>
                <a:gd name="connsiteY1" fmla="*/ 412733 h 2526577"/>
                <a:gd name="connsiteX2" fmla="*/ 976635 w 6520125"/>
                <a:gd name="connsiteY2" fmla="*/ 671813 h 2526577"/>
                <a:gd name="connsiteX3" fmla="*/ 1403355 w 6520125"/>
                <a:gd name="connsiteY3" fmla="*/ 1007093 h 2526577"/>
                <a:gd name="connsiteX4" fmla="*/ 2241555 w 6520125"/>
                <a:gd name="connsiteY4" fmla="*/ 1266173 h 2526577"/>
                <a:gd name="connsiteX5" fmla="*/ 3003555 w 6520125"/>
                <a:gd name="connsiteY5" fmla="*/ 1525253 h 2526577"/>
                <a:gd name="connsiteX6" fmla="*/ 3323595 w 6520125"/>
                <a:gd name="connsiteY6" fmla="*/ 1921493 h 2526577"/>
                <a:gd name="connsiteX7" fmla="*/ 4268475 w 6520125"/>
                <a:gd name="connsiteY7" fmla="*/ 2089133 h 2526577"/>
                <a:gd name="connsiteX8" fmla="*/ 5091435 w 6520125"/>
                <a:gd name="connsiteY8" fmla="*/ 2272013 h 2526577"/>
                <a:gd name="connsiteX9" fmla="*/ 6508755 w 6520125"/>
                <a:gd name="connsiteY9" fmla="*/ 2515853 h 2526577"/>
                <a:gd name="connsiteX10" fmla="*/ 5701035 w 6520125"/>
                <a:gd name="connsiteY10" fmla="*/ 1891013 h 2526577"/>
                <a:gd name="connsiteX11" fmla="*/ 4679955 w 6520125"/>
                <a:gd name="connsiteY11" fmla="*/ 1372853 h 2526577"/>
                <a:gd name="connsiteX12" fmla="*/ 1645984 w 6520125"/>
                <a:gd name="connsiteY12" fmla="*/ 206416 h 2526577"/>
                <a:gd name="connsiteX13" fmla="*/ 46995 w 6520125"/>
                <a:gd name="connsiteY13" fmla="*/ 16493 h 2526577"/>
                <a:gd name="connsiteX0" fmla="*/ 46995 w 6520147"/>
                <a:gd name="connsiteY0" fmla="*/ 15886 h 2525970"/>
                <a:gd name="connsiteX1" fmla="*/ 473715 w 6520147"/>
                <a:gd name="connsiteY1" fmla="*/ 412126 h 2525970"/>
                <a:gd name="connsiteX2" fmla="*/ 976635 w 6520147"/>
                <a:gd name="connsiteY2" fmla="*/ 671206 h 2525970"/>
                <a:gd name="connsiteX3" fmla="*/ 1403355 w 6520147"/>
                <a:gd name="connsiteY3" fmla="*/ 1006486 h 2525970"/>
                <a:gd name="connsiteX4" fmla="*/ 2241555 w 6520147"/>
                <a:gd name="connsiteY4" fmla="*/ 1265566 h 2525970"/>
                <a:gd name="connsiteX5" fmla="*/ 3003555 w 6520147"/>
                <a:gd name="connsiteY5" fmla="*/ 1524646 h 2525970"/>
                <a:gd name="connsiteX6" fmla="*/ 3323595 w 6520147"/>
                <a:gd name="connsiteY6" fmla="*/ 1920886 h 2525970"/>
                <a:gd name="connsiteX7" fmla="*/ 4268475 w 6520147"/>
                <a:gd name="connsiteY7" fmla="*/ 2088526 h 2525970"/>
                <a:gd name="connsiteX8" fmla="*/ 5091435 w 6520147"/>
                <a:gd name="connsiteY8" fmla="*/ 2271406 h 2525970"/>
                <a:gd name="connsiteX9" fmla="*/ 6508755 w 6520147"/>
                <a:gd name="connsiteY9" fmla="*/ 2515246 h 2525970"/>
                <a:gd name="connsiteX10" fmla="*/ 5701035 w 6520147"/>
                <a:gd name="connsiteY10" fmla="*/ 1890406 h 2525970"/>
                <a:gd name="connsiteX11" fmla="*/ 4671546 w 6520147"/>
                <a:gd name="connsiteY11" fmla="*/ 1335026 h 2525970"/>
                <a:gd name="connsiteX12" fmla="*/ 1645984 w 6520147"/>
                <a:gd name="connsiteY12" fmla="*/ 205809 h 2525970"/>
                <a:gd name="connsiteX13" fmla="*/ 46995 w 6520147"/>
                <a:gd name="connsiteY13" fmla="*/ 15886 h 2525970"/>
                <a:gd name="connsiteX0" fmla="*/ 46995 w 6520148"/>
                <a:gd name="connsiteY0" fmla="*/ 15886 h 2525970"/>
                <a:gd name="connsiteX1" fmla="*/ 473715 w 6520148"/>
                <a:gd name="connsiteY1" fmla="*/ 412126 h 2525970"/>
                <a:gd name="connsiteX2" fmla="*/ 976635 w 6520148"/>
                <a:gd name="connsiteY2" fmla="*/ 671206 h 2525970"/>
                <a:gd name="connsiteX3" fmla="*/ 1403355 w 6520148"/>
                <a:gd name="connsiteY3" fmla="*/ 1006486 h 2525970"/>
                <a:gd name="connsiteX4" fmla="*/ 2241555 w 6520148"/>
                <a:gd name="connsiteY4" fmla="*/ 1265566 h 2525970"/>
                <a:gd name="connsiteX5" fmla="*/ 3003555 w 6520148"/>
                <a:gd name="connsiteY5" fmla="*/ 1524646 h 2525970"/>
                <a:gd name="connsiteX6" fmla="*/ 3323595 w 6520148"/>
                <a:gd name="connsiteY6" fmla="*/ 1920886 h 2525970"/>
                <a:gd name="connsiteX7" fmla="*/ 4268475 w 6520148"/>
                <a:gd name="connsiteY7" fmla="*/ 2088526 h 2525970"/>
                <a:gd name="connsiteX8" fmla="*/ 5091435 w 6520148"/>
                <a:gd name="connsiteY8" fmla="*/ 2271406 h 2525970"/>
                <a:gd name="connsiteX9" fmla="*/ 6508755 w 6520148"/>
                <a:gd name="connsiteY9" fmla="*/ 2515246 h 2525970"/>
                <a:gd name="connsiteX10" fmla="*/ 5701035 w 6520148"/>
                <a:gd name="connsiteY10" fmla="*/ 1890406 h 2525970"/>
                <a:gd name="connsiteX11" fmla="*/ 4671546 w 6520148"/>
                <a:gd name="connsiteY11" fmla="*/ 1335026 h 2525970"/>
                <a:gd name="connsiteX12" fmla="*/ 1645984 w 6520148"/>
                <a:gd name="connsiteY12" fmla="*/ 205809 h 2525970"/>
                <a:gd name="connsiteX13" fmla="*/ 46995 w 6520148"/>
                <a:gd name="connsiteY13" fmla="*/ 15886 h 2525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520148" h="2525970">
                  <a:moveTo>
                    <a:pt x="46995" y="15886"/>
                  </a:moveTo>
                  <a:cubicBezTo>
                    <a:pt x="-148383" y="50272"/>
                    <a:pt x="318775" y="302906"/>
                    <a:pt x="473715" y="412126"/>
                  </a:cubicBezTo>
                  <a:cubicBezTo>
                    <a:pt x="628655" y="521346"/>
                    <a:pt x="821695" y="572146"/>
                    <a:pt x="976635" y="671206"/>
                  </a:cubicBezTo>
                  <a:cubicBezTo>
                    <a:pt x="1131575" y="770266"/>
                    <a:pt x="1192535" y="907426"/>
                    <a:pt x="1403355" y="1006486"/>
                  </a:cubicBezTo>
                  <a:cubicBezTo>
                    <a:pt x="1614175" y="1105546"/>
                    <a:pt x="2241555" y="1265566"/>
                    <a:pt x="2241555" y="1265566"/>
                  </a:cubicBezTo>
                  <a:cubicBezTo>
                    <a:pt x="2508255" y="1351926"/>
                    <a:pt x="2823215" y="1415426"/>
                    <a:pt x="3003555" y="1524646"/>
                  </a:cubicBezTo>
                  <a:cubicBezTo>
                    <a:pt x="3183895" y="1633866"/>
                    <a:pt x="3112775" y="1826906"/>
                    <a:pt x="3323595" y="1920886"/>
                  </a:cubicBezTo>
                  <a:cubicBezTo>
                    <a:pt x="3534415" y="2014866"/>
                    <a:pt x="3973835" y="2030106"/>
                    <a:pt x="4268475" y="2088526"/>
                  </a:cubicBezTo>
                  <a:cubicBezTo>
                    <a:pt x="4563115" y="2146946"/>
                    <a:pt x="4718055" y="2200286"/>
                    <a:pt x="5091435" y="2271406"/>
                  </a:cubicBezTo>
                  <a:cubicBezTo>
                    <a:pt x="5464815" y="2342526"/>
                    <a:pt x="6407155" y="2578746"/>
                    <a:pt x="6508755" y="2515246"/>
                  </a:cubicBezTo>
                  <a:cubicBezTo>
                    <a:pt x="6610355" y="2451746"/>
                    <a:pt x="6007236" y="2087109"/>
                    <a:pt x="5701035" y="1890406"/>
                  </a:cubicBezTo>
                  <a:cubicBezTo>
                    <a:pt x="5394834" y="1693703"/>
                    <a:pt x="5169386" y="1566166"/>
                    <a:pt x="4671546" y="1335026"/>
                  </a:cubicBezTo>
                  <a:cubicBezTo>
                    <a:pt x="4173706" y="1010836"/>
                    <a:pt x="2416742" y="425666"/>
                    <a:pt x="1645984" y="205809"/>
                  </a:cubicBezTo>
                  <a:cubicBezTo>
                    <a:pt x="875226" y="-14048"/>
                    <a:pt x="242373" y="-18500"/>
                    <a:pt x="46995" y="15886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44093D-E091-41FC-AC26-DAABC557B259}"/>
                </a:ext>
              </a:extLst>
            </p:cNvPr>
            <p:cNvSpPr/>
            <p:nvPr/>
          </p:nvSpPr>
          <p:spPr>
            <a:xfrm>
              <a:off x="4209061" y="3987121"/>
              <a:ext cx="10282689" cy="1890349"/>
            </a:xfrm>
            <a:custGeom>
              <a:avLst/>
              <a:gdLst>
                <a:gd name="connsiteX0" fmla="*/ 891002 w 10291825"/>
                <a:gd name="connsiteY0" fmla="*/ 1817511 h 1892129"/>
                <a:gd name="connsiteX1" fmla="*/ 1805402 w 10291825"/>
                <a:gd name="connsiteY1" fmla="*/ 1634631 h 1892129"/>
                <a:gd name="connsiteX2" fmla="*/ 1805402 w 10291825"/>
                <a:gd name="connsiteY2" fmla="*/ 1634631 h 1892129"/>
                <a:gd name="connsiteX3" fmla="*/ 2536922 w 10291825"/>
                <a:gd name="connsiteY3" fmla="*/ 1497471 h 1892129"/>
                <a:gd name="connsiteX4" fmla="*/ 3603722 w 10291825"/>
                <a:gd name="connsiteY4" fmla="*/ 1863231 h 1892129"/>
                <a:gd name="connsiteX5" fmla="*/ 4670522 w 10291825"/>
                <a:gd name="connsiteY5" fmla="*/ 1375551 h 1892129"/>
                <a:gd name="connsiteX6" fmla="*/ 5874482 w 10291825"/>
                <a:gd name="connsiteY6" fmla="*/ 1299351 h 1892129"/>
                <a:gd name="connsiteX7" fmla="*/ 6666962 w 10291825"/>
                <a:gd name="connsiteY7" fmla="*/ 933591 h 1892129"/>
                <a:gd name="connsiteX8" fmla="*/ 7428962 w 10291825"/>
                <a:gd name="connsiteY8" fmla="*/ 1177431 h 1892129"/>
                <a:gd name="connsiteX9" fmla="*/ 8130002 w 10291825"/>
                <a:gd name="connsiteY9" fmla="*/ 1009791 h 1892129"/>
                <a:gd name="connsiteX10" fmla="*/ 8785322 w 10291825"/>
                <a:gd name="connsiteY10" fmla="*/ 1131711 h 1892129"/>
                <a:gd name="connsiteX11" fmla="*/ 9410162 w 10291825"/>
                <a:gd name="connsiteY11" fmla="*/ 1482231 h 1892129"/>
                <a:gd name="connsiteX12" fmla="*/ 10065482 w 10291825"/>
                <a:gd name="connsiteY12" fmla="*/ 1238391 h 1892129"/>
                <a:gd name="connsiteX13" fmla="*/ 10156922 w 10291825"/>
                <a:gd name="connsiteY13" fmla="*/ 964071 h 1892129"/>
                <a:gd name="connsiteX14" fmla="*/ 8297642 w 10291825"/>
                <a:gd name="connsiteY14" fmla="*/ 339231 h 1892129"/>
                <a:gd name="connsiteX15" fmla="*/ 6209762 w 10291825"/>
                <a:gd name="connsiteY15" fmla="*/ 3951 h 1892129"/>
                <a:gd name="connsiteX16" fmla="*/ 4198082 w 10291825"/>
                <a:gd name="connsiteY16" fmla="*/ 171591 h 1892129"/>
                <a:gd name="connsiteX17" fmla="*/ 2719802 w 10291825"/>
                <a:gd name="connsiteY17" fmla="*/ 415431 h 1892129"/>
                <a:gd name="connsiteX18" fmla="*/ 494762 w 10291825"/>
                <a:gd name="connsiteY18" fmla="*/ 1101231 h 1892129"/>
                <a:gd name="connsiteX19" fmla="*/ 22322 w 10291825"/>
                <a:gd name="connsiteY19" fmla="*/ 1406031 h 1892129"/>
                <a:gd name="connsiteX20" fmla="*/ 936722 w 10291825"/>
                <a:gd name="connsiteY20" fmla="*/ 1847991 h 1892129"/>
                <a:gd name="connsiteX21" fmla="*/ 891002 w 10291825"/>
                <a:gd name="connsiteY21" fmla="*/ 1817511 h 1892129"/>
                <a:gd name="connsiteX0" fmla="*/ 868086 w 10268909"/>
                <a:gd name="connsiteY0" fmla="*/ 1817511 h 1890186"/>
                <a:gd name="connsiteX1" fmla="*/ 1782486 w 10268909"/>
                <a:gd name="connsiteY1" fmla="*/ 1634631 h 1890186"/>
                <a:gd name="connsiteX2" fmla="*/ 1782486 w 10268909"/>
                <a:gd name="connsiteY2" fmla="*/ 1634631 h 1890186"/>
                <a:gd name="connsiteX3" fmla="*/ 2514006 w 10268909"/>
                <a:gd name="connsiteY3" fmla="*/ 1497471 h 1890186"/>
                <a:gd name="connsiteX4" fmla="*/ 3580806 w 10268909"/>
                <a:gd name="connsiteY4" fmla="*/ 1863231 h 1890186"/>
                <a:gd name="connsiteX5" fmla="*/ 4647606 w 10268909"/>
                <a:gd name="connsiteY5" fmla="*/ 1375551 h 1890186"/>
                <a:gd name="connsiteX6" fmla="*/ 5851566 w 10268909"/>
                <a:gd name="connsiteY6" fmla="*/ 1299351 h 1890186"/>
                <a:gd name="connsiteX7" fmla="*/ 6644046 w 10268909"/>
                <a:gd name="connsiteY7" fmla="*/ 933591 h 1890186"/>
                <a:gd name="connsiteX8" fmla="*/ 7406046 w 10268909"/>
                <a:gd name="connsiteY8" fmla="*/ 1177431 h 1890186"/>
                <a:gd name="connsiteX9" fmla="*/ 8107086 w 10268909"/>
                <a:gd name="connsiteY9" fmla="*/ 1009791 h 1890186"/>
                <a:gd name="connsiteX10" fmla="*/ 8762406 w 10268909"/>
                <a:gd name="connsiteY10" fmla="*/ 1131711 h 1890186"/>
                <a:gd name="connsiteX11" fmla="*/ 9387246 w 10268909"/>
                <a:gd name="connsiteY11" fmla="*/ 1482231 h 1890186"/>
                <a:gd name="connsiteX12" fmla="*/ 10042566 w 10268909"/>
                <a:gd name="connsiteY12" fmla="*/ 1238391 h 1890186"/>
                <a:gd name="connsiteX13" fmla="*/ 10134006 w 10268909"/>
                <a:gd name="connsiteY13" fmla="*/ 964071 h 1890186"/>
                <a:gd name="connsiteX14" fmla="*/ 8274726 w 10268909"/>
                <a:gd name="connsiteY14" fmla="*/ 339231 h 1890186"/>
                <a:gd name="connsiteX15" fmla="*/ 6186846 w 10268909"/>
                <a:gd name="connsiteY15" fmla="*/ 3951 h 1890186"/>
                <a:gd name="connsiteX16" fmla="*/ 4175166 w 10268909"/>
                <a:gd name="connsiteY16" fmla="*/ 171591 h 1890186"/>
                <a:gd name="connsiteX17" fmla="*/ 2696886 w 10268909"/>
                <a:gd name="connsiteY17" fmla="*/ 415431 h 1890186"/>
                <a:gd name="connsiteX18" fmla="*/ 471846 w 10268909"/>
                <a:gd name="connsiteY18" fmla="*/ 1101231 h 1890186"/>
                <a:gd name="connsiteX19" fmla="*/ 24635 w 10268909"/>
                <a:gd name="connsiteY19" fmla="*/ 1387421 h 1890186"/>
                <a:gd name="connsiteX20" fmla="*/ 913806 w 10268909"/>
                <a:gd name="connsiteY20" fmla="*/ 1847991 h 1890186"/>
                <a:gd name="connsiteX21" fmla="*/ 868086 w 10268909"/>
                <a:gd name="connsiteY21" fmla="*/ 1817511 h 1890186"/>
                <a:gd name="connsiteX0" fmla="*/ 878242 w 10279065"/>
                <a:gd name="connsiteY0" fmla="*/ 1817511 h 1890186"/>
                <a:gd name="connsiteX1" fmla="*/ 1792642 w 10279065"/>
                <a:gd name="connsiteY1" fmla="*/ 1634631 h 1890186"/>
                <a:gd name="connsiteX2" fmla="*/ 1792642 w 10279065"/>
                <a:gd name="connsiteY2" fmla="*/ 1634631 h 1890186"/>
                <a:gd name="connsiteX3" fmla="*/ 2524162 w 10279065"/>
                <a:gd name="connsiteY3" fmla="*/ 1497471 h 1890186"/>
                <a:gd name="connsiteX4" fmla="*/ 3590962 w 10279065"/>
                <a:gd name="connsiteY4" fmla="*/ 1863231 h 1890186"/>
                <a:gd name="connsiteX5" fmla="*/ 4657762 w 10279065"/>
                <a:gd name="connsiteY5" fmla="*/ 1375551 h 1890186"/>
                <a:gd name="connsiteX6" fmla="*/ 5861722 w 10279065"/>
                <a:gd name="connsiteY6" fmla="*/ 1299351 h 1890186"/>
                <a:gd name="connsiteX7" fmla="*/ 6654202 w 10279065"/>
                <a:gd name="connsiteY7" fmla="*/ 933591 h 1890186"/>
                <a:gd name="connsiteX8" fmla="*/ 7416202 w 10279065"/>
                <a:gd name="connsiteY8" fmla="*/ 1177431 h 1890186"/>
                <a:gd name="connsiteX9" fmla="*/ 8117242 w 10279065"/>
                <a:gd name="connsiteY9" fmla="*/ 1009791 h 1890186"/>
                <a:gd name="connsiteX10" fmla="*/ 8772562 w 10279065"/>
                <a:gd name="connsiteY10" fmla="*/ 1131711 h 1890186"/>
                <a:gd name="connsiteX11" fmla="*/ 9397402 w 10279065"/>
                <a:gd name="connsiteY11" fmla="*/ 1482231 h 1890186"/>
                <a:gd name="connsiteX12" fmla="*/ 10052722 w 10279065"/>
                <a:gd name="connsiteY12" fmla="*/ 1238391 h 1890186"/>
                <a:gd name="connsiteX13" fmla="*/ 10144162 w 10279065"/>
                <a:gd name="connsiteY13" fmla="*/ 964071 h 1890186"/>
                <a:gd name="connsiteX14" fmla="*/ 8284882 w 10279065"/>
                <a:gd name="connsiteY14" fmla="*/ 339231 h 1890186"/>
                <a:gd name="connsiteX15" fmla="*/ 6197002 w 10279065"/>
                <a:gd name="connsiteY15" fmla="*/ 3951 h 1890186"/>
                <a:gd name="connsiteX16" fmla="*/ 4185322 w 10279065"/>
                <a:gd name="connsiteY16" fmla="*/ 171591 h 1890186"/>
                <a:gd name="connsiteX17" fmla="*/ 2707042 w 10279065"/>
                <a:gd name="connsiteY17" fmla="*/ 415431 h 1890186"/>
                <a:gd name="connsiteX18" fmla="*/ 482002 w 10279065"/>
                <a:gd name="connsiteY18" fmla="*/ 1101231 h 1890186"/>
                <a:gd name="connsiteX19" fmla="*/ 34791 w 10279065"/>
                <a:gd name="connsiteY19" fmla="*/ 1387421 h 1890186"/>
                <a:gd name="connsiteX20" fmla="*/ 923962 w 10279065"/>
                <a:gd name="connsiteY20" fmla="*/ 1847991 h 1890186"/>
                <a:gd name="connsiteX21" fmla="*/ 878242 w 10279065"/>
                <a:gd name="connsiteY21" fmla="*/ 1817511 h 1890186"/>
                <a:gd name="connsiteX0" fmla="*/ 878242 w 10279065"/>
                <a:gd name="connsiteY0" fmla="*/ 1817674 h 1890349"/>
                <a:gd name="connsiteX1" fmla="*/ 1792642 w 10279065"/>
                <a:gd name="connsiteY1" fmla="*/ 1634794 h 1890349"/>
                <a:gd name="connsiteX2" fmla="*/ 1792642 w 10279065"/>
                <a:gd name="connsiteY2" fmla="*/ 1634794 h 1890349"/>
                <a:gd name="connsiteX3" fmla="*/ 2524162 w 10279065"/>
                <a:gd name="connsiteY3" fmla="*/ 1497634 h 1890349"/>
                <a:gd name="connsiteX4" fmla="*/ 3590962 w 10279065"/>
                <a:gd name="connsiteY4" fmla="*/ 1863394 h 1890349"/>
                <a:gd name="connsiteX5" fmla="*/ 4657762 w 10279065"/>
                <a:gd name="connsiteY5" fmla="*/ 1375714 h 1890349"/>
                <a:gd name="connsiteX6" fmla="*/ 5861722 w 10279065"/>
                <a:gd name="connsiteY6" fmla="*/ 1299514 h 1890349"/>
                <a:gd name="connsiteX7" fmla="*/ 6654202 w 10279065"/>
                <a:gd name="connsiteY7" fmla="*/ 933754 h 1890349"/>
                <a:gd name="connsiteX8" fmla="*/ 7416202 w 10279065"/>
                <a:gd name="connsiteY8" fmla="*/ 1177594 h 1890349"/>
                <a:gd name="connsiteX9" fmla="*/ 8117242 w 10279065"/>
                <a:gd name="connsiteY9" fmla="*/ 1009954 h 1890349"/>
                <a:gd name="connsiteX10" fmla="*/ 8772562 w 10279065"/>
                <a:gd name="connsiteY10" fmla="*/ 1131874 h 1890349"/>
                <a:gd name="connsiteX11" fmla="*/ 9397402 w 10279065"/>
                <a:gd name="connsiteY11" fmla="*/ 1482394 h 1890349"/>
                <a:gd name="connsiteX12" fmla="*/ 10052722 w 10279065"/>
                <a:gd name="connsiteY12" fmla="*/ 1238554 h 1890349"/>
                <a:gd name="connsiteX13" fmla="*/ 10144162 w 10279065"/>
                <a:gd name="connsiteY13" fmla="*/ 964234 h 1890349"/>
                <a:gd name="connsiteX14" fmla="*/ 8284882 w 10279065"/>
                <a:gd name="connsiteY14" fmla="*/ 339394 h 1890349"/>
                <a:gd name="connsiteX15" fmla="*/ 6197002 w 10279065"/>
                <a:gd name="connsiteY15" fmla="*/ 4114 h 1890349"/>
                <a:gd name="connsiteX16" fmla="*/ 4185322 w 10279065"/>
                <a:gd name="connsiteY16" fmla="*/ 171754 h 1890349"/>
                <a:gd name="connsiteX17" fmla="*/ 2707042 w 10279065"/>
                <a:gd name="connsiteY17" fmla="*/ 452815 h 1890349"/>
                <a:gd name="connsiteX18" fmla="*/ 482002 w 10279065"/>
                <a:gd name="connsiteY18" fmla="*/ 1101394 h 1890349"/>
                <a:gd name="connsiteX19" fmla="*/ 34791 w 10279065"/>
                <a:gd name="connsiteY19" fmla="*/ 1387584 h 1890349"/>
                <a:gd name="connsiteX20" fmla="*/ 923962 w 10279065"/>
                <a:gd name="connsiteY20" fmla="*/ 1848154 h 1890349"/>
                <a:gd name="connsiteX21" fmla="*/ 878242 w 10279065"/>
                <a:gd name="connsiteY21" fmla="*/ 1817674 h 1890349"/>
                <a:gd name="connsiteX0" fmla="*/ 881866 w 10282689"/>
                <a:gd name="connsiteY0" fmla="*/ 1817674 h 1890349"/>
                <a:gd name="connsiteX1" fmla="*/ 1796266 w 10282689"/>
                <a:gd name="connsiteY1" fmla="*/ 1634794 h 1890349"/>
                <a:gd name="connsiteX2" fmla="*/ 1796266 w 10282689"/>
                <a:gd name="connsiteY2" fmla="*/ 1634794 h 1890349"/>
                <a:gd name="connsiteX3" fmla="*/ 2527786 w 10282689"/>
                <a:gd name="connsiteY3" fmla="*/ 1497634 h 1890349"/>
                <a:gd name="connsiteX4" fmla="*/ 3594586 w 10282689"/>
                <a:gd name="connsiteY4" fmla="*/ 1863394 h 1890349"/>
                <a:gd name="connsiteX5" fmla="*/ 4661386 w 10282689"/>
                <a:gd name="connsiteY5" fmla="*/ 1375714 h 1890349"/>
                <a:gd name="connsiteX6" fmla="*/ 5865346 w 10282689"/>
                <a:gd name="connsiteY6" fmla="*/ 1299514 h 1890349"/>
                <a:gd name="connsiteX7" fmla="*/ 6657826 w 10282689"/>
                <a:gd name="connsiteY7" fmla="*/ 933754 h 1890349"/>
                <a:gd name="connsiteX8" fmla="*/ 7419826 w 10282689"/>
                <a:gd name="connsiteY8" fmla="*/ 1177594 h 1890349"/>
                <a:gd name="connsiteX9" fmla="*/ 8120866 w 10282689"/>
                <a:gd name="connsiteY9" fmla="*/ 1009954 h 1890349"/>
                <a:gd name="connsiteX10" fmla="*/ 8776186 w 10282689"/>
                <a:gd name="connsiteY10" fmla="*/ 1131874 h 1890349"/>
                <a:gd name="connsiteX11" fmla="*/ 9401026 w 10282689"/>
                <a:gd name="connsiteY11" fmla="*/ 1482394 h 1890349"/>
                <a:gd name="connsiteX12" fmla="*/ 10056346 w 10282689"/>
                <a:gd name="connsiteY12" fmla="*/ 1238554 h 1890349"/>
                <a:gd name="connsiteX13" fmla="*/ 10147786 w 10282689"/>
                <a:gd name="connsiteY13" fmla="*/ 964234 h 1890349"/>
                <a:gd name="connsiteX14" fmla="*/ 8288506 w 10282689"/>
                <a:gd name="connsiteY14" fmla="*/ 339394 h 1890349"/>
                <a:gd name="connsiteX15" fmla="*/ 6200626 w 10282689"/>
                <a:gd name="connsiteY15" fmla="*/ 4114 h 1890349"/>
                <a:gd name="connsiteX16" fmla="*/ 4188946 w 10282689"/>
                <a:gd name="connsiteY16" fmla="*/ 171754 h 1890349"/>
                <a:gd name="connsiteX17" fmla="*/ 2710666 w 10282689"/>
                <a:gd name="connsiteY17" fmla="*/ 452815 h 1890349"/>
                <a:gd name="connsiteX18" fmla="*/ 460397 w 10282689"/>
                <a:gd name="connsiteY18" fmla="*/ 1120003 h 1890349"/>
                <a:gd name="connsiteX19" fmla="*/ 38415 w 10282689"/>
                <a:gd name="connsiteY19" fmla="*/ 1387584 h 1890349"/>
                <a:gd name="connsiteX20" fmla="*/ 927586 w 10282689"/>
                <a:gd name="connsiteY20" fmla="*/ 1848154 h 1890349"/>
                <a:gd name="connsiteX21" fmla="*/ 881866 w 10282689"/>
                <a:gd name="connsiteY21" fmla="*/ 1817674 h 189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82689" h="1890349">
                  <a:moveTo>
                    <a:pt x="881866" y="1817674"/>
                  </a:moveTo>
                  <a:lnTo>
                    <a:pt x="1796266" y="1634794"/>
                  </a:lnTo>
                  <a:lnTo>
                    <a:pt x="1796266" y="1634794"/>
                  </a:lnTo>
                  <a:cubicBezTo>
                    <a:pt x="1918186" y="1611934"/>
                    <a:pt x="2228066" y="1459534"/>
                    <a:pt x="2527786" y="1497634"/>
                  </a:cubicBezTo>
                  <a:cubicBezTo>
                    <a:pt x="2827506" y="1535734"/>
                    <a:pt x="3238986" y="1883714"/>
                    <a:pt x="3594586" y="1863394"/>
                  </a:cubicBezTo>
                  <a:cubicBezTo>
                    <a:pt x="3950186" y="1843074"/>
                    <a:pt x="4282926" y="1469694"/>
                    <a:pt x="4661386" y="1375714"/>
                  </a:cubicBezTo>
                  <a:cubicBezTo>
                    <a:pt x="5039846" y="1281734"/>
                    <a:pt x="5532606" y="1373174"/>
                    <a:pt x="5865346" y="1299514"/>
                  </a:cubicBezTo>
                  <a:cubicBezTo>
                    <a:pt x="6198086" y="1225854"/>
                    <a:pt x="6398746" y="954074"/>
                    <a:pt x="6657826" y="933754"/>
                  </a:cubicBezTo>
                  <a:cubicBezTo>
                    <a:pt x="6916906" y="913434"/>
                    <a:pt x="7175986" y="1164894"/>
                    <a:pt x="7419826" y="1177594"/>
                  </a:cubicBezTo>
                  <a:cubicBezTo>
                    <a:pt x="7663666" y="1190294"/>
                    <a:pt x="7894806" y="1017574"/>
                    <a:pt x="8120866" y="1009954"/>
                  </a:cubicBezTo>
                  <a:cubicBezTo>
                    <a:pt x="8346926" y="1002334"/>
                    <a:pt x="8562826" y="1053134"/>
                    <a:pt x="8776186" y="1131874"/>
                  </a:cubicBezTo>
                  <a:cubicBezTo>
                    <a:pt x="8989546" y="1210614"/>
                    <a:pt x="9187666" y="1464614"/>
                    <a:pt x="9401026" y="1482394"/>
                  </a:cubicBezTo>
                  <a:cubicBezTo>
                    <a:pt x="9614386" y="1500174"/>
                    <a:pt x="9931886" y="1324914"/>
                    <a:pt x="10056346" y="1238554"/>
                  </a:cubicBezTo>
                  <a:cubicBezTo>
                    <a:pt x="10180806" y="1152194"/>
                    <a:pt x="10442426" y="1114094"/>
                    <a:pt x="10147786" y="964234"/>
                  </a:cubicBezTo>
                  <a:cubicBezTo>
                    <a:pt x="9853146" y="814374"/>
                    <a:pt x="8946366" y="499414"/>
                    <a:pt x="8288506" y="339394"/>
                  </a:cubicBezTo>
                  <a:cubicBezTo>
                    <a:pt x="7630646" y="179374"/>
                    <a:pt x="6883886" y="32054"/>
                    <a:pt x="6200626" y="4114"/>
                  </a:cubicBezTo>
                  <a:cubicBezTo>
                    <a:pt x="5517366" y="-23826"/>
                    <a:pt x="4770606" y="96971"/>
                    <a:pt x="4188946" y="171754"/>
                  </a:cubicBezTo>
                  <a:cubicBezTo>
                    <a:pt x="3607286" y="246538"/>
                    <a:pt x="3332091" y="294774"/>
                    <a:pt x="2710666" y="452815"/>
                  </a:cubicBezTo>
                  <a:cubicBezTo>
                    <a:pt x="2089241" y="610856"/>
                    <a:pt x="905772" y="964208"/>
                    <a:pt x="460397" y="1120003"/>
                  </a:cubicBezTo>
                  <a:cubicBezTo>
                    <a:pt x="15022" y="1275798"/>
                    <a:pt x="-60474" y="1356174"/>
                    <a:pt x="38415" y="1387584"/>
                  </a:cubicBezTo>
                  <a:cubicBezTo>
                    <a:pt x="112075" y="1512044"/>
                    <a:pt x="787011" y="1776472"/>
                    <a:pt x="927586" y="1848154"/>
                  </a:cubicBezTo>
                  <a:cubicBezTo>
                    <a:pt x="1068161" y="1919836"/>
                    <a:pt x="986006" y="1893874"/>
                    <a:pt x="881866" y="1817674"/>
                  </a:cubicBezTo>
                  <a:close/>
                </a:path>
              </a:pathLst>
            </a:custGeom>
            <a:solidFill>
              <a:srgbClr val="B0EB6A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60AE78-8FC4-4045-B4C1-EEF29D56F3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5497">
            <a:off x="242597" y="4241579"/>
            <a:ext cx="1176872" cy="588436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A8585D-352F-4233-B55E-B3CE796B92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925">
            <a:off x="559895" y="5481810"/>
            <a:ext cx="1176872" cy="588436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E96D4B-F7AB-4D08-AC56-15383A8A7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990">
            <a:off x="11043786" y="5001628"/>
            <a:ext cx="1176872" cy="588436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17F3A7C-C473-42C2-A956-7FBC9ACC79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34">
            <a:off x="8175173" y="5891332"/>
            <a:ext cx="1176872" cy="588436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27B00-1C7B-4E2A-98E7-ACDEB3CD70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5972" r="93056">
                        <a14:foregroundMark x1="7361" y1="46389" x2="7361" y2="46389"/>
                        <a14:foregroundMark x1="55278" y1="29722" x2="55278" y2="29722"/>
                        <a14:foregroundMark x1="91806" y1="32500" x2="91806" y2="32500"/>
                        <a14:foregroundMark x1="93056" y1="61389" x2="93056" y2="61389"/>
                        <a14:foregroundMark x1="5972" y1="43611" x2="5972" y2="43611"/>
                        <a14:backgroundMark x1="25278" y1="54444" x2="25278" y2="54444"/>
                        <a14:backgroundMark x1="25000" y1="55556" x2="25000" y2="55556"/>
                        <a14:backgroundMark x1="34722" y1="63333" x2="34722" y2="63333"/>
                        <a14:backgroundMark x1="29722" y1="64167" x2="29722" y2="64167"/>
                        <a14:backgroundMark x1="39028" y1="56389" x2="39028" y2="56389"/>
                        <a14:backgroundMark x1="67083" y1="51944" x2="67083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63"/>
          <a:stretch/>
        </p:blipFill>
        <p:spPr>
          <a:xfrm rot="21158011">
            <a:off x="3806388" y="4860316"/>
            <a:ext cx="378211" cy="58843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ADE8252B-6C43-4046-9E9A-1E4CB96CD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53" y="0"/>
            <a:ext cx="1623995" cy="1623995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A645E4C-897C-439D-8A6F-19F0A33ADB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98" y="996287"/>
            <a:ext cx="1439705" cy="143970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EAA84548-3C68-45F6-9B74-7975E58EA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058" y="996286"/>
            <a:ext cx="1439705" cy="1439705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7EC9132-19C7-4FB3-9422-01017C6AAAB0}"/>
              </a:ext>
            </a:extLst>
          </p:cNvPr>
          <p:cNvSpPr/>
          <p:nvPr/>
        </p:nvSpPr>
        <p:spPr>
          <a:xfrm>
            <a:off x="930745" y="656839"/>
            <a:ext cx="10454980" cy="558457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9218" name="Picture 2" descr="Fly me to the broom: September 2020">
            <a:extLst>
              <a:ext uri="{FF2B5EF4-FFF2-40B4-BE49-F238E27FC236}">
                <a16:creationId xmlns:a16="http://schemas.microsoft.com/office/drawing/2014/main" id="{E041A769-664F-4092-A84E-285209389B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5520" y="765432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The Echelford Primary School - Sports Leaders">
            <a:extLst>
              <a:ext uri="{FF2B5EF4-FFF2-40B4-BE49-F238E27FC236}">
                <a16:creationId xmlns:a16="http://schemas.microsoft.com/office/drawing/2014/main" id="{5455AED2-2D54-4420-AAA5-2F41EF30C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1707" y="4822428"/>
            <a:ext cx="6935121" cy="204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Rainbow cartoon on transparent background PNG - Similar PNG">
            <a:extLst>
              <a:ext uri="{FF2B5EF4-FFF2-40B4-BE49-F238E27FC236}">
                <a16:creationId xmlns:a16="http://schemas.microsoft.com/office/drawing/2014/main" id="{DBB6555B-E001-4D0A-ACF1-816B9A46D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6167" r="94667">
                        <a14:foregroundMark x1="15000" y1="66000" x2="25167" y2="66000"/>
                        <a14:foregroundMark x1="8167" y1="71667" x2="13167" y2="71667"/>
                        <a14:foregroundMark x1="26333" y1="72500" x2="14333" y2="68333"/>
                        <a14:foregroundMark x1="14333" y1="68333" x2="23167" y2="70333"/>
                        <a14:foregroundMark x1="23167" y1="70333" x2="28000" y2="66000"/>
                        <a14:foregroundMark x1="24500" y1="63167" x2="24333" y2="73167"/>
                        <a14:foregroundMark x1="22500" y1="60000" x2="29833" y2="70833"/>
                        <a14:foregroundMark x1="26500" y1="61167" x2="34500" y2="72167"/>
                        <a14:foregroundMark x1="33333" y1="66500" x2="37667" y2="73833"/>
                        <a14:foregroundMark x1="51333" y1="62833" x2="51333" y2="62833"/>
                        <a14:foregroundMark x1="79167" y1="67167" x2="83333" y2="74833"/>
                        <a14:foregroundMark x1="83833" y1="66000" x2="69167" y2="75500"/>
                        <a14:foregroundMark x1="75000" y1="68000" x2="83500" y2="75000"/>
                        <a14:foregroundMark x1="83000" y1="67000" x2="70500" y2="70500"/>
                        <a14:foregroundMark x1="70500" y1="70500" x2="78500" y2="66167"/>
                        <a14:foregroundMark x1="78500" y1="66167" x2="77000" y2="65500"/>
                        <a14:foregroundMark x1="74167" y1="65667" x2="78167" y2="71167"/>
                        <a14:foregroundMark x1="72167" y1="64333" x2="77167" y2="71167"/>
                        <a14:foregroundMark x1="66833" y1="73833" x2="73333" y2="74000"/>
                        <a14:foregroundMark x1="66500" y1="70833" x2="72833" y2="73000"/>
                        <a14:foregroundMark x1="88000" y1="69167" x2="91167" y2="73167"/>
                        <a14:foregroundMark x1="94000" y1="72667" x2="94000" y2="72667"/>
                        <a14:foregroundMark x1="94833" y1="72833" x2="94833" y2="72833"/>
                        <a14:foregroundMark x1="6167" y1="71500" x2="6167" y2="7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801" b="20651"/>
          <a:stretch/>
        </p:blipFill>
        <p:spPr bwMode="auto">
          <a:xfrm rot="20096658">
            <a:off x="131683" y="762089"/>
            <a:ext cx="2394172" cy="118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ED54E5F-2B0F-41AC-8521-91406384ED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389" r="91944">
                        <a14:foregroundMark x1="10278" y1="39444" x2="10833" y2="47778"/>
                        <a14:foregroundMark x1="90278" y1="40833" x2="92222" y2="44722"/>
                        <a14:foregroundMark x1="6389" y1="46667" x2="6389" y2="4666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377" y="-168539"/>
            <a:ext cx="1439705" cy="143970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EE590DC-E57D-4E25-B6B6-491F6171D069}"/>
              </a:ext>
            </a:extLst>
          </p:cNvPr>
          <p:cNvGrpSpPr/>
          <p:nvPr/>
        </p:nvGrpSpPr>
        <p:grpSpPr>
          <a:xfrm>
            <a:off x="7652230" y="4533118"/>
            <a:ext cx="4351838" cy="2320136"/>
            <a:chOff x="7652230" y="4533118"/>
            <a:chExt cx="4351838" cy="2320136"/>
          </a:xfrm>
        </p:grpSpPr>
        <p:pic>
          <p:nvPicPr>
            <p:cNvPr id="11" name="Picture 10" descr="A picture containing application&#10;&#10;Description automatically generated">
              <a:extLst>
                <a:ext uri="{FF2B5EF4-FFF2-40B4-BE49-F238E27FC236}">
                  <a16:creationId xmlns:a16="http://schemas.microsoft.com/office/drawing/2014/main" id="{E76239BB-5E9F-4B27-AE59-DAE414171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230" y="4533118"/>
              <a:ext cx="4351838" cy="2279276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AA05327-B4D1-4327-A47E-3C9B515F6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7184" y="6339843"/>
              <a:ext cx="748626" cy="502273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78A5CFA-3099-4CEA-84E6-48C85DDEA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5273" y="6343812"/>
              <a:ext cx="748626" cy="50227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44BD3B5-EB96-45E9-9080-4CC7CF1DB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6451" y="6350981"/>
              <a:ext cx="748626" cy="502273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42BD26B-B330-4CB5-8C72-30A9378FC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2381" l="6390" r="95048">
                          <a14:foregroundMark x1="6390" y1="40238" x2="6390" y2="40238"/>
                          <a14:foregroundMark x1="36422" y1="90000" x2="36422" y2="90000"/>
                          <a14:foregroundMark x1="28754" y1="91905" x2="54633" y2="92381"/>
                          <a14:foregroundMark x1="87859" y1="45238" x2="87859" y2="45238"/>
                          <a14:foregroundMark x1="91534" y1="38333" x2="90096" y2="50000"/>
                          <a14:foregroundMark x1="94249" y1="41429" x2="94249" y2="41429"/>
                          <a14:foregroundMark x1="95048" y1="38333" x2="95048" y2="38333"/>
                          <a14:backgroundMark x1="35783" y1="69048" x2="35783" y2="69048"/>
                          <a14:backgroundMark x1="32588" y1="85476" x2="32588" y2="85476"/>
                          <a14:backgroundMark x1="29712" y1="87619" x2="29712" y2="87619"/>
                          <a14:backgroundMark x1="72204" y1="86905" x2="72204" y2="86905"/>
                          <a14:backgroundMark x1="70128" y1="89762" x2="70128" y2="89762"/>
                          <a14:backgroundMark x1="76038" y1="89048" x2="76038" y2="89048"/>
                          <a14:backgroundMark x1="78914" y1="89286" x2="78914" y2="89286"/>
                          <a14:backgroundMark x1="81629" y1="86190" x2="81629" y2="86190"/>
                          <a14:backgroundMark x1="58147" y1="87619" x2="58147" y2="87619"/>
                          <a14:backgroundMark x1="56070" y1="90714" x2="56070" y2="90714"/>
                          <a14:backgroundMark x1="53355" y1="88095" x2="53355" y2="88095"/>
                          <a14:backgroundMark x1="50000" y1="87381" x2="50000" y2="87381"/>
                          <a14:backgroundMark x1="45847" y1="91667" x2="45847" y2="91667"/>
                          <a14:backgroundMark x1="27316" y1="90952" x2="27316" y2="90952"/>
                          <a14:backgroundMark x1="24760" y1="88810" x2="24760" y2="88810"/>
                          <a14:backgroundMark x1="77316" y1="47619" x2="77316" y2="47619"/>
                          <a14:backgroundMark x1="24441" y1="50476" x2="24441" y2="504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8103" y="6343811"/>
              <a:ext cx="748626" cy="502273"/>
            </a:xfrm>
            <a:prstGeom prst="rect">
              <a:avLst/>
            </a:prstGeom>
          </p:spPr>
        </p:pic>
      </p:grpSp>
      <p:pic>
        <p:nvPicPr>
          <p:cNvPr id="49" name="Picture 4" descr="View and Download hd Free Kawaii Sun Clip Art /// - Kawaii Sun Clipart PNG  Image for free. The i… | Sun clip art, Sunshine birthday theme, Sunshine  birthday parties">
            <a:extLst>
              <a:ext uri="{FF2B5EF4-FFF2-40B4-BE49-F238E27FC236}">
                <a16:creationId xmlns:a16="http://schemas.microsoft.com/office/drawing/2014/main" id="{097870CC-8268-4226-9427-9DDB10B51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460" y="282216"/>
            <a:ext cx="1485060" cy="146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CC1787-F221-3103-9995-29067CA43A9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84804" y="1118415"/>
            <a:ext cx="10297036" cy="462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5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 tmFilter="0, 0; .2, .5; .8, .5; 1, 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50" autoRev="1" fill="hold"/>
                                        <p:tgtEl>
                                          <p:spTgt spid="20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0517" y="482358"/>
            <a:ext cx="5636904" cy="431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6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DDE4F-D651-BFCE-A685-8FF63FEC27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E572C5-2F8A-02F5-AB0C-3CDDF51558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8A031BE4-0E87-526C-3756-3729E22F35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0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6863A2-BA8A-A807-4AD9-60CB5CBCB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057400"/>
            <a:ext cx="5706351" cy="30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3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71600" y="838200"/>
            <a:ext cx="9448800" cy="5181600"/>
            <a:chOff x="3249063" y="533400"/>
            <a:chExt cx="5322808" cy="2887717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54" t="46983" r="31418" b="34052"/>
            <a:stretch/>
          </p:blipFill>
          <p:spPr bwMode="auto">
            <a:xfrm>
              <a:off x="3337719" y="533400"/>
              <a:ext cx="5234152" cy="1387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11" t="29382" r="30860" b="50108"/>
            <a:stretch/>
          </p:blipFill>
          <p:spPr bwMode="auto">
            <a:xfrm>
              <a:off x="3249063" y="1920766"/>
              <a:ext cx="5234153" cy="15003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587E0-29CA-00EB-C468-7DAC55DF8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_cinematic_wide_202512152359_76n3c">
            <a:hlinkClick r:id="" action="ppaction://media"/>
            <a:extLst>
              <a:ext uri="{FF2B5EF4-FFF2-40B4-BE49-F238E27FC236}">
                <a16:creationId xmlns:a16="http://schemas.microsoft.com/office/drawing/2014/main" id="{1C5F6FA6-E85A-6921-1C33-25D040B3F7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6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9860768-DB95-50A0-A5E9-1116FC6FCAC4}"/>
              </a:ext>
            </a:extLst>
          </p:cNvPr>
          <p:cNvGrpSpPr/>
          <p:nvPr/>
        </p:nvGrpSpPr>
        <p:grpSpPr>
          <a:xfrm>
            <a:off x="228600" y="152400"/>
            <a:ext cx="1995073" cy="707125"/>
            <a:chOff x="391121" y="1514421"/>
            <a:chExt cx="1500015" cy="530344"/>
          </a:xfrm>
        </p:grpSpPr>
        <p:sp>
          <p:nvSpPr>
            <p:cNvPr id="3" name="Rounded Rectangle 14">
              <a:extLst>
                <a:ext uri="{FF2B5EF4-FFF2-40B4-BE49-F238E27FC236}">
                  <a16:creationId xmlns:a16="http://schemas.microsoft.com/office/drawing/2014/main" id="{B84D2300-DB04-5F7C-3DA1-8224BD130938}"/>
                </a:ext>
              </a:extLst>
            </p:cNvPr>
            <p:cNvSpPr/>
            <p:nvPr/>
          </p:nvSpPr>
          <p:spPr>
            <a:xfrm>
              <a:off x="527536" y="1563010"/>
              <a:ext cx="1363600" cy="438301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 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5CBD165-A112-A05C-2CDD-DEE903FAFE66}"/>
                </a:ext>
              </a:extLst>
            </p:cNvPr>
            <p:cNvSpPr/>
            <p:nvPr/>
          </p:nvSpPr>
          <p:spPr>
            <a:xfrm>
              <a:off x="391121" y="1514421"/>
              <a:ext cx="530345" cy="53034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pic>
        <p:nvPicPr>
          <p:cNvPr id="6" name="Picture 5" descr="A person and person riding camels&#10;&#10;AI-generated content may be incorrect.">
            <a:extLst>
              <a:ext uri="{FF2B5EF4-FFF2-40B4-BE49-F238E27FC236}">
                <a16:creationId xmlns:a16="http://schemas.microsoft.com/office/drawing/2014/main" id="{951C2858-12C6-D9B6-0E1D-490679B5B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673" y="217185"/>
            <a:ext cx="8520527" cy="345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20FEA3-ABC1-3DF0-B2AE-62F7ECF44DB8}"/>
              </a:ext>
            </a:extLst>
          </p:cNvPr>
          <p:cNvSpPr txBox="1"/>
          <p:nvPr/>
        </p:nvSpPr>
        <p:spPr>
          <a:xfrm>
            <a:off x="491218" y="3912991"/>
            <a:ext cx="11700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ED3044-488B-189B-E437-ED9921E16453}"/>
              </a:ext>
            </a:extLst>
          </p:cNvPr>
          <p:cNvSpPr txBox="1"/>
          <p:nvPr/>
        </p:nvSpPr>
        <p:spPr>
          <a:xfrm>
            <a:off x="491218" y="3665719"/>
            <a:ext cx="112980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	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Laïc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ñaø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laø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con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vaät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ñaëc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bieät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.  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Noù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coù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caùi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b</a:t>
            </a:r>
            <a:r>
              <a:rPr lang="en-US" sz="3500" b="1" dirty="0" err="1">
                <a:solidFill>
                  <a:schemeClr val="tx2">
                    <a:lumMod val="75000"/>
                  </a:schemeClr>
                </a:solidFill>
                <a:latin typeface="VNI-Avo" pitchFamily="2" charset="0"/>
              </a:rPr>
              <a:t>öôùu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to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treân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l</a:t>
            </a:r>
            <a:r>
              <a:rPr lang="en-US" sz="3500" b="1" dirty="0" err="1">
                <a:latin typeface="VNI-Avo" pitchFamily="2" charset="0"/>
              </a:rPr>
              <a:t>ö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ng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.  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B</a:t>
            </a:r>
            <a:r>
              <a:rPr lang="en-US" sz="3500" b="1" dirty="0" err="1">
                <a:solidFill>
                  <a:schemeClr val="tx2">
                    <a:lumMod val="75000"/>
                  </a:schemeClr>
                </a:solidFill>
                <a:latin typeface="VNI-Avo" pitchFamily="2" charset="0"/>
              </a:rPr>
              <a:t>öôùu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cuûa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laïc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ñaø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laø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nôi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döï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tröõ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chaát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beùo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.  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Nhôø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theá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,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noù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coù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theå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soáng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qua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nhieàu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ngaøy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maø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khoâng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caàn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aên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uoáng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.  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Laïc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ñaø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giuùp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con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ng</a:t>
            </a:r>
            <a:r>
              <a:rPr lang="en-US" sz="3500" b="1" dirty="0" err="1">
                <a:solidFill>
                  <a:schemeClr val="tx2">
                    <a:lumMod val="75000"/>
                  </a:schemeClr>
                </a:solidFill>
                <a:latin typeface="VNI-Avo" pitchFamily="2" charset="0"/>
              </a:rPr>
              <a:t>öôøi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baêng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qua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nhöõng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vuøng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sa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maïc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khoâ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caèn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1BD463-7E1D-6FF8-48FA-91F111F90F52}"/>
              </a:ext>
            </a:extLst>
          </p:cNvPr>
          <p:cNvSpPr txBox="1"/>
          <p:nvPr/>
        </p:nvSpPr>
        <p:spPr>
          <a:xfrm>
            <a:off x="9235849" y="3679704"/>
            <a:ext cx="2754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VNI-Avo" pitchFamily="2" charset="0"/>
              </a:rPr>
              <a:t>	</a:t>
            </a:r>
            <a:r>
              <a:rPr lang="en-US" sz="3600" b="1" dirty="0" err="1">
                <a:solidFill>
                  <a:srgbClr val="FF0000"/>
                </a:solidFill>
                <a:latin typeface="VNI-Avo" pitchFamily="2" charset="0"/>
              </a:rPr>
              <a:t>böôùu</a:t>
            </a:r>
            <a:r>
              <a:rPr lang="en-US" sz="3600" b="1" dirty="0">
                <a:solidFill>
                  <a:srgbClr val="FF0000"/>
                </a:solidFill>
                <a:latin typeface="VNI-Avo" pitchFamily="2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066F16-8123-26F4-CB96-EA1067CAFCE2}"/>
              </a:ext>
            </a:extLst>
          </p:cNvPr>
          <p:cNvSpPr txBox="1"/>
          <p:nvPr/>
        </p:nvSpPr>
        <p:spPr>
          <a:xfrm>
            <a:off x="2415950" y="4204687"/>
            <a:ext cx="2754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VNI-Avo" pitchFamily="2" charset="0"/>
              </a:rPr>
              <a:t>	 </a:t>
            </a:r>
            <a:r>
              <a:rPr lang="en-US" sz="3600" b="1" dirty="0" err="1">
                <a:solidFill>
                  <a:srgbClr val="FF0000"/>
                </a:solidFill>
                <a:latin typeface="VNI-Avo" pitchFamily="2" charset="0"/>
              </a:rPr>
              <a:t>Böôùu</a:t>
            </a:r>
            <a:r>
              <a:rPr lang="en-US" sz="3600" b="1" dirty="0">
                <a:solidFill>
                  <a:srgbClr val="FF0000"/>
                </a:solidFill>
                <a:latin typeface="VNI-Avo" pitchFamily="2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78F251-0C82-E1F3-6579-8EF84205340D}"/>
              </a:ext>
            </a:extLst>
          </p:cNvPr>
          <p:cNvSpPr txBox="1"/>
          <p:nvPr/>
        </p:nvSpPr>
        <p:spPr>
          <a:xfrm>
            <a:off x="9088893" y="5253174"/>
            <a:ext cx="2393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VNI-Avo" pitchFamily="2" charset="0"/>
              </a:rPr>
              <a:t>	</a:t>
            </a:r>
            <a:r>
              <a:rPr lang="en-US" sz="3600" b="1" dirty="0" err="1">
                <a:solidFill>
                  <a:srgbClr val="FF0000"/>
                </a:solidFill>
                <a:latin typeface="VNI-Avo" pitchFamily="2" charset="0"/>
              </a:rPr>
              <a:t>ngöôøi</a:t>
            </a:r>
            <a:endParaRPr lang="en-US" sz="36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837460F-DC46-59A7-F036-2484852A03A8}"/>
              </a:ext>
            </a:extLst>
          </p:cNvPr>
          <p:cNvSpPr/>
          <p:nvPr/>
        </p:nvSpPr>
        <p:spPr>
          <a:xfrm>
            <a:off x="1100672" y="3828148"/>
            <a:ext cx="367049" cy="3604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500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4DBCB37-8146-D536-649B-0CBC035771D8}"/>
              </a:ext>
            </a:extLst>
          </p:cNvPr>
          <p:cNvSpPr/>
          <p:nvPr/>
        </p:nvSpPr>
        <p:spPr>
          <a:xfrm>
            <a:off x="7545014" y="3828148"/>
            <a:ext cx="367049" cy="3604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500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8FC0B61-53D2-0DA1-AA35-30A22B75C875}"/>
              </a:ext>
            </a:extLst>
          </p:cNvPr>
          <p:cNvSpPr/>
          <p:nvPr/>
        </p:nvSpPr>
        <p:spPr>
          <a:xfrm>
            <a:off x="3179841" y="4344569"/>
            <a:ext cx="367049" cy="3604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500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CDFFE2F-7463-A404-F41E-2373DA4D09AE}"/>
              </a:ext>
            </a:extLst>
          </p:cNvPr>
          <p:cNvSpPr/>
          <p:nvPr/>
        </p:nvSpPr>
        <p:spPr>
          <a:xfrm>
            <a:off x="1612298" y="4890918"/>
            <a:ext cx="367049" cy="3604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500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629D0FF-2057-ABFC-F1CB-26823924FE07}"/>
              </a:ext>
            </a:extLst>
          </p:cNvPr>
          <p:cNvSpPr/>
          <p:nvPr/>
        </p:nvSpPr>
        <p:spPr>
          <a:xfrm>
            <a:off x="5974560" y="5417866"/>
            <a:ext cx="367049" cy="3604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500" b="1" dirty="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7829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2" grpId="0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9225A1-3B06-D537-BB26-C737EDEEB1A9}"/>
              </a:ext>
            </a:extLst>
          </p:cNvPr>
          <p:cNvSpPr txBox="1"/>
          <p:nvPr/>
        </p:nvSpPr>
        <p:spPr>
          <a:xfrm>
            <a:off x="487431" y="305068"/>
            <a:ext cx="1106231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b="1" dirty="0">
                <a:latin typeface="VNI-Avo" pitchFamily="2" charset="0"/>
              </a:rPr>
              <a:t>	</a:t>
            </a:r>
            <a:r>
              <a:rPr lang="en-US" sz="5000" b="1" dirty="0" err="1">
                <a:latin typeface="VNI-Avo" pitchFamily="2" charset="0"/>
              </a:rPr>
              <a:t>Laïc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ñaø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laø</a:t>
            </a:r>
            <a:r>
              <a:rPr lang="en-US" sz="5000" b="1" dirty="0">
                <a:latin typeface="VNI-Avo" pitchFamily="2" charset="0"/>
              </a:rPr>
              <a:t> con </a:t>
            </a:r>
            <a:r>
              <a:rPr lang="en-US" sz="5000" b="1" dirty="0" err="1">
                <a:latin typeface="VNI-Avo" pitchFamily="2" charset="0"/>
              </a:rPr>
              <a:t>vaät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ñaëc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bieät</a:t>
            </a:r>
            <a:r>
              <a:rPr lang="en-US" sz="5000" b="1" dirty="0">
                <a:latin typeface="VNI-Avo" pitchFamily="2" charset="0"/>
              </a:rPr>
              <a:t>. </a:t>
            </a:r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</a:rPr>
              <a:t>Noù</a:t>
            </a:r>
            <a:r>
              <a:rPr lang="en-US" sz="5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</a:rPr>
              <a:t>coù</a:t>
            </a:r>
            <a:r>
              <a:rPr lang="en-US" sz="5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</a:rPr>
              <a:t>caùi</a:t>
            </a:r>
            <a:r>
              <a:rPr lang="en-US" sz="5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</a:rPr>
              <a:t>böôùu</a:t>
            </a:r>
            <a:r>
              <a:rPr lang="en-US" sz="5000" b="1" dirty="0">
                <a:solidFill>
                  <a:srgbClr val="FF0000"/>
                </a:solidFill>
                <a:latin typeface="VNI-Avo" pitchFamily="2" charset="0"/>
              </a:rPr>
              <a:t> to </a:t>
            </a:r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</a:rPr>
              <a:t>treân</a:t>
            </a:r>
            <a:r>
              <a:rPr lang="en-US" sz="5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</a:rPr>
              <a:t>löng</a:t>
            </a:r>
            <a:r>
              <a:rPr lang="en-US" sz="5000" b="1" dirty="0">
                <a:solidFill>
                  <a:srgbClr val="FF0000"/>
                </a:solidFill>
                <a:latin typeface="VNI-Avo" pitchFamily="2" charset="0"/>
              </a:rPr>
              <a:t>. </a:t>
            </a:r>
            <a:r>
              <a:rPr lang="en-US" sz="5000" b="1" dirty="0" err="1">
                <a:solidFill>
                  <a:srgbClr val="00B050"/>
                </a:solidFill>
                <a:latin typeface="VNI-Avo" pitchFamily="2" charset="0"/>
              </a:rPr>
              <a:t>Böôùu</a:t>
            </a:r>
            <a:r>
              <a:rPr lang="en-US" sz="50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00B050"/>
                </a:solidFill>
                <a:latin typeface="VNI-Avo" pitchFamily="2" charset="0"/>
              </a:rPr>
              <a:t>cuûa</a:t>
            </a:r>
            <a:r>
              <a:rPr lang="en-US" sz="50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00B050"/>
                </a:solidFill>
                <a:latin typeface="VNI-Avo" pitchFamily="2" charset="0"/>
              </a:rPr>
              <a:t>laïc</a:t>
            </a:r>
            <a:r>
              <a:rPr lang="en-US" sz="50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00B050"/>
                </a:solidFill>
                <a:latin typeface="VNI-Avo" pitchFamily="2" charset="0"/>
              </a:rPr>
              <a:t>ñaø</a:t>
            </a:r>
            <a:r>
              <a:rPr lang="en-US" sz="50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00B050"/>
                </a:solidFill>
                <a:latin typeface="VNI-Avo" pitchFamily="2" charset="0"/>
              </a:rPr>
              <a:t>laø</a:t>
            </a:r>
            <a:r>
              <a:rPr lang="en-US" sz="50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00B050"/>
                </a:solidFill>
                <a:latin typeface="VNI-Avo" pitchFamily="2" charset="0"/>
              </a:rPr>
              <a:t>nôi</a:t>
            </a:r>
            <a:r>
              <a:rPr lang="en-US" sz="50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00B050"/>
                </a:solidFill>
                <a:latin typeface="VNI-Avo" pitchFamily="2" charset="0"/>
              </a:rPr>
              <a:t>döï</a:t>
            </a:r>
            <a:r>
              <a:rPr lang="en-US" sz="50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00B050"/>
                </a:solidFill>
                <a:latin typeface="VNI-Avo" pitchFamily="2" charset="0"/>
              </a:rPr>
              <a:t>tröõ</a:t>
            </a:r>
            <a:r>
              <a:rPr lang="en-US" sz="50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00B050"/>
                </a:solidFill>
                <a:latin typeface="VNI-Avo" pitchFamily="2" charset="0"/>
              </a:rPr>
              <a:t>chaát</a:t>
            </a:r>
            <a:r>
              <a:rPr lang="en-US" sz="50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00B050"/>
                </a:solidFill>
                <a:latin typeface="VNI-Avo" pitchFamily="2" charset="0"/>
              </a:rPr>
              <a:t>beùo</a:t>
            </a:r>
            <a:r>
              <a:rPr lang="en-US" sz="5000" b="1" dirty="0">
                <a:solidFill>
                  <a:srgbClr val="00B050"/>
                </a:solidFill>
                <a:latin typeface="VNI-Avo" pitchFamily="2" charset="0"/>
              </a:rPr>
              <a:t>. </a:t>
            </a:r>
            <a:r>
              <a:rPr lang="en-US" sz="5000" b="1" dirty="0" err="1">
                <a:solidFill>
                  <a:srgbClr val="CC0099"/>
                </a:solidFill>
                <a:latin typeface="VNI-Avo" pitchFamily="2" charset="0"/>
              </a:rPr>
              <a:t>Nhôø</a:t>
            </a:r>
            <a:r>
              <a:rPr lang="en-US" sz="5000" b="1" dirty="0">
                <a:solidFill>
                  <a:srgbClr val="CC0099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CC0099"/>
                </a:solidFill>
                <a:latin typeface="VNI-Avo" pitchFamily="2" charset="0"/>
              </a:rPr>
              <a:t>theá</a:t>
            </a:r>
            <a:r>
              <a:rPr lang="en-US" sz="5000" b="1" dirty="0">
                <a:solidFill>
                  <a:srgbClr val="CC0099"/>
                </a:solidFill>
                <a:latin typeface="VNI-Avo" pitchFamily="2" charset="0"/>
              </a:rPr>
              <a:t>, </a:t>
            </a:r>
            <a:r>
              <a:rPr lang="en-US" sz="5000" b="1" dirty="0" err="1">
                <a:solidFill>
                  <a:srgbClr val="CC0099"/>
                </a:solidFill>
                <a:latin typeface="VNI-Avo" pitchFamily="2" charset="0"/>
              </a:rPr>
              <a:t>noù</a:t>
            </a:r>
            <a:r>
              <a:rPr lang="en-US" sz="5000" b="1" dirty="0">
                <a:solidFill>
                  <a:srgbClr val="CC0099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CC0099"/>
                </a:solidFill>
                <a:latin typeface="VNI-Avo" pitchFamily="2" charset="0"/>
              </a:rPr>
              <a:t>coù</a:t>
            </a:r>
            <a:r>
              <a:rPr lang="en-US" sz="5000" b="1" dirty="0">
                <a:solidFill>
                  <a:srgbClr val="CC0099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CC0099"/>
                </a:solidFill>
                <a:latin typeface="VNI-Avo" pitchFamily="2" charset="0"/>
              </a:rPr>
              <a:t>theå</a:t>
            </a:r>
            <a:r>
              <a:rPr lang="en-US" sz="5000" b="1" dirty="0">
                <a:solidFill>
                  <a:srgbClr val="CC0099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CC0099"/>
                </a:solidFill>
                <a:latin typeface="VNI-Avo" pitchFamily="2" charset="0"/>
              </a:rPr>
              <a:t>soáng</a:t>
            </a:r>
            <a:r>
              <a:rPr lang="en-US" sz="5000" b="1" dirty="0">
                <a:solidFill>
                  <a:srgbClr val="CC0099"/>
                </a:solidFill>
                <a:latin typeface="VNI-Avo" pitchFamily="2" charset="0"/>
              </a:rPr>
              <a:t> qua </a:t>
            </a:r>
            <a:r>
              <a:rPr lang="en-US" sz="5000" b="1" dirty="0" err="1">
                <a:solidFill>
                  <a:srgbClr val="CC0099"/>
                </a:solidFill>
                <a:latin typeface="VNI-Avo" pitchFamily="2" charset="0"/>
              </a:rPr>
              <a:t>nhieàu</a:t>
            </a:r>
            <a:r>
              <a:rPr lang="en-US" sz="5000" b="1" dirty="0">
                <a:solidFill>
                  <a:srgbClr val="CC0099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CC0099"/>
                </a:solidFill>
                <a:latin typeface="VNI-Avo" pitchFamily="2" charset="0"/>
              </a:rPr>
              <a:t>ngaøy</a:t>
            </a:r>
            <a:r>
              <a:rPr lang="en-US" sz="5000" b="1" dirty="0">
                <a:solidFill>
                  <a:srgbClr val="CC0099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CC0099"/>
                </a:solidFill>
                <a:latin typeface="VNI-Avo" pitchFamily="2" charset="0"/>
              </a:rPr>
              <a:t>maø</a:t>
            </a:r>
            <a:r>
              <a:rPr lang="en-US" sz="5000" b="1" dirty="0">
                <a:solidFill>
                  <a:srgbClr val="CC0099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CC0099"/>
                </a:solidFill>
                <a:latin typeface="VNI-Avo" pitchFamily="2" charset="0"/>
              </a:rPr>
              <a:t>khoâng</a:t>
            </a:r>
            <a:r>
              <a:rPr lang="en-US" sz="5000" b="1" dirty="0">
                <a:solidFill>
                  <a:srgbClr val="CC0099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CC0099"/>
                </a:solidFill>
                <a:latin typeface="VNI-Avo" pitchFamily="2" charset="0"/>
              </a:rPr>
              <a:t>caàn</a:t>
            </a:r>
            <a:r>
              <a:rPr lang="en-US" sz="5000" b="1" dirty="0">
                <a:solidFill>
                  <a:srgbClr val="CC0099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CC0099"/>
                </a:solidFill>
                <a:latin typeface="VNI-Avo" pitchFamily="2" charset="0"/>
              </a:rPr>
              <a:t>aên</a:t>
            </a:r>
            <a:r>
              <a:rPr lang="en-US" sz="5000" b="1" dirty="0">
                <a:solidFill>
                  <a:srgbClr val="CC0099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CC0099"/>
                </a:solidFill>
                <a:latin typeface="VNI-Avo" pitchFamily="2" charset="0"/>
              </a:rPr>
              <a:t>uoáng</a:t>
            </a:r>
            <a:r>
              <a:rPr lang="en-US" sz="5000" b="1" dirty="0">
                <a:solidFill>
                  <a:srgbClr val="CC0099"/>
                </a:solidFill>
                <a:latin typeface="VNI-Avo" pitchFamily="2" charset="0"/>
              </a:rPr>
              <a:t>. </a:t>
            </a:r>
            <a:r>
              <a:rPr lang="en-US" sz="5000" b="1" dirty="0" err="1">
                <a:solidFill>
                  <a:srgbClr val="0000FF"/>
                </a:solidFill>
                <a:latin typeface="VNI-Avo" pitchFamily="2" charset="0"/>
              </a:rPr>
              <a:t>Laïc</a:t>
            </a:r>
            <a:r>
              <a:rPr lang="en-US" sz="5000" b="1" dirty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VNI-Avo" pitchFamily="2" charset="0"/>
              </a:rPr>
              <a:t>ñaø</a:t>
            </a:r>
            <a:r>
              <a:rPr lang="en-US" sz="5000" b="1" dirty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VNI-Avo" pitchFamily="2" charset="0"/>
              </a:rPr>
              <a:t>giuùp</a:t>
            </a:r>
            <a:r>
              <a:rPr lang="en-US" sz="5000" b="1" dirty="0">
                <a:solidFill>
                  <a:srgbClr val="0000FF"/>
                </a:solidFill>
                <a:latin typeface="VNI-Avo" pitchFamily="2" charset="0"/>
              </a:rPr>
              <a:t> con </a:t>
            </a:r>
            <a:r>
              <a:rPr lang="en-US" sz="5000" b="1" dirty="0" err="1">
                <a:solidFill>
                  <a:srgbClr val="0000FF"/>
                </a:solidFill>
                <a:latin typeface="VNI-Avo" pitchFamily="2" charset="0"/>
              </a:rPr>
              <a:t>ngöôøi</a:t>
            </a:r>
            <a:r>
              <a:rPr lang="en-US" sz="5000" b="1" dirty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VNI-Avo" pitchFamily="2" charset="0"/>
              </a:rPr>
              <a:t>baêng</a:t>
            </a:r>
            <a:r>
              <a:rPr lang="en-US" sz="5000" b="1" dirty="0">
                <a:solidFill>
                  <a:srgbClr val="0000FF"/>
                </a:solidFill>
                <a:latin typeface="VNI-Avo" pitchFamily="2" charset="0"/>
              </a:rPr>
              <a:t> qua </a:t>
            </a:r>
            <a:r>
              <a:rPr lang="en-US" sz="5000" b="1" dirty="0" err="1">
                <a:solidFill>
                  <a:srgbClr val="0000FF"/>
                </a:solidFill>
                <a:latin typeface="VNI-Avo" pitchFamily="2" charset="0"/>
              </a:rPr>
              <a:t>nhöõng</a:t>
            </a:r>
            <a:r>
              <a:rPr lang="en-US" sz="5000" b="1" dirty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VNI-Avo" pitchFamily="2" charset="0"/>
              </a:rPr>
              <a:t>vuøng</a:t>
            </a:r>
            <a:r>
              <a:rPr lang="en-US" sz="5000" b="1" dirty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VNI-Avo" pitchFamily="2" charset="0"/>
              </a:rPr>
              <a:t>sa</a:t>
            </a:r>
            <a:r>
              <a:rPr lang="en-US" sz="5000" b="1" dirty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VNI-Avo" pitchFamily="2" charset="0"/>
              </a:rPr>
              <a:t>maïc</a:t>
            </a:r>
            <a:r>
              <a:rPr lang="en-US" sz="5000" b="1" dirty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VNI-Avo" pitchFamily="2" charset="0"/>
              </a:rPr>
              <a:t>khoâ</a:t>
            </a:r>
            <a:r>
              <a:rPr lang="en-US" sz="5000" b="1" dirty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0000FF"/>
                </a:solidFill>
                <a:latin typeface="VNI-Avo" pitchFamily="2" charset="0"/>
              </a:rPr>
              <a:t>caèn</a:t>
            </a:r>
            <a:r>
              <a:rPr lang="en-US" sz="5000" b="1" dirty="0">
                <a:solidFill>
                  <a:srgbClr val="0000FF"/>
                </a:solidFill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8038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CFEF1-1DBD-F980-E8B7-BB834F21D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D5403C-1CCE-8379-65C3-FA7828339AE3}"/>
              </a:ext>
            </a:extLst>
          </p:cNvPr>
          <p:cNvSpPr txBox="1"/>
          <p:nvPr/>
        </p:nvSpPr>
        <p:spPr>
          <a:xfrm>
            <a:off x="487431" y="305068"/>
            <a:ext cx="1106231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b="1" dirty="0">
                <a:latin typeface="VNI-Avo" pitchFamily="2" charset="0"/>
              </a:rPr>
              <a:t>	</a:t>
            </a:r>
            <a:r>
              <a:rPr lang="en-US" sz="5000" b="1" dirty="0" err="1">
                <a:latin typeface="VNI-Avo" pitchFamily="2" charset="0"/>
              </a:rPr>
              <a:t>Laïc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ñaø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laø</a:t>
            </a:r>
            <a:r>
              <a:rPr lang="en-US" sz="5000" b="1" dirty="0">
                <a:latin typeface="VNI-Avo" pitchFamily="2" charset="0"/>
              </a:rPr>
              <a:t> con </a:t>
            </a:r>
            <a:r>
              <a:rPr lang="en-US" sz="5000" b="1" dirty="0" err="1">
                <a:latin typeface="VNI-Avo" pitchFamily="2" charset="0"/>
              </a:rPr>
              <a:t>vaät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ñaëc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bieät</a:t>
            </a:r>
            <a:r>
              <a:rPr lang="en-US" sz="5000" b="1" dirty="0">
                <a:latin typeface="VNI-Avo" pitchFamily="2" charset="0"/>
              </a:rPr>
              <a:t>. </a:t>
            </a:r>
            <a:r>
              <a:rPr lang="en-US" sz="5000" b="1" dirty="0" err="1">
                <a:latin typeface="VNI-Avo" pitchFamily="2" charset="0"/>
              </a:rPr>
              <a:t>Noù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coù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caùi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böôùu</a:t>
            </a:r>
            <a:r>
              <a:rPr lang="en-US" sz="5000" b="1" dirty="0">
                <a:latin typeface="VNI-Avo" pitchFamily="2" charset="0"/>
              </a:rPr>
              <a:t> to </a:t>
            </a:r>
            <a:r>
              <a:rPr lang="en-US" sz="5000" b="1" dirty="0" err="1">
                <a:latin typeface="VNI-Avo" pitchFamily="2" charset="0"/>
              </a:rPr>
              <a:t>treân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löng</a:t>
            </a:r>
            <a:r>
              <a:rPr lang="en-US" sz="5000" b="1" dirty="0">
                <a:latin typeface="VNI-Avo" pitchFamily="2" charset="0"/>
              </a:rPr>
              <a:t>. </a:t>
            </a:r>
            <a:r>
              <a:rPr lang="en-US" sz="5000" b="1" dirty="0" err="1">
                <a:latin typeface="VNI-Avo" pitchFamily="2" charset="0"/>
              </a:rPr>
              <a:t>Böôùu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cuûa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laïc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ñaø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laø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nôi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döï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tröõ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chaát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beùo</a:t>
            </a:r>
            <a:r>
              <a:rPr lang="en-US" sz="5000" b="1" dirty="0">
                <a:latin typeface="VNI-Avo" pitchFamily="2" charset="0"/>
              </a:rPr>
              <a:t>. </a:t>
            </a:r>
            <a:r>
              <a:rPr lang="en-US" sz="5000" b="1" dirty="0" err="1">
                <a:latin typeface="VNI-Avo" pitchFamily="2" charset="0"/>
              </a:rPr>
              <a:t>Nhôø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theá</a:t>
            </a:r>
            <a:r>
              <a:rPr lang="en-US" sz="5000" b="1" dirty="0">
                <a:latin typeface="VNI-Avo" pitchFamily="2" charset="0"/>
              </a:rPr>
              <a:t>, </a:t>
            </a:r>
            <a:r>
              <a:rPr lang="en-US" sz="5000" b="1" dirty="0" err="1">
                <a:latin typeface="VNI-Avo" pitchFamily="2" charset="0"/>
              </a:rPr>
              <a:t>noù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coù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theå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soáng</a:t>
            </a:r>
            <a:r>
              <a:rPr lang="en-US" sz="5000" b="1" dirty="0">
                <a:latin typeface="VNI-Avo" pitchFamily="2" charset="0"/>
              </a:rPr>
              <a:t> qua </a:t>
            </a:r>
            <a:r>
              <a:rPr lang="en-US" sz="5000" b="1" dirty="0" err="1">
                <a:latin typeface="VNI-Avo" pitchFamily="2" charset="0"/>
              </a:rPr>
              <a:t>nhieàu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ngaøy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maø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khoâng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caàn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aên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uoáng</a:t>
            </a:r>
            <a:r>
              <a:rPr lang="en-US" sz="5000" b="1" dirty="0">
                <a:latin typeface="VNI-Avo" pitchFamily="2" charset="0"/>
              </a:rPr>
              <a:t>. </a:t>
            </a:r>
            <a:r>
              <a:rPr lang="en-US" sz="5000" b="1" dirty="0" err="1">
                <a:latin typeface="VNI-Avo" pitchFamily="2" charset="0"/>
              </a:rPr>
              <a:t>Laïc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ñaø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giuùp</a:t>
            </a:r>
            <a:r>
              <a:rPr lang="en-US" sz="5000" b="1" dirty="0">
                <a:latin typeface="VNI-Avo" pitchFamily="2" charset="0"/>
              </a:rPr>
              <a:t> con </a:t>
            </a:r>
            <a:r>
              <a:rPr lang="en-US" sz="5000" b="1" dirty="0" err="1">
                <a:latin typeface="VNI-Avo" pitchFamily="2" charset="0"/>
              </a:rPr>
              <a:t>ngöôøi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baêng</a:t>
            </a:r>
            <a:r>
              <a:rPr lang="en-US" sz="5000" b="1" dirty="0">
                <a:latin typeface="VNI-Avo" pitchFamily="2" charset="0"/>
              </a:rPr>
              <a:t> qua </a:t>
            </a:r>
            <a:r>
              <a:rPr lang="en-US" sz="5000" b="1" dirty="0" err="1">
                <a:latin typeface="VNI-Avo" pitchFamily="2" charset="0"/>
              </a:rPr>
              <a:t>nhöõng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vuøng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sa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maïc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khoâ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caèn</a:t>
            </a:r>
            <a:r>
              <a:rPr lang="en-US" sz="5000" b="1" dirty="0"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3641750"/>
      </p:ext>
    </p:extLst>
  </p:cSld>
  <p:clrMapOvr>
    <a:masterClrMapping/>
  </p:clrMapOvr>
</p:sld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1457</TotalTime>
  <Words>291</Words>
  <Application>Microsoft Office PowerPoint</Application>
  <PresentationFormat>Widescreen</PresentationFormat>
  <Paragraphs>31</Paragraphs>
  <Slides>15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Arial Rounded MT Bold</vt:lpstr>
      <vt:lpstr>Times New Roman</vt:lpstr>
      <vt:lpstr>Calibri</vt:lpstr>
      <vt:lpstr>VNI-Avo</vt:lpstr>
      <vt:lpstr>Aptos Display</vt:lpstr>
      <vt:lpstr>Arial</vt:lpstr>
      <vt:lpstr>#9Slide07 HoneyCream</vt:lpstr>
      <vt:lpstr>Aptos</vt:lpstr>
      <vt:lpstr>Coiny</vt:lpstr>
      <vt:lpstr>Arial-Rounded</vt:lpstr>
      <vt:lpstr>https://www.freeppt7.com</vt:lpstr>
      <vt:lpstr>Office 主题</vt:lpstr>
      <vt:lpstr>2_Office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34</dc:title>
  <dc:subject>Vương Hà Bắc</dc:subject>
  <dc:creator>Admin</dc:creator>
  <cp:keywords>Mái Trường Tuổi Thơ</cp:keywords>
  <cp:lastModifiedBy>LC</cp:lastModifiedBy>
  <cp:revision>369</cp:revision>
  <dcterms:created xsi:type="dcterms:W3CDTF">2020-10-19T12:51:54Z</dcterms:created>
  <dcterms:modified xsi:type="dcterms:W3CDTF">2025-12-20T17:59:03Z</dcterms:modified>
  <cp:category>Kết nối tri thức với cuộc sống</cp:category>
</cp:coreProperties>
</file>