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06" r:id="rId1"/>
    <p:sldMasterId id="2147485023" r:id="rId2"/>
    <p:sldMasterId id="2147485045" r:id="rId3"/>
    <p:sldMasterId id="2147485057" r:id="rId4"/>
  </p:sldMasterIdLst>
  <p:notesMasterIdLst>
    <p:notesMasterId r:id="rId28"/>
  </p:notesMasterIdLst>
  <p:sldIdLst>
    <p:sldId id="4413" r:id="rId5"/>
    <p:sldId id="284" r:id="rId6"/>
    <p:sldId id="444" r:id="rId7"/>
    <p:sldId id="445" r:id="rId8"/>
    <p:sldId id="446" r:id="rId9"/>
    <p:sldId id="317" r:id="rId10"/>
    <p:sldId id="447" r:id="rId11"/>
    <p:sldId id="319" r:id="rId12"/>
    <p:sldId id="448" r:id="rId13"/>
    <p:sldId id="294" r:id="rId14"/>
    <p:sldId id="454" r:id="rId15"/>
    <p:sldId id="314" r:id="rId16"/>
    <p:sldId id="257" r:id="rId17"/>
    <p:sldId id="358" r:id="rId18"/>
    <p:sldId id="4412" r:id="rId19"/>
    <p:sldId id="258" r:id="rId20"/>
    <p:sldId id="261" r:id="rId21"/>
    <p:sldId id="315" r:id="rId22"/>
    <p:sldId id="435" r:id="rId23"/>
    <p:sldId id="316" r:id="rId24"/>
    <p:sldId id="356" r:id="rId25"/>
    <p:sldId id="265" r:id="rId26"/>
    <p:sldId id="266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7" autoAdjust="0"/>
    <p:restoredTop sz="91480" autoAdjust="0"/>
  </p:normalViewPr>
  <p:slideViewPr>
    <p:cSldViewPr>
      <p:cViewPr varScale="1">
        <p:scale>
          <a:sx n="78" d="100"/>
          <a:sy n="78" d="100"/>
        </p:scale>
        <p:origin x="-802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648A784-5A66-418C-AE55-5F2B9EA61E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020B0F4-B1EC-4E92-98E2-9406CF590F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044317-2025-4E1C-9816-9736A96646B6}" type="datetimeFigureOut">
              <a:rPr lang="en-US"/>
              <a:pPr>
                <a:defRPr/>
              </a:pPr>
              <a:t>12/23/2025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09507A6B-3B05-4993-9992-80281BE241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81C9DC42-3940-4B12-B445-2828197CC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4B0049-700D-4826-9254-15CC924F81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AD4CCA-EFC7-4FEF-B4A3-8E65F7866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F92B04-D84A-41A9-BE1A-307C43795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026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>
          <a:extLst>
            <a:ext uri="{FF2B5EF4-FFF2-40B4-BE49-F238E27FC236}">
              <a16:creationId xmlns:a16="http://schemas.microsoft.com/office/drawing/2014/main" xmlns="" id="{6CF2C4A3-292C-DC86-5E0C-3B912A646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>
            <a:extLst>
              <a:ext uri="{FF2B5EF4-FFF2-40B4-BE49-F238E27FC236}">
                <a16:creationId xmlns:a16="http://schemas.microsoft.com/office/drawing/2014/main" xmlns="" id="{F3D9D1C0-3E4C-1E74-9B33-23B3E151BB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>
            <a:extLst>
              <a:ext uri="{FF2B5EF4-FFF2-40B4-BE49-F238E27FC236}">
                <a16:creationId xmlns:a16="http://schemas.microsoft.com/office/drawing/2014/main" xmlns="" id="{1835D91F-5AD1-B6BB-F79C-CDD06FFD6A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971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8FC09EC-175C-5591-0053-0763DF426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466552" cy="14665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ADF3ABE-1113-C5BA-2D70-F1D6C0197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5780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6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122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6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8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2" y="18847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2" y="4119933"/>
            <a:ext cx="38768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2" y="2576433"/>
            <a:ext cx="41184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2" y="4811633"/>
            <a:ext cx="4120800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033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6" y="440967"/>
            <a:ext cx="102904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9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479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xmlns="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1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9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7734" y="562300"/>
            <a:ext cx="98832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3541" y="171174"/>
            <a:ext cx="2654262" cy="2466446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53729" y="4316778"/>
            <a:ext cx="2654262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244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2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06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03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26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2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41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87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1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69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5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22475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08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20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2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76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97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06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71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93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61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0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544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3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xmlns="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7937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xmlns="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84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7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65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34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56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12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99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0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33959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0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262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885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374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28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F19C1FAB-6492-E911-6246-9B3DC1CE788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xmlns="" id="{E32A9E77-FCE0-C176-61E2-3BC26CD79814}"/>
              </a:ext>
            </a:extLst>
          </p:cNvPr>
          <p:cNvSpPr/>
          <p:nvPr userDrawn="1"/>
        </p:nvSpPr>
        <p:spPr>
          <a:xfrm>
            <a:off x="465992" y="304800"/>
            <a:ext cx="11298116" cy="6248400"/>
          </a:xfrm>
          <a:prstGeom prst="rect">
            <a:avLst/>
          </a:prstGeom>
          <a:solidFill>
            <a:srgbClr val="FFFFFF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A2D16AE-222F-14FC-487D-9C715853D52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5240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74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2" r:id="rId4"/>
    <p:sldLayoutId id="2147485013" r:id="rId5"/>
    <p:sldLayoutId id="2147485014" r:id="rId6"/>
    <p:sldLayoutId id="2147485015" r:id="rId7"/>
    <p:sldLayoutId id="2147485016" r:id="rId8"/>
    <p:sldLayoutId id="2147485017" r:id="rId9"/>
    <p:sldLayoutId id="2147485018" r:id="rId10"/>
    <p:sldLayoutId id="2147485019" r:id="rId11"/>
    <p:sldLayoutId id="2147485020" r:id="rId12"/>
    <p:sldLayoutId id="2147485021" r:id="rId13"/>
    <p:sldLayoutId id="214748502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9D28772-9150-8E2A-EE7A-B4C3428152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5240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0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4" r:id="rId1"/>
    <p:sldLayoutId id="2147485025" r:id="rId2"/>
    <p:sldLayoutId id="2147485029" r:id="rId3"/>
    <p:sldLayoutId id="2147485030" r:id="rId4"/>
    <p:sldLayoutId id="2147485036" r:id="rId5"/>
    <p:sldLayoutId id="2147485037" r:id="rId6"/>
    <p:sldLayoutId id="2147485038" r:id="rId7"/>
    <p:sldLayoutId id="2147485039" r:id="rId8"/>
    <p:sldLayoutId id="2147485040" r:id="rId9"/>
    <p:sldLayoutId id="2147485041" r:id="rId10"/>
    <p:sldLayoutId id="2147485042" r:id="rId11"/>
    <p:sldLayoutId id="2147485043" r:id="rId12"/>
    <p:sldLayoutId id="21474850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821F779-0F03-BEAA-056A-C8D2F9825C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5240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5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1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4" r:id="rId3"/>
    <p:sldLayoutId id="2147485069" r:id="rId4"/>
    <p:sldLayoutId id="2147485070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  <p:sldLayoutId id="21474850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40.xml"/><Relationship Id="rId4" Type="http://schemas.openxmlformats.org/officeDocument/2006/relationships/audio" Target="../media/media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microsoft.com/office/2007/relationships/hdphoto" Target="../media/hdphoto6.wdp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3.jpg"/><Relationship Id="rId1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8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Ao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eo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60C495-CE7A-F6D4-2D2F-7CCC9E19E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4" b="1"/>
          <a:stretch/>
        </p:blipFill>
        <p:spPr>
          <a:xfrm>
            <a:off x="3084693" y="3147705"/>
            <a:ext cx="6022614" cy="3332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B630EF-2FC1-8FCC-2F0F-AF137FCC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838200"/>
            <a:ext cx="4377307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42B25AAC-84E5-38AF-56A8-4DC820B3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xVerse_V5_Image_Text_360P_thuyền_đứng_im">
            <a:hlinkClick r:id="" action="ppaction://media"/>
            <a:extLst>
              <a:ext uri="{FF2B5EF4-FFF2-40B4-BE49-F238E27FC236}">
                <a16:creationId xmlns:a16="http://schemas.microsoft.com/office/drawing/2014/main" xmlns="" id="{D64D51C6-D084-2BFE-AEC5-6D67DE560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620"/>
            <a:ext cx="12192000" cy="6850380"/>
          </a:xfrm>
          <a:prstGeom prst="rect">
            <a:avLst/>
          </a:prstGeom>
          <a:noFill/>
        </p:spPr>
      </p:pic>
      <p:pic>
        <p:nvPicPr>
          <p:cNvPr id="3" name="tải xuống (4)">
            <a:hlinkClick r:id="" action="ppaction://media"/>
            <a:extLst>
              <a:ext uri="{FF2B5EF4-FFF2-40B4-BE49-F238E27FC236}">
                <a16:creationId xmlns:a16="http://schemas.microsoft.com/office/drawing/2014/main" xmlns="" id="{7286FF66-B239-7D36-6912-7AE6ABF124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1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2"/>
          <a:stretch/>
        </p:blipFill>
        <p:spPr>
          <a:xfrm>
            <a:off x="141516" y="-304801"/>
            <a:ext cx="11948319" cy="57718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2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FFF6E5"/>
              </a:solidFill>
              <a:latin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4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6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700" b="1" kern="0">
                <a:solidFill>
                  <a:srgbClr val="FFF6E5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  <a:sym typeface="Arial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3" y="481574"/>
            <a:ext cx="1127504" cy="938486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300" b="1" kern="0" dirty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  <a:sym typeface="Arial"/>
              </a:rPr>
              <a:t>42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37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3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50323" y="5264725"/>
            <a:ext cx="12246294" cy="1602318"/>
            <a:chOff x="695008" y="5406302"/>
            <a:chExt cx="10717370" cy="1602319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  <a:buClr>
                  <a:srgbClr val="000000"/>
                </a:buClr>
              </a:pPr>
              <a:r>
                <a:rPr lang="en-US" sz="51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Ao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thu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lạnh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eo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nước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trong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5100" b="1" dirty="0" err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v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eo</a:t>
              </a:r>
              <a:r>
                <a:rPr lang="en-US" sz="5100" b="1" dirty="0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4740243" y="5507533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͂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1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</a:pPr>
            <a:r>
              <a:rPr lang="en-US" sz="8800" b="1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</a:t>
            </a:r>
            <a:r>
              <a:rPr lang="en-US" sz="8800" b="1" dirty="0" err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  <a:r>
              <a:rPr lang="en-US" sz="8800" b="1" dirty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</a:t>
            </a:r>
            <a:r>
              <a:rPr lang="en-US" sz="8800" b="1" dirty="0" err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  <a:endParaRPr lang="en-US" sz="8800" b="1" dirty="0">
              <a:solidFill>
                <a:srgbClr val="FFF6E5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8BCB836-29D9-E9EC-D1CB-B1507BC58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466552" cy="14665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0AD0D2-F68D-0786-F8AF-5D5267CC7C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5780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7"/>
            <a:ext cx="2023024" cy="724590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21169" y="446573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̃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05598" y="838200"/>
            <a:ext cx="6200402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So </a:t>
            </a:r>
            <a:r>
              <a:rPr lang="en-US" sz="10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sánh</a:t>
            </a:r>
            <a:endParaRPr lang="en-US" sz="10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15052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47483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82066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86976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7362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7104" y="2743201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565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>
          <a:extLst>
            <a:ext uri="{FF2B5EF4-FFF2-40B4-BE49-F238E27FC236}">
              <a16:creationId xmlns:a16="http://schemas.microsoft.com/office/drawing/2014/main" xmlns="" id="{CF69B78E-EE29-7B25-ADD7-4F790C781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EBFD3C-3054-3377-5BD5-0CF1AF6E4663}"/>
              </a:ext>
            </a:extLst>
          </p:cNvPr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BD3DD6E-EA57-887B-B8B2-620077FABF72}"/>
              </a:ext>
            </a:extLst>
          </p:cNvPr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B5BB0D7-20BC-4A8C-CE29-69C2AB3D53B6}"/>
              </a:ext>
            </a:extLst>
          </p:cNvPr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613FFE2-61DB-8BA9-E312-57D4D49D1DDD}"/>
              </a:ext>
            </a:extLst>
          </p:cNvPr>
          <p:cNvSpPr txBox="1">
            <a:spLocks/>
          </p:cNvSpPr>
          <p:nvPr/>
        </p:nvSpPr>
        <p:spPr>
          <a:xfrm>
            <a:off x="3523269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354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DAB4AB5-23EC-6436-CFDA-9447AD2BC96E}"/>
              </a:ext>
            </a:extLst>
          </p:cNvPr>
          <p:cNvGrpSpPr/>
          <p:nvPr/>
        </p:nvGrpSpPr>
        <p:grpSpPr>
          <a:xfrm>
            <a:off x="110576" y="90327"/>
            <a:ext cx="2023024" cy="724590"/>
            <a:chOff x="63500" y="1429216"/>
            <a:chExt cx="1970813" cy="7058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557F6B01-4E9C-D79C-7015-AAA88FFD3E18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B2F77C6F-FC44-652A-54EB-ACD528EF567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425712C-DD74-9B1D-09EA-8FC259ACE7BE}"/>
              </a:ext>
            </a:extLst>
          </p:cNvPr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197EC5A-AB66-8B3B-2E23-E5E5C970BB72}"/>
              </a:ext>
            </a:extLst>
          </p:cNvPr>
          <p:cNvSpPr txBox="1">
            <a:spLocks/>
          </p:cNvSpPr>
          <p:nvPr/>
        </p:nvSpPr>
        <p:spPr>
          <a:xfrm>
            <a:off x="5121169" y="446573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̃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68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81443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chào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3607" y="5425350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dao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21452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67474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dẻo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49530" y="5425350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đẽo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073758" y="5425350"/>
            <a:ext cx="2219841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kẹo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07808" y="5286677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7102" y="5286677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20029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85359" y="5286677"/>
            <a:ext cx="1378349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13414" y="5286677"/>
            <a:ext cx="2018040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45482" y="5286677"/>
            <a:ext cx="151618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eo</a:t>
            </a:r>
          </a:p>
        </p:txBody>
      </p:sp>
      <p:pic>
        <p:nvPicPr>
          <p:cNvPr id="1026" name="Picture 2" descr="Bộ 3 con dao làm bếp chuẩn Đa Sỹ | anhquanshop | Tik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 bwMode="auto">
          <a:xfrm>
            <a:off x="1389177" y="434831"/>
            <a:ext cx="4847435" cy="4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ao Nhật Bãi hiệu Kai Aofuji cán gỗ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77" y="457201"/>
            <a:ext cx="4100243" cy="410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áo trúc Tone C ST02 - Sol.G Nhạc Cụ Chính Hã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93" y="434831"/>
            <a:ext cx="4550126" cy="455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iếc Uốn Dẻo 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6" y="434832"/>
            <a:ext cx="6505704" cy="433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ước Kẻ 15cm Dẻo 6205 Deli – BA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347" y="434832"/>
            <a:ext cx="4371927" cy="43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Đẽo cày giữa đường và teamwor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5" y="510535"/>
            <a:ext cx="5941781" cy="43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ướng dẫn cách đẽo cù quay,con quay đơn giản p1 | gyroscope games | nguyễn  nghĩa vlog - YouTub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 bwMode="auto">
          <a:xfrm>
            <a:off x="6140886" y="510536"/>
            <a:ext cx="6176452" cy="432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31" y="-304800"/>
            <a:ext cx="5453784" cy="58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4718050"/>
            <a:ext cx="133397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15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lang="en-US" sz="11500" dirty="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11500" dirty="0" err="1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sao</a:t>
            </a:r>
            <a:endParaRPr lang="en-US" sz="11500" dirty="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0830" y="5439506"/>
            <a:ext cx="251786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pic>
        <p:nvPicPr>
          <p:cNvPr id="5" name="Picture 2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3"/>
          <a:stretch/>
        </p:blipFill>
        <p:spPr bwMode="auto">
          <a:xfrm>
            <a:off x="3819365" y="279834"/>
            <a:ext cx="4443484" cy="436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50668" y="5495926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Mơ thấy quả táo đánh con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03" y="338139"/>
            <a:ext cx="6269132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7D91853-A6B0-3DD9-3BE9-ED8C0E1E05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5240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 kẹo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70408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ai</a:t>
            </a:r>
          </a:p>
        </p:txBody>
      </p:sp>
      <p:pic>
        <p:nvPicPr>
          <p:cNvPr id="5" name="Picture 2" descr="Kẹo Alpenliebe Hương Dâu Kem (Gói 40 Viên) - banhKeoGiaRe.com - Chuyên phân  phối bánh kẹo giá sỉ,giá thùng, giá bán buôn trên toàn quố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52" y="177801"/>
            <a:ext cx="4847435" cy="48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 bèo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16946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</a:t>
            </a:r>
          </a:p>
        </p:txBody>
      </p:sp>
      <p:pic>
        <p:nvPicPr>
          <p:cNvPr id="2052" name="Picture 4" descr="Ao Bèo Chùa Đồng Kỵ | Xanh quá trời ạh! | Nguyễn Thị Nguyệt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22" y="30480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7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66420" y="4419601"/>
            <a:ext cx="32558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 sao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45750" y="4310588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509658" y="4310589"/>
            <a:ext cx="253983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 kẹo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915400" y="4310589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 bèo</a:t>
            </a:r>
          </a:p>
        </p:txBody>
      </p:sp>
      <p:pic>
        <p:nvPicPr>
          <p:cNvPr id="18" name="Picture 2" descr="Kẹo Alpenliebe Hương Dâu Kem (Gói 40 Viên) - banhKeoGiaRe.com - Chuyên phân  phối bánh kẹo giá sỉ,giá thùng, giá bán buôn trên toàn quố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84" y="1956482"/>
            <a:ext cx="2139466" cy="2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ơ thấy quả táo đánh con gì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56483"/>
            <a:ext cx="2873256" cy="21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3"/>
          <a:stretch/>
        </p:blipFill>
        <p:spPr bwMode="auto">
          <a:xfrm>
            <a:off x="596168" y="1956482"/>
            <a:ext cx="2176256" cy="2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o Bèo Chùa Đồng Kỵ | Xanh quá trời ạh! | Nguyễn Thị Nguyệt | Flick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6" y="1956482"/>
            <a:ext cx="2852620" cy="21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66420" y="5635295"/>
            <a:ext cx="325581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 sao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45750" y="5526284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 táo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509658" y="5526284"/>
            <a:ext cx="253983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cái kẹo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15400" y="5526284"/>
            <a:ext cx="307319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ao bèo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14" y="-381000"/>
            <a:ext cx="4507259" cy="486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8" y="3757729"/>
            <a:ext cx="11024597" cy="17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40" y="4800600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82D8253B-E8F9-4B23-9CBA-F4FD48282B01}"/>
              </a:ext>
            </a:extLst>
          </p:cNvPr>
          <p:cNvSpPr txBox="1"/>
          <p:nvPr/>
        </p:nvSpPr>
        <p:spPr>
          <a:xfrm>
            <a:off x="5943600" y="5334000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06E1F4-9A1D-4423-90FD-3F9DBFD71D8F}"/>
              </a:ext>
            </a:extLst>
          </p:cNvPr>
          <p:cNvSpPr txBox="1"/>
          <p:nvPr/>
        </p:nvSpPr>
        <p:spPr>
          <a:xfrm>
            <a:off x="8153400" y="5105400"/>
            <a:ext cx="533400" cy="591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7874" y="103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00B6319B-6FF4-02C5-8826-CFE6CDFD4B16}"/>
              </a:ext>
            </a:extLst>
          </p:cNvPr>
          <p:cNvSpPr/>
          <p:nvPr/>
        </p:nvSpPr>
        <p:spPr>
          <a:xfrm>
            <a:off x="914400" y="1066800"/>
            <a:ext cx="10627193" cy="3488593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srgbClr val="7E4E24">
                    <a:lumMod val="5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  <a:endParaRPr lang="en-US" sz="8800" dirty="0">
              <a:solidFill>
                <a:srgbClr val="7E4E24">
                  <a:lumMod val="5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kern="0" dirty="0" err="1">
                <a:solidFill>
                  <a:srgbClr val="7E4E24">
                    <a:lumMod val="5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túi</a:t>
            </a:r>
            <a:endParaRPr lang="en-US" sz="8800" kern="0" dirty="0">
              <a:solidFill>
                <a:srgbClr val="7E4E24">
                  <a:lumMod val="50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D9D056AB-5DCF-F2EA-A854-7A350A20E15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24">
            <a:extLst>
              <a:ext uri="{FF2B5EF4-FFF2-40B4-BE49-F238E27FC236}">
                <a16:creationId xmlns:a16="http://schemas.microsoft.com/office/drawing/2014/main" xmlns="" id="{F2348807-CF2A-AD2D-C373-DD04017B9937}"/>
              </a:ext>
            </a:extLst>
          </p:cNvPr>
          <p:cNvSpPr/>
          <p:nvPr/>
        </p:nvSpPr>
        <p:spPr>
          <a:xfrm>
            <a:off x="914400" y="609600"/>
            <a:ext cx="10627193" cy="4267200"/>
          </a:xfrm>
          <a:custGeom>
            <a:avLst/>
            <a:gdLst>
              <a:gd name="connsiteX0" fmla="*/ 0 w 10627193"/>
              <a:gd name="connsiteY0" fmla="*/ 399581 h 4267200"/>
              <a:gd name="connsiteX1" fmla="*/ 399581 w 10627193"/>
              <a:gd name="connsiteY1" fmla="*/ 0 h 4267200"/>
              <a:gd name="connsiteX2" fmla="*/ 10227612 w 10627193"/>
              <a:gd name="connsiteY2" fmla="*/ 0 h 4267200"/>
              <a:gd name="connsiteX3" fmla="*/ 10627193 w 10627193"/>
              <a:gd name="connsiteY3" fmla="*/ 399581 h 4267200"/>
              <a:gd name="connsiteX4" fmla="*/ 10627193 w 10627193"/>
              <a:gd name="connsiteY4" fmla="*/ 3867619 h 4267200"/>
              <a:gd name="connsiteX5" fmla="*/ 10227612 w 10627193"/>
              <a:gd name="connsiteY5" fmla="*/ 4267200 h 4267200"/>
              <a:gd name="connsiteX6" fmla="*/ 399581 w 10627193"/>
              <a:gd name="connsiteY6" fmla="*/ 4267200 h 4267200"/>
              <a:gd name="connsiteX7" fmla="*/ 0 w 10627193"/>
              <a:gd name="connsiteY7" fmla="*/ 3867619 h 4267200"/>
              <a:gd name="connsiteX8" fmla="*/ 0 w 10627193"/>
              <a:gd name="connsiteY8" fmla="*/ 399581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4267200" fill="none" extrusionOk="0">
                <a:moveTo>
                  <a:pt x="0" y="399581"/>
                </a:moveTo>
                <a:cubicBezTo>
                  <a:pt x="-10323" y="177229"/>
                  <a:pt x="200571" y="17723"/>
                  <a:pt x="399581" y="0"/>
                </a:cubicBezTo>
                <a:cubicBezTo>
                  <a:pt x="1734280" y="130954"/>
                  <a:pt x="7084523" y="43574"/>
                  <a:pt x="10227612" y="0"/>
                </a:cubicBezTo>
                <a:cubicBezTo>
                  <a:pt x="10453890" y="8619"/>
                  <a:pt x="10631113" y="183700"/>
                  <a:pt x="10627193" y="399581"/>
                </a:cubicBezTo>
                <a:cubicBezTo>
                  <a:pt x="10476754" y="1218325"/>
                  <a:pt x="10713072" y="3035920"/>
                  <a:pt x="10627193" y="3867619"/>
                </a:cubicBezTo>
                <a:cubicBezTo>
                  <a:pt x="10588267" y="4094693"/>
                  <a:pt x="10418077" y="4246351"/>
                  <a:pt x="10227612" y="4267200"/>
                </a:cubicBezTo>
                <a:cubicBezTo>
                  <a:pt x="7447672" y="4422397"/>
                  <a:pt x="4800918" y="4430220"/>
                  <a:pt x="399581" y="4267200"/>
                </a:cubicBezTo>
                <a:cubicBezTo>
                  <a:pt x="180192" y="4249705"/>
                  <a:pt x="-9459" y="4093824"/>
                  <a:pt x="0" y="3867619"/>
                </a:cubicBezTo>
                <a:cubicBezTo>
                  <a:pt x="64656" y="3357819"/>
                  <a:pt x="-17807" y="1920748"/>
                  <a:pt x="0" y="399581"/>
                </a:cubicBezTo>
                <a:close/>
              </a:path>
              <a:path w="10627193" h="4267200" stroke="0" extrusionOk="0">
                <a:moveTo>
                  <a:pt x="0" y="399581"/>
                </a:moveTo>
                <a:cubicBezTo>
                  <a:pt x="-25369" y="163251"/>
                  <a:pt x="148604" y="11370"/>
                  <a:pt x="399581" y="0"/>
                </a:cubicBezTo>
                <a:cubicBezTo>
                  <a:pt x="2893206" y="132882"/>
                  <a:pt x="6169432" y="-84951"/>
                  <a:pt x="10227612" y="0"/>
                </a:cubicBezTo>
                <a:cubicBezTo>
                  <a:pt x="10430684" y="17198"/>
                  <a:pt x="10621870" y="208323"/>
                  <a:pt x="10627193" y="399581"/>
                </a:cubicBezTo>
                <a:cubicBezTo>
                  <a:pt x="10647380" y="2047835"/>
                  <a:pt x="10779673" y="2883984"/>
                  <a:pt x="10627193" y="3867619"/>
                </a:cubicBezTo>
                <a:cubicBezTo>
                  <a:pt x="10643899" y="4090283"/>
                  <a:pt x="10451829" y="4259926"/>
                  <a:pt x="10227612" y="4267200"/>
                </a:cubicBezTo>
                <a:cubicBezTo>
                  <a:pt x="5756736" y="4354839"/>
                  <a:pt x="3017216" y="4194521"/>
                  <a:pt x="399581" y="4267200"/>
                </a:cubicBezTo>
                <a:cubicBezTo>
                  <a:pt x="178374" y="4262192"/>
                  <a:pt x="-6716" y="4097634"/>
                  <a:pt x="0" y="3867619"/>
                </a:cubicBezTo>
                <a:cubicBezTo>
                  <a:pt x="-38581" y="2821809"/>
                  <a:pt x="63341" y="777757"/>
                  <a:pt x="0" y="399581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bùi</a:t>
            </a:r>
            <a:endParaRPr lang="en-US" sz="8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mũi</a:t>
            </a:r>
            <a:endParaRPr lang="en-US" sz="8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sủi</a:t>
            </a:r>
            <a:endParaRPr lang="vi-VN" sz="8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481B50F3-F520-3F1B-851C-A9EFD49A7BA1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24">
            <a:extLst>
              <a:ext uri="{FF2B5EF4-FFF2-40B4-BE49-F238E27FC236}">
                <a16:creationId xmlns:a16="http://schemas.microsoft.com/office/drawing/2014/main" xmlns="" id="{4DECB13F-6780-79D0-E3AC-CDD726D0968C}"/>
              </a:ext>
            </a:extLst>
          </p:cNvPr>
          <p:cNvSpPr/>
          <p:nvPr/>
        </p:nvSpPr>
        <p:spPr>
          <a:xfrm>
            <a:off x="914400" y="685800"/>
            <a:ext cx="10627193" cy="4191000"/>
          </a:xfrm>
          <a:custGeom>
            <a:avLst/>
            <a:gdLst>
              <a:gd name="connsiteX0" fmla="*/ 0 w 10627193"/>
              <a:gd name="connsiteY0" fmla="*/ 392445 h 4191000"/>
              <a:gd name="connsiteX1" fmla="*/ 392445 w 10627193"/>
              <a:gd name="connsiteY1" fmla="*/ 0 h 4191000"/>
              <a:gd name="connsiteX2" fmla="*/ 10234748 w 10627193"/>
              <a:gd name="connsiteY2" fmla="*/ 0 h 4191000"/>
              <a:gd name="connsiteX3" fmla="*/ 10627193 w 10627193"/>
              <a:gd name="connsiteY3" fmla="*/ 392445 h 4191000"/>
              <a:gd name="connsiteX4" fmla="*/ 10627193 w 10627193"/>
              <a:gd name="connsiteY4" fmla="*/ 3798555 h 4191000"/>
              <a:gd name="connsiteX5" fmla="*/ 10234748 w 10627193"/>
              <a:gd name="connsiteY5" fmla="*/ 4191000 h 4191000"/>
              <a:gd name="connsiteX6" fmla="*/ 392445 w 10627193"/>
              <a:gd name="connsiteY6" fmla="*/ 4191000 h 4191000"/>
              <a:gd name="connsiteX7" fmla="*/ 0 w 10627193"/>
              <a:gd name="connsiteY7" fmla="*/ 3798555 h 4191000"/>
              <a:gd name="connsiteX8" fmla="*/ 0 w 10627193"/>
              <a:gd name="connsiteY8" fmla="*/ 392445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4191000" fill="none" extrusionOk="0">
                <a:moveTo>
                  <a:pt x="0" y="392445"/>
                </a:moveTo>
                <a:cubicBezTo>
                  <a:pt x="-20502" y="172388"/>
                  <a:pt x="207018" y="25610"/>
                  <a:pt x="392445" y="0"/>
                </a:cubicBezTo>
                <a:cubicBezTo>
                  <a:pt x="3775880" y="130954"/>
                  <a:pt x="8675128" y="43574"/>
                  <a:pt x="10234748" y="0"/>
                </a:cubicBezTo>
                <a:cubicBezTo>
                  <a:pt x="10458137" y="10240"/>
                  <a:pt x="10637016" y="187736"/>
                  <a:pt x="10627193" y="392445"/>
                </a:cubicBezTo>
                <a:cubicBezTo>
                  <a:pt x="10476754" y="1154990"/>
                  <a:pt x="10713072" y="2178804"/>
                  <a:pt x="10627193" y="3798555"/>
                </a:cubicBezTo>
                <a:cubicBezTo>
                  <a:pt x="10614475" y="4017384"/>
                  <a:pt x="10447898" y="4188522"/>
                  <a:pt x="10234748" y="4191000"/>
                </a:cubicBezTo>
                <a:cubicBezTo>
                  <a:pt x="8894148" y="4346197"/>
                  <a:pt x="1805948" y="4354020"/>
                  <a:pt x="392445" y="4191000"/>
                </a:cubicBezTo>
                <a:cubicBezTo>
                  <a:pt x="176140" y="4185104"/>
                  <a:pt x="-34776" y="4035602"/>
                  <a:pt x="0" y="3798555"/>
                </a:cubicBezTo>
                <a:cubicBezTo>
                  <a:pt x="64656" y="3172165"/>
                  <a:pt x="-17807" y="1833947"/>
                  <a:pt x="0" y="392445"/>
                </a:cubicBezTo>
                <a:close/>
              </a:path>
              <a:path w="10627193" h="4191000" stroke="0" extrusionOk="0">
                <a:moveTo>
                  <a:pt x="0" y="392445"/>
                </a:moveTo>
                <a:cubicBezTo>
                  <a:pt x="-15543" y="166116"/>
                  <a:pt x="141652" y="12780"/>
                  <a:pt x="392445" y="0"/>
                </a:cubicBezTo>
                <a:cubicBezTo>
                  <a:pt x="2953853" y="132882"/>
                  <a:pt x="5459391" y="-84951"/>
                  <a:pt x="10234748" y="0"/>
                </a:cubicBezTo>
                <a:cubicBezTo>
                  <a:pt x="10445511" y="5838"/>
                  <a:pt x="10623145" y="198081"/>
                  <a:pt x="10627193" y="392445"/>
                </a:cubicBezTo>
                <a:cubicBezTo>
                  <a:pt x="10647380" y="1761472"/>
                  <a:pt x="10779673" y="2399190"/>
                  <a:pt x="10627193" y="3798555"/>
                </a:cubicBezTo>
                <a:cubicBezTo>
                  <a:pt x="10661990" y="4019424"/>
                  <a:pt x="10454457" y="4184892"/>
                  <a:pt x="10234748" y="4191000"/>
                </a:cubicBezTo>
                <a:cubicBezTo>
                  <a:pt x="5587622" y="4278639"/>
                  <a:pt x="4741274" y="4118321"/>
                  <a:pt x="392445" y="4191000"/>
                </a:cubicBezTo>
                <a:cubicBezTo>
                  <a:pt x="174501" y="4179527"/>
                  <a:pt x="-12752" y="4033017"/>
                  <a:pt x="0" y="3798555"/>
                </a:cubicBezTo>
                <a:cubicBezTo>
                  <a:pt x="-38581" y="3056511"/>
                  <a:pt x="63341" y="963555"/>
                  <a:pt x="0" y="392445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cửi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  <a:endParaRPr lang="en-US" sz="8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kern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ngửi</a:t>
            </a:r>
            <a:endParaRPr lang="vi-VN" sz="8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17BAAFE8-F0EF-497D-4941-F98964E96C04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24">
            <a:extLst>
              <a:ext uri="{FF2B5EF4-FFF2-40B4-BE49-F238E27FC236}">
                <a16:creationId xmlns:a16="http://schemas.microsoft.com/office/drawing/2014/main" xmlns="" id="{C03FF876-F72F-9CAC-6E47-4981B105FBC5}"/>
              </a:ext>
            </a:extLst>
          </p:cNvPr>
          <p:cNvSpPr/>
          <p:nvPr/>
        </p:nvSpPr>
        <p:spPr>
          <a:xfrm>
            <a:off x="914400" y="609600"/>
            <a:ext cx="10627193" cy="4191000"/>
          </a:xfrm>
          <a:custGeom>
            <a:avLst/>
            <a:gdLst>
              <a:gd name="connsiteX0" fmla="*/ 0 w 10627193"/>
              <a:gd name="connsiteY0" fmla="*/ 392445 h 4191000"/>
              <a:gd name="connsiteX1" fmla="*/ 392445 w 10627193"/>
              <a:gd name="connsiteY1" fmla="*/ 0 h 4191000"/>
              <a:gd name="connsiteX2" fmla="*/ 10234748 w 10627193"/>
              <a:gd name="connsiteY2" fmla="*/ 0 h 4191000"/>
              <a:gd name="connsiteX3" fmla="*/ 10627193 w 10627193"/>
              <a:gd name="connsiteY3" fmla="*/ 392445 h 4191000"/>
              <a:gd name="connsiteX4" fmla="*/ 10627193 w 10627193"/>
              <a:gd name="connsiteY4" fmla="*/ 3798555 h 4191000"/>
              <a:gd name="connsiteX5" fmla="*/ 10234748 w 10627193"/>
              <a:gd name="connsiteY5" fmla="*/ 4191000 h 4191000"/>
              <a:gd name="connsiteX6" fmla="*/ 392445 w 10627193"/>
              <a:gd name="connsiteY6" fmla="*/ 4191000 h 4191000"/>
              <a:gd name="connsiteX7" fmla="*/ 0 w 10627193"/>
              <a:gd name="connsiteY7" fmla="*/ 3798555 h 4191000"/>
              <a:gd name="connsiteX8" fmla="*/ 0 w 10627193"/>
              <a:gd name="connsiteY8" fmla="*/ 392445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4191000" fill="none" extrusionOk="0">
                <a:moveTo>
                  <a:pt x="0" y="392445"/>
                </a:moveTo>
                <a:cubicBezTo>
                  <a:pt x="-20502" y="172388"/>
                  <a:pt x="207018" y="25610"/>
                  <a:pt x="392445" y="0"/>
                </a:cubicBezTo>
                <a:cubicBezTo>
                  <a:pt x="3775880" y="130954"/>
                  <a:pt x="8675128" y="43574"/>
                  <a:pt x="10234748" y="0"/>
                </a:cubicBezTo>
                <a:cubicBezTo>
                  <a:pt x="10458137" y="10240"/>
                  <a:pt x="10637016" y="187736"/>
                  <a:pt x="10627193" y="392445"/>
                </a:cubicBezTo>
                <a:cubicBezTo>
                  <a:pt x="10476754" y="1154990"/>
                  <a:pt x="10713072" y="2178804"/>
                  <a:pt x="10627193" y="3798555"/>
                </a:cubicBezTo>
                <a:cubicBezTo>
                  <a:pt x="10614475" y="4017384"/>
                  <a:pt x="10447898" y="4188522"/>
                  <a:pt x="10234748" y="4191000"/>
                </a:cubicBezTo>
                <a:cubicBezTo>
                  <a:pt x="8894148" y="4346197"/>
                  <a:pt x="1805948" y="4354020"/>
                  <a:pt x="392445" y="4191000"/>
                </a:cubicBezTo>
                <a:cubicBezTo>
                  <a:pt x="176140" y="4185104"/>
                  <a:pt x="-34776" y="4035602"/>
                  <a:pt x="0" y="3798555"/>
                </a:cubicBezTo>
                <a:cubicBezTo>
                  <a:pt x="64656" y="3172165"/>
                  <a:pt x="-17807" y="1833947"/>
                  <a:pt x="0" y="392445"/>
                </a:cubicBezTo>
                <a:close/>
              </a:path>
              <a:path w="10627193" h="4191000" stroke="0" extrusionOk="0">
                <a:moveTo>
                  <a:pt x="0" y="392445"/>
                </a:moveTo>
                <a:cubicBezTo>
                  <a:pt x="-15543" y="166116"/>
                  <a:pt x="141652" y="12780"/>
                  <a:pt x="392445" y="0"/>
                </a:cubicBezTo>
                <a:cubicBezTo>
                  <a:pt x="2953853" y="132882"/>
                  <a:pt x="5459391" y="-84951"/>
                  <a:pt x="10234748" y="0"/>
                </a:cubicBezTo>
                <a:cubicBezTo>
                  <a:pt x="10445511" y="5838"/>
                  <a:pt x="10623145" y="198081"/>
                  <a:pt x="10627193" y="392445"/>
                </a:cubicBezTo>
                <a:cubicBezTo>
                  <a:pt x="10647380" y="1761472"/>
                  <a:pt x="10779673" y="2399190"/>
                  <a:pt x="10627193" y="3798555"/>
                </a:cubicBezTo>
                <a:cubicBezTo>
                  <a:pt x="10661990" y="4019424"/>
                  <a:pt x="10454457" y="4184892"/>
                  <a:pt x="10234748" y="4191000"/>
                </a:cubicBezTo>
                <a:cubicBezTo>
                  <a:pt x="5587622" y="4278639"/>
                  <a:pt x="4741274" y="4118321"/>
                  <a:pt x="392445" y="4191000"/>
                </a:cubicBezTo>
                <a:cubicBezTo>
                  <a:pt x="174501" y="4179527"/>
                  <a:pt x="-12752" y="4033017"/>
                  <a:pt x="0" y="3798555"/>
                </a:cubicBezTo>
                <a:cubicBezTo>
                  <a:pt x="-38581" y="3056511"/>
                  <a:pt x="63341" y="963555"/>
                  <a:pt x="0" y="392445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</a:t>
            </a:r>
            <a:r>
              <a:rPr lang="en-US" sz="8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núi</a:t>
            </a:r>
            <a:endParaRPr lang="en-US" sz="8800" kern="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</a:t>
            </a:r>
            <a:r>
              <a:rPr lang="en-US" sz="8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cỏ</a:t>
            </a:r>
            <a:endParaRPr lang="en-US" sz="8800" kern="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  <a:r>
              <a:rPr lang="en-US" sz="88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88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thư</a:t>
            </a:r>
            <a:endParaRPr lang="en-US" sz="8800" kern="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xmlns="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xmlns="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xmlns="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231D630-546C-7CF1-25E0-2D6E1F4C3B39}"/>
              </a:ext>
            </a:extLst>
          </p:cNvPr>
          <p:cNvSpPr txBox="1">
            <a:spLocks/>
          </p:cNvSpPr>
          <p:nvPr/>
        </p:nvSpPr>
        <p:spPr>
          <a:xfrm>
            <a:off x="609600" y="1828800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6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16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166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eo</a:t>
            </a:r>
            <a:endParaRPr lang="en-US" sz="16600" b="1" dirty="0">
              <a:solidFill>
                <a:srgbClr val="FF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4858B6-0458-058D-B448-792C0DCA5B4C}"/>
              </a:ext>
            </a:extLst>
          </p:cNvPr>
          <p:cNvSpPr txBox="1"/>
          <p:nvPr/>
        </p:nvSpPr>
        <p:spPr>
          <a:xfrm>
            <a:off x="4953000" y="8382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42  </a:t>
            </a:r>
          </a:p>
          <a:p>
            <a:endParaRPr lang="en-US" sz="6000" dirty="0">
              <a:solidFill>
                <a:srgbClr val="002060"/>
              </a:solidFill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7CF69D3-8550-BE01-1EDE-93FFF50168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5240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</TotalTime>
  <Words>202</Words>
  <Application>Microsoft Office PowerPoint</Application>
  <PresentationFormat>Custom</PresentationFormat>
  <Paragraphs>85</Paragraphs>
  <Slides>23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Building Siblings Relationships by Slidesgo</vt:lpstr>
      <vt:lpstr>1_Office Theme</vt:lpstr>
      <vt:lpstr>1_Chủ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ismail - [2010]</cp:lastModifiedBy>
  <cp:revision>164</cp:revision>
  <dcterms:created xsi:type="dcterms:W3CDTF">2020-10-20T15:02:58Z</dcterms:created>
  <dcterms:modified xsi:type="dcterms:W3CDTF">2025-12-23T12:44:23Z</dcterms:modified>
</cp:coreProperties>
</file>