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88" r:id="rId1"/>
    <p:sldMasterId id="2147485006" r:id="rId2"/>
    <p:sldMasterId id="2147485023" r:id="rId3"/>
    <p:sldMasterId id="2147485057" r:id="rId4"/>
    <p:sldMasterId id="2147485079" r:id="rId5"/>
    <p:sldMasterId id="2147485093" r:id="rId6"/>
    <p:sldMasterId id="2147485115" r:id="rId7"/>
  </p:sldMasterIdLst>
  <p:notesMasterIdLst>
    <p:notesMasterId r:id="rId33"/>
  </p:notesMasterIdLst>
  <p:sldIdLst>
    <p:sldId id="4413" r:id="rId8"/>
    <p:sldId id="449" r:id="rId9"/>
    <p:sldId id="450" r:id="rId10"/>
    <p:sldId id="318" r:id="rId11"/>
    <p:sldId id="451" r:id="rId12"/>
    <p:sldId id="320" r:id="rId13"/>
    <p:sldId id="443" r:id="rId14"/>
    <p:sldId id="442" r:id="rId15"/>
    <p:sldId id="326" r:id="rId16"/>
    <p:sldId id="436" r:id="rId17"/>
    <p:sldId id="340" r:id="rId18"/>
    <p:sldId id="328" r:id="rId19"/>
    <p:sldId id="341" r:id="rId20"/>
    <p:sldId id="329" r:id="rId21"/>
    <p:sldId id="453" r:id="rId22"/>
    <p:sldId id="330" r:id="rId23"/>
    <p:sldId id="331" r:id="rId24"/>
    <p:sldId id="342" r:id="rId25"/>
    <p:sldId id="332" r:id="rId26"/>
    <p:sldId id="455" r:id="rId27"/>
    <p:sldId id="452" r:id="rId28"/>
    <p:sldId id="441" r:id="rId29"/>
    <p:sldId id="437" r:id="rId30"/>
    <p:sldId id="282" r:id="rId31"/>
    <p:sldId id="4410" r:id="rId3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7" autoAdjust="0"/>
    <p:restoredTop sz="91480" autoAdjust="0"/>
  </p:normalViewPr>
  <p:slideViewPr>
    <p:cSldViewPr>
      <p:cViewPr varScale="1">
        <p:scale>
          <a:sx n="78" d="100"/>
          <a:sy n="78" d="100"/>
        </p:scale>
        <p:origin x="-802" y="-7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30" d="100"/>
        <a:sy n="30" d="100"/>
      </p:scale>
      <p:origin x="0" y="0"/>
    </p:cViewPr>
  </p:sorterViewPr>
  <p:notesViewPr>
    <p:cSldViewPr>
      <p:cViewPr varScale="1">
        <p:scale>
          <a:sx n="65" d="100"/>
          <a:sy n="65" d="100"/>
        </p:scale>
        <p:origin x="-265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648A784-5A66-418C-AE55-5F2B9EA61ED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xmlns="" id="{5020B0F4-B1EC-4E92-98E2-9406CF590F5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0044317-2025-4E1C-9816-9736A96646B6}" type="datetimeFigureOut">
              <a:rPr lang="en-US"/>
              <a:pPr>
                <a:defRPr/>
              </a:pPr>
              <a:t>12/23/2025</a:t>
            </a:fld>
            <a:endParaRPr lang="en-US"/>
          </a:p>
        </p:txBody>
      </p:sp>
      <p:sp>
        <p:nvSpPr>
          <p:cNvPr id="4" name="Slide Image Placeholder 3">
            <a:extLst>
              <a:ext uri="{FF2B5EF4-FFF2-40B4-BE49-F238E27FC236}">
                <a16:creationId xmlns:a16="http://schemas.microsoft.com/office/drawing/2014/main" xmlns="" id="{09507A6B-3B05-4993-9992-80281BE2414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81C9DC42-3940-4B12-B445-2828197CC22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DC4B0049-700D-4826-9254-15CC924F81B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xmlns="" id="{B9AD4CCA-EFC7-4FEF-B4A3-8E65F7866E8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0F92B04-D84A-41A9-BE1A-307C4379586F}" type="slidenum">
              <a:rPr lang="en-US" altLang="en-US"/>
              <a:pPr/>
              <a:t>‹#›</a:t>
            </a:fld>
            <a:endParaRPr lang="en-US" altLang="en-US"/>
          </a:p>
        </p:txBody>
      </p:sp>
    </p:spTree>
    <p:extLst>
      <p:ext uri="{BB962C8B-B14F-4D97-AF65-F5344CB8AC3E}">
        <p14:creationId xmlns:p14="http://schemas.microsoft.com/office/powerpoint/2010/main" val="7490267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87691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7440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từng</a:t>
            </a:r>
            <a:r>
              <a:rPr lang="en-US" altLang="zh-CN" dirty="0"/>
              <a:t> </a:t>
            </a:r>
            <a:r>
              <a:rPr lang="en-US" altLang="zh-CN" dirty="0" err="1"/>
              <a:t>quả</a:t>
            </a:r>
            <a:r>
              <a:rPr lang="en-US" altLang="zh-CN" dirty="0"/>
              <a:t> </a:t>
            </a:r>
            <a:r>
              <a:rPr lang="en-US" altLang="zh-CN" dirty="0" err="1"/>
              <a:t>táo</a:t>
            </a:r>
            <a:r>
              <a:rPr lang="en-US" altLang="zh-CN" dirty="0"/>
              <a:t> </a:t>
            </a:r>
            <a:r>
              <a:rPr lang="en-US" altLang="zh-CN" dirty="0" err="1"/>
              <a:t>để</a:t>
            </a:r>
            <a:r>
              <a:rPr lang="en-US" altLang="zh-CN" dirty="0"/>
              <a:t> </a:t>
            </a:r>
            <a:r>
              <a:rPr lang="en-US" altLang="zh-CN" dirty="0" err="1"/>
              <a:t>hs</a:t>
            </a:r>
            <a:r>
              <a:rPr lang="en-US" altLang="zh-CN" dirty="0"/>
              <a:t> </a:t>
            </a:r>
            <a:r>
              <a:rPr lang="en-US" altLang="zh-CN" dirty="0" err="1"/>
              <a:t>đọc</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4250940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xmlns=""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503295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9" name="Google Shape;949;p28"/>
          <p:cNvSpPr/>
          <p:nvPr/>
        </p:nvSpPr>
        <p:spPr>
          <a:xfrm rot="-2368478">
            <a:off x="10693012" y="2140321"/>
            <a:ext cx="278024" cy="291558"/>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0" name="Google Shape;950;p2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1" name="Google Shape;951;p2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2" name="Google Shape;952;p28"/>
          <p:cNvSpPr/>
          <p:nvPr/>
        </p:nvSpPr>
        <p:spPr>
          <a:xfrm rot="10800000">
            <a:off x="1651496" y="363855"/>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3" name="Google Shape;953;p28"/>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4" name="Google Shape;954;p28"/>
          <p:cNvSpPr/>
          <p:nvPr/>
        </p:nvSpPr>
        <p:spPr>
          <a:xfrm rot="10800000">
            <a:off x="1581473" y="42036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5" name="Google Shape;955;p28"/>
          <p:cNvSpPr/>
          <p:nvPr/>
        </p:nvSpPr>
        <p:spPr>
          <a:xfrm rot="10800000">
            <a:off x="10300306" y="18599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6" name="Google Shape;956;p28"/>
          <p:cNvSpPr/>
          <p:nvPr/>
        </p:nvSpPr>
        <p:spPr>
          <a:xfrm rot="10800000" flipH="1">
            <a:off x="1326417" y="2616865"/>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7" name="Google Shape;957;p28"/>
          <p:cNvSpPr/>
          <p:nvPr/>
        </p:nvSpPr>
        <p:spPr>
          <a:xfrm rot="10800000" flipH="1">
            <a:off x="1529617" y="28200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8" name="Google Shape;958;p28"/>
          <p:cNvSpPr/>
          <p:nvPr/>
        </p:nvSpPr>
        <p:spPr>
          <a:xfrm rot="10800000" flipH="1">
            <a:off x="261484" y="16972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9" name="Google Shape;959;p28"/>
          <p:cNvSpPr/>
          <p:nvPr/>
        </p:nvSpPr>
        <p:spPr>
          <a:xfrm rot="10800000" flipH="1">
            <a:off x="940251" y="5568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0" name="Google Shape;960;p28"/>
          <p:cNvSpPr/>
          <p:nvPr/>
        </p:nvSpPr>
        <p:spPr>
          <a:xfrm rot="10800000" flipH="1">
            <a:off x="424550" y="49330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1" name="Google Shape;961;p28"/>
          <p:cNvSpPr/>
          <p:nvPr/>
        </p:nvSpPr>
        <p:spPr>
          <a:xfrm rot="10800000" flipH="1">
            <a:off x="643151" y="515484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2" name="Google Shape;962;p28"/>
          <p:cNvSpPr/>
          <p:nvPr/>
        </p:nvSpPr>
        <p:spPr>
          <a:xfrm rot="10800000" flipH="1">
            <a:off x="363284" y="55798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3" name="Google Shape;963;p28"/>
          <p:cNvSpPr/>
          <p:nvPr/>
        </p:nvSpPr>
        <p:spPr>
          <a:xfrm rot="10800000" flipH="1">
            <a:off x="11352150" y="61158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4" name="Google Shape;964;p28"/>
          <p:cNvSpPr/>
          <p:nvPr/>
        </p:nvSpPr>
        <p:spPr>
          <a:xfrm rot="10800000" flipH="1">
            <a:off x="10697884" y="38873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5" name="Google Shape;965;p28"/>
          <p:cNvSpPr/>
          <p:nvPr/>
        </p:nvSpPr>
        <p:spPr>
          <a:xfrm rot="10800000" flipH="1">
            <a:off x="11830417" y="1493213"/>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6" name="Google Shape;966;p28"/>
          <p:cNvSpPr/>
          <p:nvPr/>
        </p:nvSpPr>
        <p:spPr>
          <a:xfrm rot="10800000" flipH="1">
            <a:off x="11555751" y="11410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7" name="Google Shape;967;p28"/>
          <p:cNvSpPr/>
          <p:nvPr/>
        </p:nvSpPr>
        <p:spPr>
          <a:xfrm rot="10800000" flipH="1">
            <a:off x="11453951" y="54384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287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68"/>
        <p:cNvGrpSpPr/>
        <p:nvPr/>
      </p:nvGrpSpPr>
      <p:grpSpPr>
        <a:xfrm>
          <a:off x="0" y="0"/>
          <a:ext cx="0" cy="0"/>
          <a:chOff x="0" y="0"/>
          <a:chExt cx="0" cy="0"/>
        </a:xfrm>
      </p:grpSpPr>
      <p:grpSp>
        <p:nvGrpSpPr>
          <p:cNvPr id="969" name="Google Shape;969;p29"/>
          <p:cNvGrpSpPr/>
          <p:nvPr/>
        </p:nvGrpSpPr>
        <p:grpSpPr>
          <a:xfrm rot="5400000">
            <a:off x="9547637" y="171174"/>
            <a:ext cx="2654262"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29"/>
          <p:cNvGrpSpPr/>
          <p:nvPr/>
        </p:nvGrpSpPr>
        <p:grpSpPr>
          <a:xfrm rot="10800000" flipH="1">
            <a:off x="90373" y="4316778"/>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29"/>
          <p:cNvSpPr/>
          <p:nvPr/>
        </p:nvSpPr>
        <p:spPr>
          <a:xfrm flipH="1">
            <a:off x="7024335" y="2137207"/>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06" name="Google Shape;1006;p29"/>
          <p:cNvSpPr/>
          <p:nvPr/>
        </p:nvSpPr>
        <p:spPr>
          <a:xfrm rot="10800000" flipH="1">
            <a:off x="-100966" y="-93793"/>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122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4"/>
            <a:ext cx="2844800" cy="365125"/>
          </a:xfrm>
          <a:prstGeom prst="rect">
            <a:avLst/>
          </a:prstGeom>
        </p:spPr>
        <p:txBody>
          <a:bodyPr lIns="91414" tIns="45707" rIns="91414" bIns="45707"/>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a:xfrm>
            <a:off x="4165603" y="6356354"/>
            <a:ext cx="3860800"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4996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12/23/2025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11208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6" y="440967"/>
            <a:ext cx="10290400" cy="951200"/>
          </a:xfrm>
          <a:prstGeom prst="rect">
            <a:avLst/>
          </a:prstGeom>
        </p:spPr>
        <p:txBody>
          <a:bodyPr spcFirstLastPara="1" wrap="square" lIns="121705" tIns="121705" rIns="121705" bIns="121705" anchor="t" anchorCtr="0">
            <a:normAutofit/>
          </a:bodyPr>
          <a:lstStyle>
            <a:lvl1pPr lvl="0" algn="ctr">
              <a:spcBef>
                <a:spcPts val="0"/>
              </a:spcBef>
              <a:spcAft>
                <a:spcPts val="0"/>
              </a:spcAft>
              <a:buSzPts val="2800"/>
              <a:buNone/>
              <a:defRPr sz="5100">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2" y="1884733"/>
            <a:ext cx="3876800"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2" y="4119933"/>
            <a:ext cx="3876800"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2" y="2576433"/>
            <a:ext cx="4118400"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2" y="4811633"/>
            <a:ext cx="4120800"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66033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6" y="440967"/>
            <a:ext cx="10290400" cy="951200"/>
          </a:xfrm>
          <a:prstGeom prst="rect">
            <a:avLst/>
          </a:prstGeom>
        </p:spPr>
        <p:txBody>
          <a:bodyPr spcFirstLastPara="1" wrap="square" lIns="121705" tIns="121705" rIns="121705" bIns="121705" anchor="t" anchorCtr="0">
            <a:normAutofit/>
          </a:bodyPr>
          <a:lstStyle>
            <a:lvl1pPr lvl="0" algn="ctr" rtl="0">
              <a:spcBef>
                <a:spcPts val="0"/>
              </a:spcBef>
              <a:spcAft>
                <a:spcPts val="0"/>
              </a:spcAft>
              <a:buSzPts val="2800"/>
              <a:buNone/>
              <a:defRPr sz="51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17"/>
          <p:cNvGrpSpPr/>
          <p:nvPr/>
        </p:nvGrpSpPr>
        <p:grpSpPr>
          <a:xfrm>
            <a:off x="-239011" y="5937399"/>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29479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1702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xmlns=""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411522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xmlns=""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xmlns=""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82283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xmlns=""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xmlns=""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34541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77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xmlns=""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797192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xmlns=""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xmlns=""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501727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8" name="Footer Placeholder 7">
            <a:extLst>
              <a:ext uri="{FF2B5EF4-FFF2-40B4-BE49-F238E27FC236}">
                <a16:creationId xmlns:a16="http://schemas.microsoft.com/office/drawing/2014/main" xmlns=""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925506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4" name="Footer Placeholder 3">
            <a:extLst>
              <a:ext uri="{FF2B5EF4-FFF2-40B4-BE49-F238E27FC236}">
                <a16:creationId xmlns:a16="http://schemas.microsoft.com/office/drawing/2014/main" xmlns=""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737503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3" name="Footer Placeholder 2">
            <a:extLst>
              <a:ext uri="{FF2B5EF4-FFF2-40B4-BE49-F238E27FC236}">
                <a16:creationId xmlns:a16="http://schemas.microsoft.com/office/drawing/2014/main" xmlns=""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459726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6" name="Footer Placeholder 5">
            <a:extLst>
              <a:ext uri="{FF2B5EF4-FFF2-40B4-BE49-F238E27FC236}">
                <a16:creationId xmlns:a16="http://schemas.microsoft.com/office/drawing/2014/main" xmlns=""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100524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6" name="Footer Placeholder 5">
            <a:extLst>
              <a:ext uri="{FF2B5EF4-FFF2-40B4-BE49-F238E27FC236}">
                <a16:creationId xmlns:a16="http://schemas.microsoft.com/office/drawing/2014/main" xmlns=""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701741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971487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933116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649406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243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xmlns=""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xmlns=""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21153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xmlns=""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xmlns=""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987937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xmlns=""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xmlns=""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206184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xmlns=""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xmlns=""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079977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8" name="Footer Placeholder 7">
            <a:extLst>
              <a:ext uri="{FF2B5EF4-FFF2-40B4-BE49-F238E27FC236}">
                <a16:creationId xmlns:a16="http://schemas.microsoft.com/office/drawing/2014/main" xmlns=""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033765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4" name="Footer Placeholder 3">
            <a:extLst>
              <a:ext uri="{FF2B5EF4-FFF2-40B4-BE49-F238E27FC236}">
                <a16:creationId xmlns:a16="http://schemas.microsoft.com/office/drawing/2014/main" xmlns=""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112534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3" name="Footer Placeholder 2">
            <a:extLst>
              <a:ext uri="{FF2B5EF4-FFF2-40B4-BE49-F238E27FC236}">
                <a16:creationId xmlns:a16="http://schemas.microsoft.com/office/drawing/2014/main" xmlns=""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098456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6" name="Footer Placeholder 5">
            <a:extLst>
              <a:ext uri="{FF2B5EF4-FFF2-40B4-BE49-F238E27FC236}">
                <a16:creationId xmlns:a16="http://schemas.microsoft.com/office/drawing/2014/main" xmlns=""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009112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6" name="Footer Placeholder 5">
            <a:extLst>
              <a:ext uri="{FF2B5EF4-FFF2-40B4-BE49-F238E27FC236}">
                <a16:creationId xmlns:a16="http://schemas.microsoft.com/office/drawing/2014/main" xmlns=""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406199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90840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628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269506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800000">
            <a:off x="7024335" y="-65256"/>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100966" y="2086172"/>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078400" y="811036"/>
            <a:ext cx="8035200" cy="36184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13" name="Google Shape;13;p2"/>
          <p:cNvSpPr txBox="1">
            <a:spLocks noGrp="1"/>
          </p:cNvSpPr>
          <p:nvPr>
            <p:ph type="ctrTitle"/>
          </p:nvPr>
        </p:nvSpPr>
        <p:spPr>
          <a:xfrm>
            <a:off x="2192167" y="1407002"/>
            <a:ext cx="7829600" cy="2123600"/>
          </a:xfrm>
          <a:prstGeom prst="rect">
            <a:avLst/>
          </a:prstGeom>
        </p:spPr>
        <p:txBody>
          <a:bodyPr spcFirstLastPara="1" wrap="square" lIns="121666" tIns="121666" rIns="121666" bIns="121666" anchor="b" anchorCtr="0">
            <a:noAutofit/>
          </a:bodyPr>
          <a:lstStyle>
            <a:lvl1pPr lvl="0" algn="ctr">
              <a:spcBef>
                <a:spcPts val="0"/>
              </a:spcBef>
              <a:spcAft>
                <a:spcPts val="0"/>
              </a:spcAft>
              <a:buSzPts val="5200"/>
              <a:buNone/>
              <a:defRPr sz="69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4" name="Google Shape;14;p2"/>
          <p:cNvSpPr txBox="1">
            <a:spLocks noGrp="1"/>
          </p:cNvSpPr>
          <p:nvPr>
            <p:ph type="subTitle" idx="1"/>
          </p:nvPr>
        </p:nvSpPr>
        <p:spPr>
          <a:xfrm>
            <a:off x="3552333" y="3327403"/>
            <a:ext cx="5098000" cy="520399"/>
          </a:xfrm>
          <a:prstGeom prst="rect">
            <a:avLst/>
          </a:prstGeom>
        </p:spPr>
        <p:txBody>
          <a:bodyPr spcFirstLastPara="1" wrap="square" lIns="121666" tIns="121666" rIns="121666" bIns="121666" anchor="t" anchorCtr="0">
            <a:noAutofit/>
          </a:bodyPr>
          <a:lstStyle>
            <a:lvl1pPr lvl="0" algn="ctr">
              <a:lnSpc>
                <a:spcPct val="100000"/>
              </a:lnSpc>
              <a:spcBef>
                <a:spcPts val="0"/>
              </a:spcBef>
              <a:spcAft>
                <a:spcPts val="0"/>
              </a:spcAft>
              <a:buSzPts val="1400"/>
              <a:buFont typeface="Karla Regular"/>
              <a:buNone/>
              <a:defRPr>
                <a:latin typeface="Karla Regular"/>
                <a:ea typeface="Karla Regular"/>
                <a:cs typeface="Karla Regular"/>
                <a:sym typeface="Karla Regular"/>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grpSp>
        <p:nvGrpSpPr>
          <p:cNvPr id="15" name="Google Shape;15;p2"/>
          <p:cNvGrpSpPr/>
          <p:nvPr/>
        </p:nvGrpSpPr>
        <p:grpSpPr>
          <a:xfrm>
            <a:off x="72607" y="15441"/>
            <a:ext cx="5338637" cy="5394029"/>
            <a:chOff x="54455" y="11580"/>
            <a:chExt cx="4003978" cy="4045522"/>
          </a:xfrm>
        </p:grpSpPr>
        <p:sp>
          <p:nvSpPr>
            <p:cNvPr id="16" name="Google Shape;16;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 name="Google Shape;44;p2"/>
          <p:cNvGrpSpPr/>
          <p:nvPr/>
        </p:nvGrpSpPr>
        <p:grpSpPr>
          <a:xfrm rot="10800000">
            <a:off x="6640206" y="1258374"/>
            <a:ext cx="5338637" cy="5394029"/>
            <a:chOff x="54455" y="11580"/>
            <a:chExt cx="4003978" cy="4045522"/>
          </a:xfrm>
        </p:grpSpPr>
        <p:sp>
          <p:nvSpPr>
            <p:cNvPr id="45" name="Google Shape;45;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53943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8" y="15433"/>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9"/>
            <a:ext cx="116554"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9"/>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861632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4"/>
        <p:cNvGrpSpPr/>
        <p:nvPr/>
      </p:nvGrpSpPr>
      <p:grpSpPr>
        <a:xfrm>
          <a:off x="0" y="0"/>
          <a:ext cx="0" cy="0"/>
          <a:chOff x="0" y="0"/>
          <a:chExt cx="0" cy="0"/>
        </a:xfrm>
      </p:grpSpPr>
      <p:sp>
        <p:nvSpPr>
          <p:cNvPr id="235" name="Google Shape;235;p7"/>
          <p:cNvSpPr/>
          <p:nvPr/>
        </p:nvSpPr>
        <p:spPr>
          <a:xfrm rot="5400000">
            <a:off x="-234015" y="-38686"/>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666" tIns="121666" rIns="121666" bIns="121666"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5" y="1290835"/>
            <a:ext cx="6186529" cy="568927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2"/>
            <a:ext cx="4368800" cy="3811600"/>
          </a:xfrm>
          <a:prstGeom prst="rect">
            <a:avLst/>
          </a:prstGeom>
        </p:spPr>
        <p:txBody>
          <a:bodyPr spcFirstLastPara="1" wrap="square" lIns="121666" tIns="121666" rIns="121666" bIns="121666"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30" y="4257204"/>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8317507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7"/>
        <p:cNvGrpSpPr/>
        <p:nvPr/>
      </p:nvGrpSpPr>
      <p:grpSpPr>
        <a:xfrm>
          <a:off x="0" y="0"/>
          <a:ext cx="0" cy="0"/>
          <a:chOff x="0" y="0"/>
          <a:chExt cx="0" cy="0"/>
        </a:xfrm>
      </p:grpSpPr>
      <p:sp>
        <p:nvSpPr>
          <p:cNvPr id="258" name="Google Shape;258;p8"/>
          <p:cNvSpPr/>
          <p:nvPr/>
        </p:nvSpPr>
        <p:spPr>
          <a:xfrm>
            <a:off x="2083667" y="1419602"/>
            <a:ext cx="803520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59" name="Google Shape;259;p8"/>
          <p:cNvSpPr txBox="1">
            <a:spLocks noGrp="1"/>
          </p:cNvSpPr>
          <p:nvPr>
            <p:ph type="title"/>
          </p:nvPr>
        </p:nvSpPr>
        <p:spPr>
          <a:xfrm>
            <a:off x="2912267" y="1977401"/>
            <a:ext cx="6378000"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0967"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1" name="Google Shape;261;p8"/>
          <p:cNvSpPr/>
          <p:nvPr/>
        </p:nvSpPr>
        <p:spPr>
          <a:xfrm rot="10800000">
            <a:off x="10489033"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2" name="Google Shape;262;p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3" name="Google Shape;263;p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4" name="Google Shape;264;p8"/>
          <p:cNvSpPr/>
          <p:nvPr/>
        </p:nvSpPr>
        <p:spPr>
          <a:xfrm rot="10800000">
            <a:off x="10576606" y="1582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5" name="Google Shape;265;p8"/>
          <p:cNvSpPr/>
          <p:nvPr/>
        </p:nvSpPr>
        <p:spPr>
          <a:xfrm rot="10800000">
            <a:off x="9244927" y="66400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6" name="Google Shape;266;p8"/>
          <p:cNvSpPr/>
          <p:nvPr/>
        </p:nvSpPr>
        <p:spPr>
          <a:xfrm rot="10800000">
            <a:off x="10778226" y="28735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7" name="Google Shape;267;p8"/>
          <p:cNvSpPr/>
          <p:nvPr/>
        </p:nvSpPr>
        <p:spPr>
          <a:xfrm rot="10800000">
            <a:off x="10970460" y="2548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8" name="Google Shape;268;p8"/>
          <p:cNvSpPr/>
          <p:nvPr/>
        </p:nvSpPr>
        <p:spPr>
          <a:xfrm rot="10800000">
            <a:off x="11555777" y="664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9" name="Google Shape;269;p8"/>
          <p:cNvSpPr/>
          <p:nvPr/>
        </p:nvSpPr>
        <p:spPr>
          <a:xfrm rot="10800000">
            <a:off x="7957560" y="650739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70" name="Google Shape;270;p8"/>
          <p:cNvSpPr/>
          <p:nvPr/>
        </p:nvSpPr>
        <p:spPr>
          <a:xfrm rot="10800000">
            <a:off x="10300293" y="52262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71" name="Google Shape;271;p8"/>
          <p:cNvSpPr/>
          <p:nvPr/>
        </p:nvSpPr>
        <p:spPr>
          <a:xfrm rot="10800000">
            <a:off x="10576594" y="51591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grpSp>
        <p:nvGrpSpPr>
          <p:cNvPr id="272" name="Google Shape;272;p8"/>
          <p:cNvGrpSpPr/>
          <p:nvPr/>
        </p:nvGrpSpPr>
        <p:grpSpPr>
          <a:xfrm flipH="1">
            <a:off x="218594" y="407533"/>
            <a:ext cx="4030323"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63732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683967" y="2763034"/>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683967" y="2229667"/>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33869" y="2150100"/>
            <a:ext cx="141360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683967" y="46392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683967" y="4105900"/>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06969" y="3969234"/>
            <a:ext cx="141360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857367" y="2765851"/>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857367" y="2232484"/>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368134" y="2168085"/>
            <a:ext cx="141360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875500" y="46444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875500" y="4111085"/>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03100" y="3998434"/>
            <a:ext cx="1359600"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489033"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2" name="Google Shape;352;p13"/>
          <p:cNvSpPr/>
          <p:nvPr/>
        </p:nvSpPr>
        <p:spPr>
          <a:xfrm rot="10800000" flipH="1">
            <a:off x="-100967"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3" name="Google Shape;353;p13"/>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4" name="Google Shape;354;p13"/>
          <p:cNvSpPr/>
          <p:nvPr/>
        </p:nvSpPr>
        <p:spPr>
          <a:xfrm rot="10800000">
            <a:off x="9923307" y="6277566"/>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5" name="Google Shape;355;p13"/>
          <p:cNvSpPr/>
          <p:nvPr/>
        </p:nvSpPr>
        <p:spPr>
          <a:xfrm rot="10800000">
            <a:off x="1830047" y="107910"/>
            <a:ext cx="399720"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6" name="Google Shape;356;p13"/>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7" name="Google Shape;357;p13"/>
          <p:cNvSpPr/>
          <p:nvPr/>
        </p:nvSpPr>
        <p:spPr>
          <a:xfrm rot="-7769342">
            <a:off x="670702" y="4592382"/>
            <a:ext cx="281621" cy="30102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8" name="Google Shape;358;p13"/>
          <p:cNvSpPr/>
          <p:nvPr/>
        </p:nvSpPr>
        <p:spPr>
          <a:xfrm rot="-6939360">
            <a:off x="11419820" y="1813829"/>
            <a:ext cx="303447" cy="32440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9" name="Google Shape;359;p13"/>
          <p:cNvSpPr/>
          <p:nvPr/>
        </p:nvSpPr>
        <p:spPr>
          <a:xfrm>
            <a:off x="127619" y="168780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0" name="Google Shape;360;p13"/>
          <p:cNvSpPr/>
          <p:nvPr/>
        </p:nvSpPr>
        <p:spPr>
          <a:xfrm>
            <a:off x="381620" y="5311444"/>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1" name="Google Shape;361;p13"/>
          <p:cNvSpPr/>
          <p:nvPr/>
        </p:nvSpPr>
        <p:spPr>
          <a:xfrm>
            <a:off x="245977" y="5588966"/>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2" name="Google Shape;362;p13"/>
          <p:cNvSpPr/>
          <p:nvPr/>
        </p:nvSpPr>
        <p:spPr>
          <a:xfrm>
            <a:off x="470641" y="550294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3" name="Google Shape;363;p13"/>
          <p:cNvSpPr/>
          <p:nvPr/>
        </p:nvSpPr>
        <p:spPr>
          <a:xfrm>
            <a:off x="356120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4" name="Google Shape;364;p13"/>
          <p:cNvSpPr/>
          <p:nvPr/>
        </p:nvSpPr>
        <p:spPr>
          <a:xfrm>
            <a:off x="-215391" y="3996391"/>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5" name="Google Shape;365;p13"/>
          <p:cNvSpPr/>
          <p:nvPr/>
        </p:nvSpPr>
        <p:spPr>
          <a:xfrm>
            <a:off x="139656" y="424447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6" name="Google Shape;366;p13"/>
          <p:cNvSpPr/>
          <p:nvPr/>
        </p:nvSpPr>
        <p:spPr>
          <a:xfrm>
            <a:off x="3166037" y="-9112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7" name="Google Shape;367;p13"/>
          <p:cNvSpPr/>
          <p:nvPr/>
        </p:nvSpPr>
        <p:spPr>
          <a:xfrm>
            <a:off x="237132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8" name="Google Shape;368;p13"/>
          <p:cNvSpPr/>
          <p:nvPr/>
        </p:nvSpPr>
        <p:spPr>
          <a:xfrm rot="10800000">
            <a:off x="11687838" y="4622363"/>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9" name="Google Shape;369;p13"/>
          <p:cNvSpPr/>
          <p:nvPr/>
        </p:nvSpPr>
        <p:spPr>
          <a:xfrm rot="10800000">
            <a:off x="11670563" y="154474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0" name="Google Shape;370;p13"/>
          <p:cNvSpPr/>
          <p:nvPr/>
        </p:nvSpPr>
        <p:spPr>
          <a:xfrm rot="10800000">
            <a:off x="11806207" y="126722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1" name="Google Shape;371;p13"/>
          <p:cNvSpPr/>
          <p:nvPr/>
        </p:nvSpPr>
        <p:spPr>
          <a:xfrm rot="10800000">
            <a:off x="11670569" y="654867"/>
            <a:ext cx="106312"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2" name="Google Shape;372;p13"/>
          <p:cNvSpPr/>
          <p:nvPr/>
        </p:nvSpPr>
        <p:spPr>
          <a:xfrm rot="10800000">
            <a:off x="11581542" y="1353252"/>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3" name="Google Shape;373;p13"/>
          <p:cNvSpPr/>
          <p:nvPr/>
        </p:nvSpPr>
        <p:spPr>
          <a:xfrm rot="10800000">
            <a:off x="849098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4" name="Google Shape;374;p13"/>
          <p:cNvSpPr/>
          <p:nvPr/>
        </p:nvSpPr>
        <p:spPr>
          <a:xfrm rot="10800000">
            <a:off x="12030848" y="2688878"/>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5" name="Google Shape;375;p13"/>
          <p:cNvSpPr/>
          <p:nvPr/>
        </p:nvSpPr>
        <p:spPr>
          <a:xfrm rot="10800000">
            <a:off x="11912527" y="261172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6" name="Google Shape;376;p13"/>
          <p:cNvSpPr/>
          <p:nvPr/>
        </p:nvSpPr>
        <p:spPr>
          <a:xfrm rot="10800000">
            <a:off x="8649420" y="6776394"/>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7" name="Google Shape;377;p13"/>
          <p:cNvSpPr/>
          <p:nvPr/>
        </p:nvSpPr>
        <p:spPr>
          <a:xfrm rot="10800000">
            <a:off x="968086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769252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08"/>
        <p:cNvGrpSpPr/>
        <p:nvPr/>
      </p:nvGrpSpPr>
      <p:grpSpPr>
        <a:xfrm>
          <a:off x="0" y="0"/>
          <a:ext cx="0" cy="0"/>
          <a:chOff x="0" y="0"/>
          <a:chExt cx="0" cy="0"/>
        </a:xfrm>
      </p:grpSpPr>
      <p:sp>
        <p:nvSpPr>
          <p:cNvPr id="409" name="Google Shape;409;p15"/>
          <p:cNvSpPr/>
          <p:nvPr/>
        </p:nvSpPr>
        <p:spPr>
          <a:xfrm rot="-5400000">
            <a:off x="10607411" y="5179830"/>
            <a:ext cx="1886323" cy="173470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410" name="Google Shape;410;p15"/>
          <p:cNvSpPr/>
          <p:nvPr/>
        </p:nvSpPr>
        <p:spPr>
          <a:xfrm rot="10800000" flipH="1">
            <a:off x="-184264" y="-129665"/>
            <a:ext cx="1818764" cy="167257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411" name="Google Shape;411;p15"/>
          <p:cNvSpPr txBox="1">
            <a:spLocks noGrp="1"/>
          </p:cNvSpPr>
          <p:nvPr>
            <p:ph type="title"/>
          </p:nvPr>
        </p:nvSpPr>
        <p:spPr>
          <a:xfrm>
            <a:off x="1170034" y="560937"/>
            <a:ext cx="9825200" cy="661599"/>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5"/>
          <p:cNvSpPr txBox="1">
            <a:spLocks noGrp="1"/>
          </p:cNvSpPr>
          <p:nvPr>
            <p:ph type="subTitle" idx="1"/>
          </p:nvPr>
        </p:nvSpPr>
        <p:spPr>
          <a:xfrm>
            <a:off x="1015600" y="2161733"/>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3" name="Google Shape;413;p15"/>
          <p:cNvSpPr txBox="1">
            <a:spLocks noGrp="1"/>
          </p:cNvSpPr>
          <p:nvPr>
            <p:ph type="subTitle" idx="2"/>
          </p:nvPr>
        </p:nvSpPr>
        <p:spPr>
          <a:xfrm>
            <a:off x="1015600" y="1628367"/>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4" name="Google Shape;414;p15"/>
          <p:cNvSpPr txBox="1">
            <a:spLocks noGrp="1"/>
          </p:cNvSpPr>
          <p:nvPr>
            <p:ph type="subTitle" idx="3"/>
          </p:nvPr>
        </p:nvSpPr>
        <p:spPr>
          <a:xfrm>
            <a:off x="1044375" y="5232001"/>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5" name="Google Shape;415;p15"/>
          <p:cNvSpPr txBox="1">
            <a:spLocks noGrp="1"/>
          </p:cNvSpPr>
          <p:nvPr>
            <p:ph type="subTitle" idx="4"/>
          </p:nvPr>
        </p:nvSpPr>
        <p:spPr>
          <a:xfrm>
            <a:off x="1044384" y="4698634"/>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15"/>
          <p:cNvSpPr txBox="1">
            <a:spLocks noGrp="1"/>
          </p:cNvSpPr>
          <p:nvPr>
            <p:ph type="subTitle" idx="5"/>
          </p:nvPr>
        </p:nvSpPr>
        <p:spPr>
          <a:xfrm>
            <a:off x="8476600" y="2161733"/>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7" name="Google Shape;417;p15"/>
          <p:cNvSpPr txBox="1">
            <a:spLocks noGrp="1"/>
          </p:cNvSpPr>
          <p:nvPr>
            <p:ph type="subTitle" idx="6"/>
          </p:nvPr>
        </p:nvSpPr>
        <p:spPr>
          <a:xfrm>
            <a:off x="8476600" y="1628367"/>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15"/>
          <p:cNvSpPr txBox="1">
            <a:spLocks noGrp="1"/>
          </p:cNvSpPr>
          <p:nvPr>
            <p:ph type="subTitle" idx="7"/>
          </p:nvPr>
        </p:nvSpPr>
        <p:spPr>
          <a:xfrm>
            <a:off x="1015600" y="3696868"/>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9" name="Google Shape;419;p15"/>
          <p:cNvSpPr txBox="1">
            <a:spLocks noGrp="1"/>
          </p:cNvSpPr>
          <p:nvPr>
            <p:ph type="subTitle" idx="8"/>
          </p:nvPr>
        </p:nvSpPr>
        <p:spPr>
          <a:xfrm>
            <a:off x="1015600" y="3163501"/>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15"/>
          <p:cNvSpPr txBox="1">
            <a:spLocks noGrp="1"/>
          </p:cNvSpPr>
          <p:nvPr>
            <p:ph type="subTitle" idx="9"/>
          </p:nvPr>
        </p:nvSpPr>
        <p:spPr>
          <a:xfrm>
            <a:off x="8476600" y="5232001"/>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1" name="Google Shape;421;p15"/>
          <p:cNvSpPr txBox="1">
            <a:spLocks noGrp="1"/>
          </p:cNvSpPr>
          <p:nvPr>
            <p:ph type="subTitle" idx="13"/>
          </p:nvPr>
        </p:nvSpPr>
        <p:spPr>
          <a:xfrm>
            <a:off x="8476600" y="4698634"/>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2" name="Google Shape;422;p15"/>
          <p:cNvSpPr txBox="1">
            <a:spLocks noGrp="1"/>
          </p:cNvSpPr>
          <p:nvPr>
            <p:ph type="subTitle" idx="14"/>
          </p:nvPr>
        </p:nvSpPr>
        <p:spPr>
          <a:xfrm>
            <a:off x="8476600" y="3696868"/>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3" name="Google Shape;423;p15"/>
          <p:cNvSpPr txBox="1">
            <a:spLocks noGrp="1"/>
          </p:cNvSpPr>
          <p:nvPr>
            <p:ph type="subTitle" idx="15"/>
          </p:nvPr>
        </p:nvSpPr>
        <p:spPr>
          <a:xfrm>
            <a:off x="8476600" y="3163501"/>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4" name="Google Shape;424;p15"/>
          <p:cNvGrpSpPr/>
          <p:nvPr/>
        </p:nvGrpSpPr>
        <p:grpSpPr>
          <a:xfrm rot="5400000">
            <a:off x="9547637" y="171174"/>
            <a:ext cx="2654262" cy="2466446"/>
            <a:chOff x="817100" y="238125"/>
            <a:chExt cx="5912375" cy="5495644"/>
          </a:xfrm>
        </p:grpSpPr>
        <p:sp>
          <p:nvSpPr>
            <p:cNvPr id="425" name="Google Shape;425;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2" name="Google Shape;442;p15"/>
          <p:cNvGrpSpPr/>
          <p:nvPr/>
        </p:nvGrpSpPr>
        <p:grpSpPr>
          <a:xfrm rot="10800000" flipH="1">
            <a:off x="90373" y="4316778"/>
            <a:ext cx="2654262" cy="2466445"/>
            <a:chOff x="817100" y="238125"/>
            <a:chExt cx="5912375" cy="5495644"/>
          </a:xfrm>
        </p:grpSpPr>
        <p:sp>
          <p:nvSpPr>
            <p:cNvPr id="443" name="Google Shape;443;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3323469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605" name="Google Shape;605;p21"/>
          <p:cNvSpPr/>
          <p:nvPr/>
        </p:nvSpPr>
        <p:spPr>
          <a:xfrm rot="10800000" flipH="1">
            <a:off x="-100964" y="-90837"/>
            <a:ext cx="1688201"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606" name="Google Shape;606;p21"/>
          <p:cNvSpPr txBox="1">
            <a:spLocks noGrp="1"/>
          </p:cNvSpPr>
          <p:nvPr>
            <p:ph type="title"/>
          </p:nvPr>
        </p:nvSpPr>
        <p:spPr>
          <a:xfrm>
            <a:off x="415600" y="559833"/>
            <a:ext cx="11360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47637" y="171174"/>
            <a:ext cx="2654262" cy="246644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25" name="Google Shape;625;p21"/>
          <p:cNvGrpSpPr/>
          <p:nvPr/>
        </p:nvGrpSpPr>
        <p:grpSpPr>
          <a:xfrm rot="10800000" flipH="1">
            <a:off x="90373" y="4316778"/>
            <a:ext cx="2654262"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71843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3"/>
        <p:cNvGrpSpPr/>
        <p:nvPr/>
      </p:nvGrpSpPr>
      <p:grpSpPr>
        <a:xfrm>
          <a:off x="0" y="0"/>
          <a:ext cx="0" cy="0"/>
          <a:chOff x="0" y="0"/>
          <a:chExt cx="0" cy="0"/>
        </a:xfrm>
      </p:grpSpPr>
      <p:sp>
        <p:nvSpPr>
          <p:cNvPr id="684" name="Google Shape;684;p23"/>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685" name="Google Shape;685;p23"/>
          <p:cNvSpPr/>
          <p:nvPr/>
        </p:nvSpPr>
        <p:spPr>
          <a:xfrm rot="10800000" flipH="1">
            <a:off x="-100966" y="-90926"/>
            <a:ext cx="1654043" cy="152109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686" name="Google Shape;686;p23"/>
          <p:cNvSpPr txBox="1">
            <a:spLocks noGrp="1"/>
          </p:cNvSpPr>
          <p:nvPr>
            <p:ph type="title"/>
          </p:nvPr>
        </p:nvSpPr>
        <p:spPr>
          <a:xfrm>
            <a:off x="1978034" y="559767"/>
            <a:ext cx="82116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7" name="Google Shape;687;p23"/>
          <p:cNvGrpSpPr/>
          <p:nvPr/>
        </p:nvGrpSpPr>
        <p:grpSpPr>
          <a:xfrm rot="5400000">
            <a:off x="9547637" y="171174"/>
            <a:ext cx="2654262" cy="2466446"/>
            <a:chOff x="817100" y="238125"/>
            <a:chExt cx="5912375" cy="5495644"/>
          </a:xfrm>
        </p:grpSpPr>
        <p:sp>
          <p:nvSpPr>
            <p:cNvPr id="688" name="Google Shape;688;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9" name="Google Shape;689;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7" name="Google Shape;697;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8" name="Google Shape;698;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9" name="Google Shape;699;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05" name="Google Shape;705;p23"/>
          <p:cNvGrpSpPr/>
          <p:nvPr/>
        </p:nvGrpSpPr>
        <p:grpSpPr>
          <a:xfrm rot="10800000" flipH="1">
            <a:off x="90373" y="4316778"/>
            <a:ext cx="2654262" cy="2466445"/>
            <a:chOff x="817100" y="238125"/>
            <a:chExt cx="5912375" cy="5495644"/>
          </a:xfrm>
        </p:grpSpPr>
        <p:sp>
          <p:nvSpPr>
            <p:cNvPr id="706" name="Google Shape;706;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3" name="Google Shape;713;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4" name="Google Shape;714;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2" name="Google Shape;722;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2936703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428136" y="15433"/>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9"/>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04142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4"/>
        <p:cNvGrpSpPr/>
        <p:nvPr/>
      </p:nvGrpSpPr>
      <p:grpSpPr>
        <a:xfrm>
          <a:off x="0" y="0"/>
          <a:ext cx="0" cy="0"/>
          <a:chOff x="0" y="0"/>
          <a:chExt cx="0" cy="0"/>
        </a:xfrm>
      </p:grpSpPr>
      <p:sp>
        <p:nvSpPr>
          <p:cNvPr id="195" name="Google Shape;195;p6"/>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6" name="Google Shape;196;p6"/>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7" name="Google Shape;197;p6"/>
          <p:cNvSpPr txBox="1">
            <a:spLocks noGrp="1"/>
          </p:cNvSpPr>
          <p:nvPr>
            <p:ph type="title"/>
          </p:nvPr>
        </p:nvSpPr>
        <p:spPr>
          <a:xfrm>
            <a:off x="1147734" y="562300"/>
            <a:ext cx="98832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3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8" name="Google Shape;198;p6"/>
          <p:cNvGrpSpPr/>
          <p:nvPr/>
        </p:nvGrpSpPr>
        <p:grpSpPr>
          <a:xfrm rot="-5400000" flipH="1">
            <a:off x="-3541" y="171174"/>
            <a:ext cx="2654262" cy="2466446"/>
            <a:chOff x="817100" y="238125"/>
            <a:chExt cx="5912375" cy="5495644"/>
          </a:xfrm>
        </p:grpSpPr>
        <p:sp>
          <p:nvSpPr>
            <p:cNvPr id="199" name="Google Shape;199;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6"/>
          <p:cNvGrpSpPr/>
          <p:nvPr/>
        </p:nvGrpSpPr>
        <p:grpSpPr>
          <a:xfrm rot="10800000">
            <a:off x="9453729" y="4316778"/>
            <a:ext cx="2654262" cy="2466445"/>
            <a:chOff x="817100" y="238125"/>
            <a:chExt cx="5912375" cy="5495644"/>
          </a:xfrm>
        </p:grpSpPr>
        <p:sp>
          <p:nvSpPr>
            <p:cNvPr id="217" name="Google Shape;217;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2442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1"/>
            <a:ext cx="278024" cy="291558"/>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5"/>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73" y="42036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6" y="18599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3"/>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12670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68"/>
        <p:cNvGrpSpPr/>
        <p:nvPr/>
      </p:nvGrpSpPr>
      <p:grpSpPr>
        <a:xfrm>
          <a:off x="0" y="0"/>
          <a:ext cx="0" cy="0"/>
          <a:chOff x="0" y="0"/>
          <a:chExt cx="0" cy="0"/>
        </a:xfrm>
      </p:grpSpPr>
      <p:grpSp>
        <p:nvGrpSpPr>
          <p:cNvPr id="969" name="Google Shape;969;p29"/>
          <p:cNvGrpSpPr/>
          <p:nvPr/>
        </p:nvGrpSpPr>
        <p:grpSpPr>
          <a:xfrm rot="5400000">
            <a:off x="9547637" y="171174"/>
            <a:ext cx="2654262"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73" y="4316778"/>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7"/>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3"/>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5909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4"/>
            <a:ext cx="2844800" cy="365125"/>
          </a:xfrm>
          <a:prstGeom prst="rect">
            <a:avLst/>
          </a:prstGeom>
        </p:spPr>
        <p:txBody>
          <a:bodyPr lIns="91414" tIns="45707" rIns="91414" bIns="45707"/>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a:xfrm>
            <a:off x="4165603" y="6356354"/>
            <a:ext cx="3860800"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690997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12/23/2025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387956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C1539B-86BF-B75C-432C-2CF5DB379A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A9591A2-0980-3637-7A3B-86D2B0B4C5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D4B5CFE-DB61-3945-950C-100A7436C821}"/>
              </a:ext>
            </a:extLst>
          </p:cNvPr>
          <p:cNvSpPr>
            <a:spLocks noGrp="1"/>
          </p:cNvSpPr>
          <p:nvPr>
            <p:ph type="dt" sz="half" idx="10"/>
          </p:nvPr>
        </p:nvSpPr>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27B73E24-02D4-0619-7853-B6EB472A9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AE06F7-1311-C6A2-5076-EC61C95E9DBF}"/>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667653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7BE3-4034-A73E-7BF3-6CCD45E31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49B60C-605F-B2A2-2FED-30A0F0018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53E06-43C7-E1A7-B2BB-EE568C3B8171}"/>
              </a:ext>
            </a:extLst>
          </p:cNvPr>
          <p:cNvSpPr>
            <a:spLocks noGrp="1"/>
          </p:cNvSpPr>
          <p:nvPr>
            <p:ph type="dt" sz="half" idx="10"/>
          </p:nvPr>
        </p:nvSpPr>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2B541051-CE5E-7861-A6E6-A8DAB132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EB6F56-1BBF-2E01-CF5C-76AE34E7F489}"/>
              </a:ext>
            </a:extLst>
          </p:cNvPr>
          <p:cNvSpPr>
            <a:spLocks noGrp="1"/>
          </p:cNvSpPr>
          <p:nvPr>
            <p:ph type="sldNum" sz="quarter" idx="12"/>
          </p:nvPr>
        </p:nvSpPr>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xmlns=""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xmlns=""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30701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E9703-BA14-2139-DB07-1E0248DDA2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996B3AD-F7C5-2BF5-15DB-1688B7CDA4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A4DFB6A-67A6-A934-F65A-C3D8A6E7B312}"/>
              </a:ext>
            </a:extLst>
          </p:cNvPr>
          <p:cNvSpPr>
            <a:spLocks noGrp="1"/>
          </p:cNvSpPr>
          <p:nvPr>
            <p:ph type="dt" sz="half" idx="10"/>
          </p:nvPr>
        </p:nvSpPr>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7B90375E-47DA-F758-78E5-91786E82D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597AE8-0686-36CE-086F-29D8908F61E9}"/>
              </a:ext>
            </a:extLst>
          </p:cNvPr>
          <p:cNvSpPr>
            <a:spLocks noGrp="1"/>
          </p:cNvSpPr>
          <p:nvPr>
            <p:ph type="sldNum" sz="quarter" idx="12"/>
          </p:nvPr>
        </p:nvSpPr>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xmlns=""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xmlns=""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4450627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xmlns=""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xmlns=""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0418793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9BDE6C-63F6-6C80-0C5C-F94C241B82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D771796-7844-DB85-EB38-F26A7D5506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79AA1C8-CCC6-B84B-C1FA-888C5BABD1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D108E28-627F-2D44-D81C-6C15BF2C5C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C13AE90-3BBD-87A3-D638-61782525EB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C733959-FCA8-A66D-B92F-DB0EB64CBF55}"/>
              </a:ext>
            </a:extLst>
          </p:cNvPr>
          <p:cNvSpPr>
            <a:spLocks noGrp="1"/>
          </p:cNvSpPr>
          <p:nvPr>
            <p:ph type="dt" sz="half" idx="10"/>
          </p:nvPr>
        </p:nvSpPr>
        <p:spPr/>
        <p:txBody>
          <a:bodyPr/>
          <a:lstStyle/>
          <a:p>
            <a:fld id="{92A317B5-4BF7-47E9-A415-BC2FEE3B2F96}" type="datetimeFigureOut">
              <a:rPr lang="en-US" smtClean="0"/>
              <a:t>12/23/2025</a:t>
            </a:fld>
            <a:endParaRPr lang="en-US"/>
          </a:p>
        </p:txBody>
      </p:sp>
      <p:sp>
        <p:nvSpPr>
          <p:cNvPr id="8" name="Footer Placeholder 7">
            <a:extLst>
              <a:ext uri="{FF2B5EF4-FFF2-40B4-BE49-F238E27FC236}">
                <a16:creationId xmlns:a16="http://schemas.microsoft.com/office/drawing/2014/main" xmlns="" id="{DE6F3A65-CA66-5E81-4BA7-18FD2BD728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2E077C3-116D-597C-5AB0-C82C90A9E04C}"/>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5396619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171315-9374-42B2-CA36-BC3536D176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16AC519-3402-D6B5-0D85-7ED734439BD1}"/>
              </a:ext>
            </a:extLst>
          </p:cNvPr>
          <p:cNvSpPr>
            <a:spLocks noGrp="1"/>
          </p:cNvSpPr>
          <p:nvPr>
            <p:ph type="dt" sz="half" idx="10"/>
          </p:nvPr>
        </p:nvSpPr>
        <p:spPr/>
        <p:txBody>
          <a:bodyPr/>
          <a:lstStyle/>
          <a:p>
            <a:fld id="{92A317B5-4BF7-47E9-A415-BC2FEE3B2F96}" type="datetimeFigureOut">
              <a:rPr lang="en-US" smtClean="0"/>
              <a:t>12/23/2025</a:t>
            </a:fld>
            <a:endParaRPr lang="en-US"/>
          </a:p>
        </p:txBody>
      </p:sp>
      <p:sp>
        <p:nvSpPr>
          <p:cNvPr id="4" name="Footer Placeholder 3">
            <a:extLst>
              <a:ext uri="{FF2B5EF4-FFF2-40B4-BE49-F238E27FC236}">
                <a16:creationId xmlns:a16="http://schemas.microsoft.com/office/drawing/2014/main" xmlns="" id="{AD83A296-B661-19CE-BBED-C2ABB7B0B6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A7D5BE-52F4-EFEE-7C09-54E73E8DBD40}"/>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2608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4"/>
        <p:cNvGrpSpPr/>
        <p:nvPr/>
      </p:nvGrpSpPr>
      <p:grpSpPr>
        <a:xfrm>
          <a:off x="0" y="0"/>
          <a:ext cx="0" cy="0"/>
          <a:chOff x="0" y="0"/>
          <a:chExt cx="0" cy="0"/>
        </a:xfrm>
      </p:grpSpPr>
      <p:sp>
        <p:nvSpPr>
          <p:cNvPr id="235" name="Google Shape;235;p7"/>
          <p:cNvSpPr/>
          <p:nvPr/>
        </p:nvSpPr>
        <p:spPr>
          <a:xfrm rot="5400000">
            <a:off x="-234015" y="-38686"/>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666" tIns="121666" rIns="121666" bIns="121666"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5" y="1290835"/>
            <a:ext cx="6186529" cy="568927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8" name="Google Shape;238;p7"/>
          <p:cNvSpPr txBox="1">
            <a:spLocks noGrp="1"/>
          </p:cNvSpPr>
          <p:nvPr>
            <p:ph type="subTitle" idx="1"/>
          </p:nvPr>
        </p:nvSpPr>
        <p:spPr>
          <a:xfrm>
            <a:off x="6452200" y="1523202"/>
            <a:ext cx="4368800" cy="3811600"/>
          </a:xfrm>
          <a:prstGeom prst="rect">
            <a:avLst/>
          </a:prstGeom>
        </p:spPr>
        <p:txBody>
          <a:bodyPr spcFirstLastPara="1" wrap="square" lIns="121666" tIns="121666" rIns="121666" bIns="121666"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30" y="4257204"/>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24757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F44B879-72FA-A95E-E2A7-A6269E4C2861}"/>
              </a:ext>
            </a:extLst>
          </p:cNvPr>
          <p:cNvSpPr>
            <a:spLocks noGrp="1"/>
          </p:cNvSpPr>
          <p:nvPr>
            <p:ph type="dt" sz="half" idx="10"/>
          </p:nvPr>
        </p:nvSpPr>
        <p:spPr/>
        <p:txBody>
          <a:bodyPr/>
          <a:lstStyle/>
          <a:p>
            <a:fld id="{92A317B5-4BF7-47E9-A415-BC2FEE3B2F96}" type="datetimeFigureOut">
              <a:rPr lang="en-US" smtClean="0"/>
              <a:t>12/23/2025</a:t>
            </a:fld>
            <a:endParaRPr lang="en-US"/>
          </a:p>
        </p:txBody>
      </p:sp>
      <p:sp>
        <p:nvSpPr>
          <p:cNvPr id="3" name="Footer Placeholder 2">
            <a:extLst>
              <a:ext uri="{FF2B5EF4-FFF2-40B4-BE49-F238E27FC236}">
                <a16:creationId xmlns:a16="http://schemas.microsoft.com/office/drawing/2014/main" xmlns="" id="{2C50A52C-DE84-7CDA-4D8C-3803326404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0EBCB7D-379E-BB84-1B0E-B2424B6BF58B}"/>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260644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C2A9B4-7B15-ACE4-7D69-A2713CDD11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8DB7BE3-906F-F433-76AB-981A4BDAB6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94556D7-9B32-617A-9617-493136D7B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9AB4C4-CE0E-273A-BCA3-A73E6BBF3A3E}"/>
              </a:ext>
            </a:extLst>
          </p:cNvPr>
          <p:cNvSpPr>
            <a:spLocks noGrp="1"/>
          </p:cNvSpPr>
          <p:nvPr>
            <p:ph type="dt" sz="half" idx="10"/>
          </p:nvPr>
        </p:nvSpPr>
        <p:spPr/>
        <p:txBody>
          <a:bodyPr/>
          <a:lstStyle/>
          <a:p>
            <a:fld id="{92A317B5-4BF7-47E9-A415-BC2FEE3B2F96}" type="datetimeFigureOut">
              <a:rPr lang="en-US" smtClean="0"/>
              <a:t>12/23/2025</a:t>
            </a:fld>
            <a:endParaRPr lang="en-US"/>
          </a:p>
        </p:txBody>
      </p:sp>
      <p:sp>
        <p:nvSpPr>
          <p:cNvPr id="6" name="Footer Placeholder 5">
            <a:extLst>
              <a:ext uri="{FF2B5EF4-FFF2-40B4-BE49-F238E27FC236}">
                <a16:creationId xmlns:a16="http://schemas.microsoft.com/office/drawing/2014/main" xmlns="" id="{40B1437A-A64E-7D5F-F7C4-59B077882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F745A35-7470-C567-7B64-E5B5E85C55FC}"/>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0718864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1AC6EA-0C14-F5E8-D539-B0D892245E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2E945B-18E5-1D4C-D60E-2083540D29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F3FE6E-2F48-6FB7-CFF6-27114F37D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8B69E4-B19E-D32A-08D8-E2AEA37AE890}"/>
              </a:ext>
            </a:extLst>
          </p:cNvPr>
          <p:cNvSpPr>
            <a:spLocks noGrp="1"/>
          </p:cNvSpPr>
          <p:nvPr>
            <p:ph type="dt" sz="half" idx="10"/>
          </p:nvPr>
        </p:nvSpPr>
        <p:spPr/>
        <p:txBody>
          <a:bodyPr/>
          <a:lstStyle/>
          <a:p>
            <a:fld id="{92A317B5-4BF7-47E9-A415-BC2FEE3B2F96}" type="datetimeFigureOut">
              <a:rPr lang="en-US" smtClean="0"/>
              <a:t>12/23/2025</a:t>
            </a:fld>
            <a:endParaRPr lang="en-US"/>
          </a:p>
        </p:txBody>
      </p:sp>
      <p:sp>
        <p:nvSpPr>
          <p:cNvPr id="6" name="Footer Placeholder 5">
            <a:extLst>
              <a:ext uri="{FF2B5EF4-FFF2-40B4-BE49-F238E27FC236}">
                <a16:creationId xmlns:a16="http://schemas.microsoft.com/office/drawing/2014/main" xmlns="" id="{F15A7F5D-5141-7DC7-AB9B-EEF2A95627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E9DAA7-2B21-0BA9-BA69-8C106473AB93}"/>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6328560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9B8256-A6E5-010F-CC12-F4991E1729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00A7EDA-5B8E-451F-A1AB-33AC778CDD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1DD76F-CF45-080A-2F19-7F25D7BCDD3D}"/>
              </a:ext>
            </a:extLst>
          </p:cNvPr>
          <p:cNvSpPr>
            <a:spLocks noGrp="1"/>
          </p:cNvSpPr>
          <p:nvPr>
            <p:ph type="dt" sz="half" idx="10"/>
          </p:nvPr>
        </p:nvSpPr>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D81B92FE-FA3C-0068-7EA5-DFDA0F75F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FC70588-96AD-C383-4500-771B280A620A}"/>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8455783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D850DD1-1EE9-B448-BDC2-1C9EC1DE4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DD6A2C1-1EF8-22ED-871B-F12D655130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76DE07-AA90-8262-2375-DD304B701A72}"/>
              </a:ext>
            </a:extLst>
          </p:cNvPr>
          <p:cNvSpPr>
            <a:spLocks noGrp="1"/>
          </p:cNvSpPr>
          <p:nvPr>
            <p:ph type="dt" sz="half" idx="10"/>
          </p:nvPr>
        </p:nvSpPr>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9FDB1246-0BFF-7D6F-15CA-1FFC07A1A8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6E3DDD-C955-1C34-0385-37FA11B4210D}"/>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1431797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9031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967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17245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65010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0238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7"/>
        <p:cNvGrpSpPr/>
        <p:nvPr/>
      </p:nvGrpSpPr>
      <p:grpSpPr>
        <a:xfrm>
          <a:off x="0" y="0"/>
          <a:ext cx="0" cy="0"/>
          <a:chOff x="0" y="0"/>
          <a:chExt cx="0" cy="0"/>
        </a:xfrm>
      </p:grpSpPr>
      <p:sp>
        <p:nvSpPr>
          <p:cNvPr id="258" name="Google Shape;258;p8"/>
          <p:cNvSpPr/>
          <p:nvPr/>
        </p:nvSpPr>
        <p:spPr>
          <a:xfrm>
            <a:off x="2083667" y="1419602"/>
            <a:ext cx="803520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12267" y="1977401"/>
            <a:ext cx="6378000"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0967"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489033"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576606" y="1582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244927" y="66400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778226" y="28735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0970460" y="2548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555777" y="664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7957560" y="650739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300293" y="52262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576594" y="51591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18594" y="407533"/>
            <a:ext cx="4030323"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99318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8142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048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06706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76538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4661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32652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08"/>
        <p:cNvGrpSpPr/>
        <p:nvPr/>
      </p:nvGrpSpPr>
      <p:grpSpPr>
        <a:xfrm>
          <a:off x="0" y="0"/>
          <a:ext cx="0" cy="0"/>
          <a:chOff x="0" y="0"/>
          <a:chExt cx="0" cy="0"/>
        </a:xfrm>
      </p:grpSpPr>
      <p:sp>
        <p:nvSpPr>
          <p:cNvPr id="409" name="Google Shape;409;p15"/>
          <p:cNvSpPr/>
          <p:nvPr/>
        </p:nvSpPr>
        <p:spPr>
          <a:xfrm rot="-5400000">
            <a:off x="10607411" y="5179830"/>
            <a:ext cx="1886323" cy="173470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0" name="Google Shape;410;p15"/>
          <p:cNvSpPr/>
          <p:nvPr/>
        </p:nvSpPr>
        <p:spPr>
          <a:xfrm rot="10800000" flipH="1">
            <a:off x="-184264" y="-129665"/>
            <a:ext cx="1818764" cy="167257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1" name="Google Shape;411;p15"/>
          <p:cNvSpPr txBox="1">
            <a:spLocks noGrp="1"/>
          </p:cNvSpPr>
          <p:nvPr>
            <p:ph type="title"/>
          </p:nvPr>
        </p:nvSpPr>
        <p:spPr>
          <a:xfrm>
            <a:off x="1170034" y="560937"/>
            <a:ext cx="9825200" cy="661599"/>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5"/>
          <p:cNvSpPr txBox="1">
            <a:spLocks noGrp="1"/>
          </p:cNvSpPr>
          <p:nvPr>
            <p:ph type="subTitle" idx="1"/>
          </p:nvPr>
        </p:nvSpPr>
        <p:spPr>
          <a:xfrm>
            <a:off x="1015600" y="2161733"/>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3" name="Google Shape;413;p15"/>
          <p:cNvSpPr txBox="1">
            <a:spLocks noGrp="1"/>
          </p:cNvSpPr>
          <p:nvPr>
            <p:ph type="subTitle" idx="2"/>
          </p:nvPr>
        </p:nvSpPr>
        <p:spPr>
          <a:xfrm>
            <a:off x="1015600" y="1628367"/>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4" name="Google Shape;414;p15"/>
          <p:cNvSpPr txBox="1">
            <a:spLocks noGrp="1"/>
          </p:cNvSpPr>
          <p:nvPr>
            <p:ph type="subTitle" idx="3"/>
          </p:nvPr>
        </p:nvSpPr>
        <p:spPr>
          <a:xfrm>
            <a:off x="1044375" y="5232001"/>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5" name="Google Shape;415;p15"/>
          <p:cNvSpPr txBox="1">
            <a:spLocks noGrp="1"/>
          </p:cNvSpPr>
          <p:nvPr>
            <p:ph type="subTitle" idx="4"/>
          </p:nvPr>
        </p:nvSpPr>
        <p:spPr>
          <a:xfrm>
            <a:off x="1044384" y="4698634"/>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15"/>
          <p:cNvSpPr txBox="1">
            <a:spLocks noGrp="1"/>
          </p:cNvSpPr>
          <p:nvPr>
            <p:ph type="subTitle" idx="5"/>
          </p:nvPr>
        </p:nvSpPr>
        <p:spPr>
          <a:xfrm>
            <a:off x="8476600" y="2161733"/>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7" name="Google Shape;417;p15"/>
          <p:cNvSpPr txBox="1">
            <a:spLocks noGrp="1"/>
          </p:cNvSpPr>
          <p:nvPr>
            <p:ph type="subTitle" idx="6"/>
          </p:nvPr>
        </p:nvSpPr>
        <p:spPr>
          <a:xfrm>
            <a:off x="8476600" y="1628367"/>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15"/>
          <p:cNvSpPr txBox="1">
            <a:spLocks noGrp="1"/>
          </p:cNvSpPr>
          <p:nvPr>
            <p:ph type="subTitle" idx="7"/>
          </p:nvPr>
        </p:nvSpPr>
        <p:spPr>
          <a:xfrm>
            <a:off x="1015600" y="3696868"/>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9" name="Google Shape;419;p15"/>
          <p:cNvSpPr txBox="1">
            <a:spLocks noGrp="1"/>
          </p:cNvSpPr>
          <p:nvPr>
            <p:ph type="subTitle" idx="8"/>
          </p:nvPr>
        </p:nvSpPr>
        <p:spPr>
          <a:xfrm>
            <a:off x="1015600" y="3163501"/>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15"/>
          <p:cNvSpPr txBox="1">
            <a:spLocks noGrp="1"/>
          </p:cNvSpPr>
          <p:nvPr>
            <p:ph type="subTitle" idx="9"/>
          </p:nvPr>
        </p:nvSpPr>
        <p:spPr>
          <a:xfrm>
            <a:off x="8476600" y="5232001"/>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1" name="Google Shape;421;p15"/>
          <p:cNvSpPr txBox="1">
            <a:spLocks noGrp="1"/>
          </p:cNvSpPr>
          <p:nvPr>
            <p:ph type="subTitle" idx="13"/>
          </p:nvPr>
        </p:nvSpPr>
        <p:spPr>
          <a:xfrm>
            <a:off x="8476600" y="4698634"/>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2" name="Google Shape;422;p15"/>
          <p:cNvSpPr txBox="1">
            <a:spLocks noGrp="1"/>
          </p:cNvSpPr>
          <p:nvPr>
            <p:ph type="subTitle" idx="14"/>
          </p:nvPr>
        </p:nvSpPr>
        <p:spPr>
          <a:xfrm>
            <a:off x="8476600" y="3696868"/>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3" name="Google Shape;423;p15"/>
          <p:cNvSpPr txBox="1">
            <a:spLocks noGrp="1"/>
          </p:cNvSpPr>
          <p:nvPr>
            <p:ph type="subTitle" idx="15"/>
          </p:nvPr>
        </p:nvSpPr>
        <p:spPr>
          <a:xfrm>
            <a:off x="8476600" y="3163501"/>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4" name="Google Shape;424;p15"/>
          <p:cNvGrpSpPr/>
          <p:nvPr/>
        </p:nvGrpSpPr>
        <p:grpSpPr>
          <a:xfrm rot="5400000">
            <a:off x="9547637" y="171174"/>
            <a:ext cx="2654262" cy="2466446"/>
            <a:chOff x="817100" y="238125"/>
            <a:chExt cx="5912375" cy="5495644"/>
          </a:xfrm>
        </p:grpSpPr>
        <p:sp>
          <p:nvSpPr>
            <p:cNvPr id="425" name="Google Shape;425;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5"/>
          <p:cNvGrpSpPr/>
          <p:nvPr/>
        </p:nvGrpSpPr>
        <p:grpSpPr>
          <a:xfrm rot="10800000" flipH="1">
            <a:off x="90373" y="4316778"/>
            <a:ext cx="2654262" cy="2466445"/>
            <a:chOff x="817100" y="238125"/>
            <a:chExt cx="5912375" cy="5495644"/>
          </a:xfrm>
        </p:grpSpPr>
        <p:sp>
          <p:nvSpPr>
            <p:cNvPr id="443" name="Google Shape;443;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53395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3"/>
        <p:cNvGrpSpPr/>
        <p:nvPr/>
      </p:nvGrpSpPr>
      <p:grpSpPr>
        <a:xfrm>
          <a:off x="0" y="0"/>
          <a:ext cx="0" cy="0"/>
          <a:chOff x="0" y="0"/>
          <a:chExt cx="0" cy="0"/>
        </a:xfrm>
      </p:grpSpPr>
      <p:sp>
        <p:nvSpPr>
          <p:cNvPr id="684" name="Google Shape;684;p23"/>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5" name="Google Shape;685;p23"/>
          <p:cNvSpPr/>
          <p:nvPr/>
        </p:nvSpPr>
        <p:spPr>
          <a:xfrm rot="10800000" flipH="1">
            <a:off x="-100966" y="-90926"/>
            <a:ext cx="1654043" cy="152109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6" name="Google Shape;686;p23"/>
          <p:cNvSpPr txBox="1">
            <a:spLocks noGrp="1"/>
          </p:cNvSpPr>
          <p:nvPr>
            <p:ph type="title"/>
          </p:nvPr>
        </p:nvSpPr>
        <p:spPr>
          <a:xfrm>
            <a:off x="1978034" y="559767"/>
            <a:ext cx="82116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7" name="Google Shape;687;p23"/>
          <p:cNvGrpSpPr/>
          <p:nvPr/>
        </p:nvGrpSpPr>
        <p:grpSpPr>
          <a:xfrm rot="5400000">
            <a:off x="9547637" y="171174"/>
            <a:ext cx="2654262" cy="2466446"/>
            <a:chOff x="817100" y="238125"/>
            <a:chExt cx="5912375" cy="5495644"/>
          </a:xfrm>
        </p:grpSpPr>
        <p:sp>
          <p:nvSpPr>
            <p:cNvPr id="688" name="Google Shape;688;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23"/>
          <p:cNvGrpSpPr/>
          <p:nvPr/>
        </p:nvGrpSpPr>
        <p:grpSpPr>
          <a:xfrm rot="10800000" flipH="1">
            <a:off x="90373" y="4316778"/>
            <a:ext cx="2654262" cy="2466445"/>
            <a:chOff x="817100" y="238125"/>
            <a:chExt cx="5912375" cy="5495644"/>
          </a:xfrm>
        </p:grpSpPr>
        <p:sp>
          <p:nvSpPr>
            <p:cNvPr id="706" name="Google Shape;706;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488593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5.jpe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17" Type="http://schemas.openxmlformats.org/officeDocument/2006/relationships/image" Target="../media/image4.png"/><Relationship Id="rId2" Type="http://schemas.openxmlformats.org/officeDocument/2006/relationships/slideLayout" Target="../slideLayouts/slideLayout55.xml"/><Relationship Id="rId16" Type="http://schemas.openxmlformats.org/officeDocument/2006/relationships/image" Target="../media/image9.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8.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xmlns=""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xmlns=""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xmlns=""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xmlns=""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xmlns=""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xmlns=""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xmlns=""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xmlns=""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xmlns=""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xmlns=""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xmlns=""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xmlns=""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xmlns=""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xmlns=""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xmlns=""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xmlns=""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xmlns=""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xmlns=""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xmlns=""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xmlns=""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xmlns=""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xmlns=""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xmlns=""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xmlns=""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xmlns=""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xmlns=""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xmlns=""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xmlns=""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xmlns=""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xmlns=""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xmlns=""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xmlns=""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xmlns=""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xmlns=""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xmlns=""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xmlns=""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xmlns=""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xmlns=""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xmlns=""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xmlns=""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xmlns=""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xmlns=""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xmlns=""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xmlns=""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xmlns=""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xmlns=""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xmlns=""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xmlns=""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xmlns=""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xmlns=""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xmlns=""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xmlns=""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xmlns=""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xmlns=""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xmlns=""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xmlns=""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xmlns=""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xmlns=""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xmlns=""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xmlns=""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xmlns=""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xmlns=""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xmlns=""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xmlns=""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xmlns=""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xmlns=""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xmlns=""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xmlns=""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xmlns=""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xmlns=""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xmlns=""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xmlns=""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xmlns=""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xmlns=""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xmlns=""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xmlns=""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xmlns=""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xmlns=""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xmlns=""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xmlns=""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xmlns=""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xmlns=""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xmlns=""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xmlns=""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xmlns=""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xmlns=""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xmlns=""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xmlns=""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xmlns=""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xmlns=""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xmlns=""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xmlns=""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xmlns=""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xmlns=""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xmlns=""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xmlns=""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xmlns=""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xmlns=""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xmlns=""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xmlns=""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xmlns=""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xmlns=""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xmlns=""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xmlns=""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xmlns=""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xmlns=""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xmlns=""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xmlns=""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xmlns=""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xmlns=""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xmlns=""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xmlns=""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xmlns=""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xmlns=""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xmlns=""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xmlns=""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xmlns=""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xmlns=""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xmlns=""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xmlns=""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xmlns=""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xmlns=""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xmlns=""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xmlns=""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xmlns=""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xmlns=""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xmlns=""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xmlns=""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xmlns=""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xmlns=""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xmlns=""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xmlns=""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xmlns=""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xmlns=""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xmlns=""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xmlns=""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xmlns=""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xmlns=""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xmlns=""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xmlns=""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xmlns=""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xmlns=""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xmlns=""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xmlns=""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xmlns=""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xmlns=""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xmlns=""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xmlns=""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xmlns=""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xmlns=""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xmlns=""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xmlns=""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xmlns=""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xmlns=""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xmlns=""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xmlns=""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xmlns=""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xmlns=""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xmlns=""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xmlns=""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xmlns=""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xmlns=""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xmlns=""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xmlns=""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xmlns=""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xmlns=""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xmlns=""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xmlns=""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xmlns=""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xmlns=""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xmlns=""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xmlns=""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xmlns=""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xmlns=""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xmlns=""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xmlns=""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xmlns=""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xmlns=""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xmlns=""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xmlns=""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xmlns=""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xmlns=""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xmlns=""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xmlns=""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xmlns=""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xmlns=""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xmlns=""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xmlns=""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xmlns=""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xmlns=""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xmlns=""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xmlns=""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xmlns=""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xmlns=""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xmlns=""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xmlns=""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xmlns=""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xmlns=""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xmlns=""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xmlns=""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xmlns=""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xmlns=""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xmlns=""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xmlns=""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xmlns=""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xmlns=""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xmlns=""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xmlns=""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xmlns=""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xmlns=""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xmlns=""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xmlns=""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xmlns=""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xmlns=""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xmlns=""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xmlns=""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xmlns=""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xmlns=""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xmlns=""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xmlns=""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xmlns=""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xmlns=""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xmlns=""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xmlns=""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xmlns=""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xmlns=""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xmlns=""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xmlns=""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xmlns=""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xmlns=""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xmlns=""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xmlns=""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xmlns=""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xmlns=""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xmlns=""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xmlns=""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xmlns=""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xmlns=""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xmlns=""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xmlns=""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xmlns=""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xmlns=""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xmlns=""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xmlns=""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xmlns=""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xmlns=""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xmlns=""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xmlns=""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xmlns=""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xmlns=""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xmlns=""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xmlns=""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xmlns=""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xmlns=""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xmlns=""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xmlns=""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xmlns=""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xmlns=""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xmlns=""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xmlns=""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xmlns=""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xmlns=""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xmlns=""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xmlns=""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xmlns=""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xmlns=""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xmlns=""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xmlns=""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xmlns=""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xmlns=""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xmlns=""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xmlns=""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xmlns=""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xmlns=""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xmlns=""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xmlns=""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xmlns=""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xmlns=""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xmlns=""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xmlns=""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xmlns=""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xmlns=""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xmlns=""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xmlns=""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xmlns=""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xmlns=""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xmlns=""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xmlns=""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xmlns=""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xmlns=""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xmlns=""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xmlns=""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xmlns=""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xmlns=""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xmlns=""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xmlns=""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xmlns=""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xmlns=""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xmlns=""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xmlns=""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xmlns=""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xmlns=""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xmlns=""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xmlns=""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xmlns=""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320" name="Picture 319" descr="A round pink circle with white text and a black background&#10;&#10;AI-generated content may be incorrect.">
            <a:extLst>
              <a:ext uri="{FF2B5EF4-FFF2-40B4-BE49-F238E27FC236}">
                <a16:creationId xmlns:a16="http://schemas.microsoft.com/office/drawing/2014/main" xmlns="" id="{AA97E8C1-5BCA-988A-497B-6C993050DC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76400" y="152400"/>
            <a:ext cx="1466552" cy="1466552"/>
          </a:xfrm>
          <a:prstGeom prst="rect">
            <a:avLst/>
          </a:prstGeom>
        </p:spPr>
      </p:pic>
    </p:spTree>
    <p:extLst>
      <p:ext uri="{BB962C8B-B14F-4D97-AF65-F5344CB8AC3E}">
        <p14:creationId xmlns:p14="http://schemas.microsoft.com/office/powerpoint/2010/main" val="729091272"/>
      </p:ext>
    </p:extLst>
  </p:cSld>
  <p:clrMap bg1="lt1" tx1="dk1" bg2="lt2" tx2="dk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6"/>
            <a:ext cx="11360800" cy="763600"/>
          </a:xfrm>
          <a:prstGeom prst="rect">
            <a:avLst/>
          </a:prstGeom>
          <a:noFill/>
          <a:ln>
            <a:noFill/>
          </a:ln>
        </p:spPr>
        <p:txBody>
          <a:bodyPr spcFirstLastPara="1" wrap="square" lIns="121666" tIns="121666" rIns="121666" bIns="121666"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8"/>
            <a:ext cx="11360800" cy="3298800"/>
          </a:xfrm>
          <a:prstGeom prst="rect">
            <a:avLst/>
          </a:prstGeom>
          <a:noFill/>
          <a:ln>
            <a:noFill/>
          </a:ln>
        </p:spPr>
        <p:txBody>
          <a:bodyPr spcFirstLastPara="1" wrap="square" lIns="121666" tIns="121666" rIns="121666" bIns="121666"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5"/>
            <a:ext cx="731600" cy="524799"/>
          </a:xfrm>
          <a:prstGeom prst="rect">
            <a:avLst/>
          </a:prstGeom>
          <a:noFill/>
          <a:ln>
            <a:noFill/>
          </a:ln>
        </p:spPr>
        <p:txBody>
          <a:bodyPr spcFirstLastPara="1" wrap="square" lIns="121666" tIns="121666" rIns="121666" bIns="12166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pic>
        <p:nvPicPr>
          <p:cNvPr id="2" name="图片 3">
            <a:extLst>
              <a:ext uri="{FF2B5EF4-FFF2-40B4-BE49-F238E27FC236}">
                <a16:creationId xmlns:a16="http://schemas.microsoft.com/office/drawing/2014/main" xmlns="" id="{F19C1FAB-6492-E911-6246-9B3DC1CE788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3" name="矩形 1">
            <a:extLst>
              <a:ext uri="{FF2B5EF4-FFF2-40B4-BE49-F238E27FC236}">
                <a16:creationId xmlns:a16="http://schemas.microsoft.com/office/drawing/2014/main" xmlns="" id="{E32A9E77-FCE0-C176-61E2-3BC26CD79814}"/>
              </a:ext>
            </a:extLst>
          </p:cNvPr>
          <p:cNvSpPr/>
          <p:nvPr userDrawn="1"/>
        </p:nvSpPr>
        <p:spPr>
          <a:xfrm>
            <a:off x="465992" y="304800"/>
            <a:ext cx="11298116" cy="6248400"/>
          </a:xfrm>
          <a:prstGeom prst="rect">
            <a:avLst/>
          </a:prstGeom>
          <a:solidFill>
            <a:srgbClr val="FFFFFF"/>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4" name="Picture 3" descr="A round pink circle with white text and a black background&#10;&#10;AI-generated content may be incorrect.">
            <a:extLst>
              <a:ext uri="{FF2B5EF4-FFF2-40B4-BE49-F238E27FC236}">
                <a16:creationId xmlns:a16="http://schemas.microsoft.com/office/drawing/2014/main" xmlns="" id="{CA2D16AE-222F-14FC-487D-9C715853D52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76400" y="152400"/>
            <a:ext cx="1466552" cy="1466552"/>
          </a:xfrm>
          <a:prstGeom prst="rect">
            <a:avLst/>
          </a:prstGeom>
        </p:spPr>
      </p:pic>
    </p:spTree>
    <p:extLst>
      <p:ext uri="{BB962C8B-B14F-4D97-AF65-F5344CB8AC3E}">
        <p14:creationId xmlns:p14="http://schemas.microsoft.com/office/powerpoint/2010/main" val="2561074964"/>
      </p:ext>
    </p:extLst>
  </p:cSld>
  <p:clrMap bg1="lt1" tx1="dk1" bg2="dk2" tx2="lt2" accent1="accent1" accent2="accent2" accent3="accent3" accent4="accent4" accent5="accent5" accent6="accent6" hlink="hlink" folHlink="folHlink"/>
  <p:sldLayoutIdLst>
    <p:sldLayoutId id="2147485009" r:id="rId1"/>
    <p:sldLayoutId id="2147485010" r:id="rId2"/>
    <p:sldLayoutId id="2147485011" r:id="rId3"/>
    <p:sldLayoutId id="2147485013" r:id="rId4"/>
    <p:sldLayoutId id="2147485015" r:id="rId5"/>
    <p:sldLayoutId id="2147485017" r:id="rId6"/>
    <p:sldLayoutId id="2147485018" r:id="rId7"/>
    <p:sldLayoutId id="2147485019" r:id="rId8"/>
    <p:sldLayoutId id="2147485020" r:id="rId9"/>
    <p:sldLayoutId id="2147485021" r:id="rId10"/>
    <p:sldLayoutId id="214748502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39D28772-9150-8E2A-EE7A-B4C34281522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6400" y="152400"/>
            <a:ext cx="1466552" cy="1466552"/>
          </a:xfrm>
          <a:prstGeom prst="rect">
            <a:avLst/>
          </a:prstGeom>
        </p:spPr>
      </p:pic>
    </p:spTree>
    <p:extLst>
      <p:ext uri="{BB962C8B-B14F-4D97-AF65-F5344CB8AC3E}">
        <p14:creationId xmlns:p14="http://schemas.microsoft.com/office/powerpoint/2010/main" val="1778904788"/>
      </p:ext>
    </p:extLst>
  </p:cSld>
  <p:clrMap bg1="lt1" tx1="dk1" bg2="lt2" tx2="dk2" accent1="accent1" accent2="accent2" accent3="accent3" accent4="accent4" accent5="accent5" accent6="accent6" hlink="hlink" folHlink="folHlink"/>
  <p:sldLayoutIdLst>
    <p:sldLayoutId id="2147485024" r:id="rId1"/>
    <p:sldLayoutId id="2147485025" r:id="rId2"/>
    <p:sldLayoutId id="2147485029" r:id="rId3"/>
    <p:sldLayoutId id="2147485030" r:id="rId4"/>
    <p:sldLayoutId id="2147485036" r:id="rId5"/>
    <p:sldLayoutId id="2147485037" r:id="rId6"/>
    <p:sldLayoutId id="2147485038" r:id="rId7"/>
    <p:sldLayoutId id="2147485039" r:id="rId8"/>
    <p:sldLayoutId id="2147485040" r:id="rId9"/>
    <p:sldLayoutId id="2147485041" r:id="rId10"/>
    <p:sldLayoutId id="2147485042" r:id="rId11"/>
    <p:sldLayoutId id="2147485043" r:id="rId12"/>
    <p:sldLayoutId id="214748504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915721"/>
      </p:ext>
    </p:extLst>
  </p:cSld>
  <p:clrMap bg1="lt1" tx1="dk1" bg2="lt2" tx2="dk2" accent1="accent1" accent2="accent2" accent3="accent3" accent4="accent4" accent5="accent5" accent6="accent6" hlink="hlink" folHlink="folHlink"/>
  <p:sldLayoutIdLst>
    <p:sldLayoutId id="2147485058" r:id="rId1"/>
    <p:sldLayoutId id="2147485059" r:id="rId2"/>
    <p:sldLayoutId id="2147485064" r:id="rId3"/>
    <p:sldLayoutId id="2147485069" r:id="rId4"/>
    <p:sldLayoutId id="2147485070" r:id="rId5"/>
    <p:sldLayoutId id="2147485072" r:id="rId6"/>
    <p:sldLayoutId id="2147485073" r:id="rId7"/>
    <p:sldLayoutId id="2147485074" r:id="rId8"/>
    <p:sldLayoutId id="2147485075" r:id="rId9"/>
    <p:sldLayoutId id="2147485076" r:id="rId10"/>
    <p:sldLayoutId id="2147485077" r:id="rId11"/>
    <p:sldLayoutId id="21474850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6"/>
            <a:ext cx="11360800" cy="763600"/>
          </a:xfrm>
          <a:prstGeom prst="rect">
            <a:avLst/>
          </a:prstGeom>
          <a:noFill/>
          <a:ln>
            <a:noFill/>
          </a:ln>
        </p:spPr>
        <p:txBody>
          <a:bodyPr spcFirstLastPara="1" wrap="square" lIns="121666" tIns="121666" rIns="121666" bIns="121666"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8"/>
            <a:ext cx="11360800" cy="3298800"/>
          </a:xfrm>
          <a:prstGeom prst="rect">
            <a:avLst/>
          </a:prstGeom>
          <a:noFill/>
          <a:ln>
            <a:noFill/>
          </a:ln>
        </p:spPr>
        <p:txBody>
          <a:bodyPr spcFirstLastPara="1" wrap="square" lIns="121666" tIns="121666" rIns="121666" bIns="121666"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5"/>
            <a:ext cx="731600" cy="524799"/>
          </a:xfrm>
          <a:prstGeom prst="rect">
            <a:avLst/>
          </a:prstGeom>
          <a:noFill/>
          <a:ln>
            <a:noFill/>
          </a:ln>
        </p:spPr>
        <p:txBody>
          <a:bodyPr spcFirstLastPara="1" wrap="square" lIns="121666" tIns="121666" rIns="121666" bIns="12166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
        <p:nvSpPr>
          <p:cNvPr id="2" name="9Slide.vn - 2019">
            <a:extLst>
              <a:ext uri="{FF2B5EF4-FFF2-40B4-BE49-F238E27FC236}">
                <a16:creationId xmlns:a16="http://schemas.microsoft.com/office/drawing/2014/main" xmlns="" id="{AE780D81-D6AF-384A-0261-3DDB568BC75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图片 1">
            <a:extLst>
              <a:ext uri="{FF2B5EF4-FFF2-40B4-BE49-F238E27FC236}">
                <a16:creationId xmlns:a16="http://schemas.microsoft.com/office/drawing/2014/main" xmlns="" id="{F657B3AD-8D78-ADCE-4918-A08FAF9C7DB7}"/>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sp>
        <p:nvSpPr>
          <p:cNvPr id="4" name="圆角矩形 2">
            <a:extLst>
              <a:ext uri="{FF2B5EF4-FFF2-40B4-BE49-F238E27FC236}">
                <a16:creationId xmlns:a16="http://schemas.microsoft.com/office/drawing/2014/main" xmlns="" id="{152C2891-1B8A-123D-AEE2-6EFC7F244535}"/>
              </a:ext>
            </a:extLst>
          </p:cNvPr>
          <p:cNvSpPr/>
          <p:nvPr userDrawn="1"/>
        </p:nvSpPr>
        <p:spPr>
          <a:xfrm>
            <a:off x="395286" y="342900"/>
            <a:ext cx="11401425" cy="6172200"/>
          </a:xfrm>
          <a:prstGeom prst="roundRect">
            <a:avLst>
              <a:gd name="adj" fmla="val 4630"/>
            </a:avLst>
          </a:prstGeom>
          <a:solidFill>
            <a:srgbClr val="FFFFF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xmlns="" id="{EBA2EC61-BE35-986D-8B35-00B6E660C8C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60635" y="0"/>
            <a:ext cx="1487573" cy="1487573"/>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xmlns="" id="{4B75305E-C904-54B9-AE3C-EDA2D88580F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07309" y="5370427"/>
            <a:ext cx="1487573" cy="1487573"/>
          </a:xfrm>
          <a:prstGeom prst="rect">
            <a:avLst/>
          </a:prstGeom>
        </p:spPr>
      </p:pic>
    </p:spTree>
    <p:extLst>
      <p:ext uri="{BB962C8B-B14F-4D97-AF65-F5344CB8AC3E}">
        <p14:creationId xmlns:p14="http://schemas.microsoft.com/office/powerpoint/2010/main" val="2111950169"/>
      </p:ext>
    </p:extLst>
  </p:cSld>
  <p:clrMap bg1="lt1" tx1="dk1" bg2="dk2" tx2="lt2" accent1="accent1" accent2="accent2" accent3="accent3" accent4="accent4" accent5="accent5" accent6="accent6" hlink="hlink" folHlink="folHlink"/>
  <p:sldLayoutIdLst>
    <p:sldLayoutId id="2147485080" r:id="rId1"/>
    <p:sldLayoutId id="2147485081" r:id="rId2"/>
    <p:sldLayoutId id="2147485082" r:id="rId3"/>
    <p:sldLayoutId id="2147485083" r:id="rId4"/>
    <p:sldLayoutId id="2147485084" r:id="rId5"/>
    <p:sldLayoutId id="2147485085" r:id="rId6"/>
    <p:sldLayoutId id="2147485086" r:id="rId7"/>
    <p:sldLayoutId id="2147485087" r:id="rId8"/>
    <p:sldLayoutId id="2147485088" r:id="rId9"/>
    <p:sldLayoutId id="2147485089" r:id="rId10"/>
    <p:sldLayoutId id="2147485090" r:id="rId11"/>
    <p:sldLayoutId id="2147485091" r:id="rId12"/>
    <p:sldLayoutId id="214748509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FBECCA9-117F-EEC2-3EFF-B7395CF3C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9DC0DCC-1F80-9F8A-1704-8B1F329D10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1897AD-2567-A962-3146-1F7BFB154F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B1A06AB1-9F64-76BA-33CC-36BAFF464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1BBA2FD-3CAC-25AB-F0ED-EC0DDBE7D5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D2C04-7F1C-4E15-9FA6-EA42DB1A37D4}" type="slidenum">
              <a:rPr lang="en-US" smtClean="0"/>
              <a:t>‹#›</a:t>
            </a:fld>
            <a:endParaRPr lang="en-US"/>
          </a:p>
        </p:txBody>
      </p:sp>
      <p:sp>
        <p:nvSpPr>
          <p:cNvPr id="7" name="TextBox 3">
            <a:extLst>
              <a:ext uri="{FF2B5EF4-FFF2-40B4-BE49-F238E27FC236}">
                <a16:creationId xmlns:a16="http://schemas.microsoft.com/office/drawing/2014/main" xmlns="" id="{A2315947-4FA9-F096-5B11-354F1D80B4C7}"/>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0DDAC334-8078-8D67-0976-082F5CF4765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xmlns="" id="{858824D1-CDFF-C510-330D-659C27CB208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xmlns="" id="{08C006B6-064B-DB78-E8F2-3BAE9483694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xmlns="" id="{C77F676F-F815-4BDE-53D0-094F61154C2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xmlns="" id="{EF384ECC-0820-E63B-BC53-4F2D23E59615}"/>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xmlns="" id="{969466E0-05F0-7F19-FDF3-E4A36397F3EA}"/>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4" name="Picture 13">
            <a:extLst>
              <a:ext uri="{FF2B5EF4-FFF2-40B4-BE49-F238E27FC236}">
                <a16:creationId xmlns:a16="http://schemas.microsoft.com/office/drawing/2014/main" xmlns="" id="{240E58E2-6F2A-5195-A87D-DB50143CC166}"/>
              </a:ext>
            </a:extLst>
          </p:cNvPr>
          <p:cNvPicPr>
            <a:picLocks noChangeAspect="1"/>
          </p:cNvPicPr>
          <p:nvPr userDrawn="1"/>
        </p:nvPicPr>
        <p:blipFill>
          <a:blip r:embed="rId16"/>
          <a:stretch>
            <a:fillRect/>
          </a:stretch>
        </p:blipFill>
        <p:spPr>
          <a:xfrm>
            <a:off x="9962560" y="-1706353"/>
            <a:ext cx="3566469" cy="627942"/>
          </a:xfrm>
          <a:prstGeom prst="rect">
            <a:avLst/>
          </a:prstGeom>
        </p:spPr>
      </p:pic>
      <p:pic>
        <p:nvPicPr>
          <p:cNvPr id="15" name="Picture 14">
            <a:extLst>
              <a:ext uri="{FF2B5EF4-FFF2-40B4-BE49-F238E27FC236}">
                <a16:creationId xmlns:a16="http://schemas.microsoft.com/office/drawing/2014/main" xmlns="" id="{533F1387-D512-5747-BC73-60D61D6E4C07}"/>
              </a:ext>
            </a:extLst>
          </p:cNvPr>
          <p:cNvPicPr>
            <a:picLocks noChangeAspect="1"/>
          </p:cNvPicPr>
          <p:nvPr userDrawn="1"/>
        </p:nvPicPr>
        <p:blipFill>
          <a:blip r:embed="rId17"/>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063147645"/>
      </p:ext>
    </p:extLst>
  </p:cSld>
  <p:clrMap bg1="lt1" tx1="dk1" bg2="lt2" tx2="dk2" accent1="accent1" accent2="accent2" accent3="accent3" accent4="accent4" accent5="accent5" accent6="accent6" hlink="hlink" folHlink="folHlink"/>
  <p:sldLayoutIdLst>
    <p:sldLayoutId id="2147485094" r:id="rId1"/>
    <p:sldLayoutId id="2147485095" r:id="rId2"/>
    <p:sldLayoutId id="2147485100" r:id="rId3"/>
    <p:sldLayoutId id="2147485106" r:id="rId4"/>
    <p:sldLayoutId id="2147485108" r:id="rId5"/>
    <p:sldLayoutId id="2147485109" r:id="rId6"/>
    <p:sldLayoutId id="2147485110" r:id="rId7"/>
    <p:sldLayoutId id="2147485111" r:id="rId8"/>
    <p:sldLayoutId id="2147485112" r:id="rId9"/>
    <p:sldLayoutId id="2147485113" r:id="rId10"/>
    <p:sldLayoutId id="21474851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64816622"/>
      </p:ext>
    </p:extLst>
  </p:cSld>
  <p:clrMap bg1="lt1" tx1="dk1" bg2="lt2" tx2="dk2" accent1="accent1" accent2="accent2" accent3="accent3" accent4="accent4" accent5="accent5" accent6="accent6" hlink="hlink" folHlink="folHlink"/>
  <p:sldLayoutIdLst>
    <p:sldLayoutId id="2147485116" r:id="rId1"/>
    <p:sldLayoutId id="2147485117" r:id="rId2"/>
    <p:sldLayoutId id="2147485118" r:id="rId3"/>
    <p:sldLayoutId id="2147485119" r:id="rId4"/>
    <p:sldLayoutId id="2147485120" r:id="rId5"/>
    <p:sldLayoutId id="2147485121" r:id="rId6"/>
    <p:sldLayoutId id="2147485122" r:id="rId7"/>
    <p:sldLayoutId id="2147485123" r:id="rId8"/>
    <p:sldLayoutId id="2147485124" r:id="rId9"/>
    <p:sldLayoutId id="2147485125" r:id="rId10"/>
    <p:sldLayoutId id="21474851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image" Target="../media/image31.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8.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38" y="0"/>
            <a:ext cx="121920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3200" y="685805"/>
            <a:ext cx="11379200" cy="3031585"/>
          </a:xfrm>
          <a:prstGeom prst="rect">
            <a:avLst/>
          </a:prstGeom>
        </p:spPr>
        <p:txBody>
          <a:bodyPr wrap="square" lIns="91428" tIns="45713" rIns="91428" bIns="45713">
            <a:spAutoFit/>
            <a:scene3d>
              <a:camera prst="perspectiveFront"/>
              <a:lightRig rig="threePt" dir="t"/>
            </a:scene3d>
          </a:bodyPr>
          <a:lstStyle/>
          <a:p>
            <a:pPr fontAlgn="base">
              <a:spcBef>
                <a:spcPct val="0"/>
              </a:spcBef>
              <a:spcAft>
                <a:spcPct val="0"/>
              </a:spcAft>
            </a:pPr>
            <a:r>
              <a:rPr lang="en-US"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UBND </a:t>
            </a:r>
            <a:r>
              <a:rPr lang="en-US" b="1" kern="10" dirty="0" smtClean="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PHƯỜNG HƯNG ĐẠO</a:t>
            </a:r>
            <a:endParaRPr lang="en-US"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endParaRPr>
          </a:p>
          <a:p>
            <a:pPr fontAlgn="base">
              <a:spcBef>
                <a:spcPct val="0"/>
              </a:spcBef>
              <a:spcAft>
                <a:spcPct val="0"/>
              </a:spcAft>
            </a:pPr>
            <a:r>
              <a:rPr lang="en-US"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TRƯỜNG TIỂU HỌC ĐA PHÚC</a:t>
            </a:r>
            <a:endParaRPr lang="en-US"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sz="32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Môn : </a:t>
            </a:r>
            <a:r>
              <a:rPr lang="en-US" sz="4000" b="1" kern="10" dirty="0" err="1" smtClean="0">
                <a:ln w="9525">
                  <a:round/>
                  <a:headEnd/>
                  <a:tailEnd/>
                </a:ln>
                <a:solidFill>
                  <a:srgbClr val="FF0000"/>
                </a:solidFill>
                <a:latin typeface="Times New Roman" panose="02020603050405020304" pitchFamily="18" charset="0"/>
                <a:cs typeface="Times New Roman" panose="02020603050405020304" pitchFamily="18" charset="0"/>
              </a:rPr>
              <a:t>Tiếng</a:t>
            </a:r>
            <a:r>
              <a:rPr lang="en-US" sz="4000" b="1" kern="10" dirty="0" smtClean="0">
                <a:ln w="9525">
                  <a:round/>
                  <a:headEnd/>
                  <a:tailEnd/>
                </a:ln>
                <a:solidFill>
                  <a:srgbClr val="FF0000"/>
                </a:solidFill>
                <a:latin typeface="Times New Roman" panose="02020603050405020304" pitchFamily="18" charset="0"/>
                <a:cs typeface="Times New Roman" panose="02020603050405020304" pitchFamily="18" charset="0"/>
              </a:rPr>
              <a:t> </a:t>
            </a:r>
            <a:r>
              <a:rPr lang="en-US" sz="4000" b="1" kern="10" dirty="0" err="1" smtClean="0">
                <a:ln w="9525">
                  <a:round/>
                  <a:headEnd/>
                  <a:tailEnd/>
                </a:ln>
                <a:solidFill>
                  <a:srgbClr val="FF0000"/>
                </a:solidFill>
                <a:latin typeface="Times New Roman" panose="02020603050405020304" pitchFamily="18" charset="0"/>
                <a:cs typeface="Times New Roman" panose="02020603050405020304" pitchFamily="18" charset="0"/>
              </a:rPr>
              <a:t>Việt</a:t>
            </a:r>
            <a:endParaRPr lang="en-US" sz="40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a:r>
              <a:rPr lang="en-US" sz="4000" b="1" kern="10" dirty="0" err="1">
                <a:ln w="9525">
                  <a:round/>
                  <a:headEnd/>
                  <a:tailEnd/>
                </a:ln>
                <a:solidFill>
                  <a:srgbClr val="FF0000"/>
                </a:solidFill>
                <a:latin typeface="Times New Roman" panose="02020603050405020304" pitchFamily="18" charset="0"/>
                <a:cs typeface="Times New Roman" panose="02020603050405020304" pitchFamily="18" charset="0"/>
              </a:rPr>
              <a:t>Bài</a:t>
            </a: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 </a:t>
            </a:r>
            <a:r>
              <a:rPr lang="en-US" sz="4000" b="1" kern="10" dirty="0" smtClean="0">
                <a:ln w="9525">
                  <a:round/>
                  <a:headEnd/>
                  <a:tailEnd/>
                </a:ln>
                <a:solidFill>
                  <a:srgbClr val="FF0000"/>
                </a:solidFill>
                <a:latin typeface="Times New Roman" panose="02020603050405020304" pitchFamily="18" charset="0"/>
                <a:cs typeface="Times New Roman" panose="02020603050405020304" pitchFamily="18" charset="0"/>
              </a:rPr>
              <a:t>42:</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Ao</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eo</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Tiết</a:t>
            </a:r>
            <a:r>
              <a:rPr lang="en-US" sz="4300" b="1" smtClean="0">
                <a:solidFill>
                  <a:srgbClr val="0070C0"/>
                </a:solidFill>
                <a:latin typeface="Arial" pitchFamily="34" charset="0"/>
                <a:cs typeface="Arial" pitchFamily="34" charset="0"/>
              </a:rPr>
              <a:t> 2)</a:t>
            </a:r>
            <a:endParaRPr lang="en-US" sz="4300" b="1" dirty="0">
              <a:solidFill>
                <a:srgbClr val="0070C0"/>
              </a:solidFill>
              <a:latin typeface="Arial" pitchFamily="34" charset="0"/>
              <a:cs typeface="Arial" pitchFamily="34" charset="0"/>
            </a:endParaRPr>
          </a:p>
          <a:p>
            <a:pPr algn="ctr" fontAlgn="base">
              <a:spcBef>
                <a:spcPct val="0"/>
              </a:spcBef>
              <a:spcAft>
                <a:spcPct val="0"/>
              </a:spcAft>
            </a:pPr>
            <a:r>
              <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rPr>
              <a:t>Giáo viên thực hiện: </a:t>
            </a:r>
            <a:r>
              <a:rPr lang="en-US" sz="4000" b="1" kern="10" dirty="0" err="1" smtClean="0">
                <a:ln w="9525">
                  <a:round/>
                  <a:headEnd/>
                  <a:tailEnd/>
                </a:ln>
                <a:solidFill>
                  <a:schemeClr val="bg2">
                    <a:lumMod val="25000"/>
                  </a:schemeClr>
                </a:solidFill>
                <a:latin typeface="Times New Roman" panose="02020603050405020304" pitchFamily="18" charset="0"/>
                <a:cs typeface="Times New Roman" panose="02020603050405020304" pitchFamily="18" charset="0"/>
              </a:rPr>
              <a:t>Nguyễn</a:t>
            </a:r>
            <a:r>
              <a:rPr lang="en-US" sz="4000" b="1" kern="10" dirty="0" smtClean="0">
                <a:ln w="9525">
                  <a:round/>
                  <a:headEnd/>
                  <a:tailEnd/>
                </a:ln>
                <a:solidFill>
                  <a:schemeClr val="bg2">
                    <a:lumMod val="25000"/>
                  </a:schemeClr>
                </a:solidFill>
                <a:latin typeface="Times New Roman" panose="02020603050405020304" pitchFamily="18" charset="0"/>
                <a:cs typeface="Times New Roman" panose="02020603050405020304" pitchFamily="18" charset="0"/>
              </a:rPr>
              <a:t> </a:t>
            </a:r>
            <a:r>
              <a:rPr lang="en-US" sz="4000" b="1" kern="10" dirty="0" err="1" smtClean="0">
                <a:ln w="9525">
                  <a:round/>
                  <a:headEnd/>
                  <a:tailEnd/>
                </a:ln>
                <a:solidFill>
                  <a:schemeClr val="bg2">
                    <a:lumMod val="25000"/>
                  </a:schemeClr>
                </a:solidFill>
                <a:latin typeface="Times New Roman" panose="02020603050405020304" pitchFamily="18" charset="0"/>
                <a:cs typeface="Times New Roman" panose="02020603050405020304" pitchFamily="18" charset="0"/>
              </a:rPr>
              <a:t>Thị</a:t>
            </a:r>
            <a:r>
              <a:rPr lang="en-US" sz="4000" b="1" kern="10" dirty="0" smtClean="0">
                <a:ln w="9525">
                  <a:round/>
                  <a:headEnd/>
                  <a:tailEnd/>
                </a:ln>
                <a:solidFill>
                  <a:schemeClr val="bg2">
                    <a:lumMod val="25000"/>
                  </a:schemeClr>
                </a:solidFill>
                <a:latin typeface="Times New Roman" panose="02020603050405020304" pitchFamily="18" charset="0"/>
                <a:cs typeface="Times New Roman" panose="02020603050405020304" pitchFamily="18" charset="0"/>
              </a:rPr>
              <a:t> </a:t>
            </a:r>
            <a:r>
              <a:rPr lang="en-US" sz="4000" b="1" kern="10" dirty="0" err="1" smtClean="0">
                <a:ln w="9525">
                  <a:round/>
                  <a:headEnd/>
                  <a:tailEnd/>
                </a:ln>
                <a:solidFill>
                  <a:schemeClr val="bg2">
                    <a:lumMod val="25000"/>
                  </a:schemeClr>
                </a:solidFill>
                <a:latin typeface="Times New Roman" panose="02020603050405020304" pitchFamily="18" charset="0"/>
                <a:cs typeface="Times New Roman" panose="02020603050405020304" pitchFamily="18" charset="0"/>
              </a:rPr>
              <a:t>Thuỷ</a:t>
            </a:r>
            <a:endPar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8035474"/>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20000"/>
                    </a:ext>
                  </a:extLst>
                </a:gridCol>
                <a:gridCol w="45720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gridCol w="457200">
                  <a:extLst>
                    <a:ext uri="{9D8B030D-6E8A-4147-A177-3AD203B41FA5}">
                      <a16:colId xmlns:a16="http://schemas.microsoft.com/office/drawing/2014/main" xmlns="" val="20003"/>
                    </a:ext>
                  </a:extLst>
                </a:gridCol>
                <a:gridCol w="457200">
                  <a:extLst>
                    <a:ext uri="{9D8B030D-6E8A-4147-A177-3AD203B41FA5}">
                      <a16:colId xmlns:a16="http://schemas.microsoft.com/office/drawing/2014/main" xmlns="" val="20004"/>
                    </a:ext>
                  </a:extLst>
                </a:gridCol>
                <a:gridCol w="457200">
                  <a:extLst>
                    <a:ext uri="{9D8B030D-6E8A-4147-A177-3AD203B41FA5}">
                      <a16:colId xmlns:a16="http://schemas.microsoft.com/office/drawing/2014/main" xmlns="" val="20005"/>
                    </a:ext>
                  </a:extLst>
                </a:gridCol>
                <a:gridCol w="457200">
                  <a:extLst>
                    <a:ext uri="{9D8B030D-6E8A-4147-A177-3AD203B41FA5}">
                      <a16:colId xmlns:a16="http://schemas.microsoft.com/office/drawing/2014/main" xmlns="" val="20006"/>
                    </a:ext>
                  </a:extLst>
                </a:gridCol>
                <a:gridCol w="457200">
                  <a:extLst>
                    <a:ext uri="{9D8B030D-6E8A-4147-A177-3AD203B41FA5}">
                      <a16:colId xmlns:a16="http://schemas.microsoft.com/office/drawing/2014/main" xmlns="" val="20007"/>
                    </a:ext>
                  </a:extLst>
                </a:gridCol>
                <a:gridCol w="457200">
                  <a:extLst>
                    <a:ext uri="{9D8B030D-6E8A-4147-A177-3AD203B41FA5}">
                      <a16:colId xmlns:a16="http://schemas.microsoft.com/office/drawing/2014/main" xmlns="" val="20008"/>
                    </a:ext>
                  </a:extLst>
                </a:gridCol>
                <a:gridCol w="457200">
                  <a:extLst>
                    <a:ext uri="{9D8B030D-6E8A-4147-A177-3AD203B41FA5}">
                      <a16:colId xmlns:a16="http://schemas.microsoft.com/office/drawing/2014/main" xmlns="" val="20009"/>
                    </a:ext>
                  </a:extLst>
                </a:gridCol>
                <a:gridCol w="457200">
                  <a:extLst>
                    <a:ext uri="{9D8B030D-6E8A-4147-A177-3AD203B41FA5}">
                      <a16:colId xmlns:a16="http://schemas.microsoft.com/office/drawing/2014/main" xmlns="" val="20010"/>
                    </a:ext>
                  </a:extLst>
                </a:gridCol>
                <a:gridCol w="457200">
                  <a:extLst>
                    <a:ext uri="{9D8B030D-6E8A-4147-A177-3AD203B41FA5}">
                      <a16:colId xmlns:a16="http://schemas.microsoft.com/office/drawing/2014/main" xmlns="" val="20011"/>
                    </a:ext>
                  </a:extLst>
                </a:gridCol>
                <a:gridCol w="457200">
                  <a:extLst>
                    <a:ext uri="{9D8B030D-6E8A-4147-A177-3AD203B41FA5}">
                      <a16:colId xmlns:a16="http://schemas.microsoft.com/office/drawing/2014/main" xmlns="" val="20012"/>
                    </a:ext>
                  </a:extLst>
                </a:gridCol>
                <a:gridCol w="457200">
                  <a:extLst>
                    <a:ext uri="{9D8B030D-6E8A-4147-A177-3AD203B41FA5}">
                      <a16:colId xmlns:a16="http://schemas.microsoft.com/office/drawing/2014/main" xmlns="" val="20013"/>
                    </a:ext>
                  </a:extLst>
                </a:gridCol>
                <a:gridCol w="457200">
                  <a:extLst>
                    <a:ext uri="{9D8B030D-6E8A-4147-A177-3AD203B41FA5}">
                      <a16:colId xmlns:a16="http://schemas.microsoft.com/office/drawing/2014/main" xmlns="" val="20014"/>
                    </a:ext>
                  </a:extLst>
                </a:gridCol>
                <a:gridCol w="457200">
                  <a:extLst>
                    <a:ext uri="{9D8B030D-6E8A-4147-A177-3AD203B41FA5}">
                      <a16:colId xmlns:a16="http://schemas.microsoft.com/office/drawing/2014/main" xmlns="" val="20015"/>
                    </a:ext>
                  </a:extLst>
                </a:gridCol>
                <a:gridCol w="457200">
                  <a:extLst>
                    <a:ext uri="{9D8B030D-6E8A-4147-A177-3AD203B41FA5}">
                      <a16:colId xmlns:a16="http://schemas.microsoft.com/office/drawing/2014/main" xmlns="" val="20016"/>
                    </a:ext>
                  </a:extLst>
                </a:gridCol>
                <a:gridCol w="457200">
                  <a:extLst>
                    <a:ext uri="{9D8B030D-6E8A-4147-A177-3AD203B41FA5}">
                      <a16:colId xmlns:a16="http://schemas.microsoft.com/office/drawing/2014/main" xmlns="" val="20017"/>
                    </a:ext>
                  </a:extLst>
                </a:gridCol>
                <a:gridCol w="457200">
                  <a:extLst>
                    <a:ext uri="{9D8B030D-6E8A-4147-A177-3AD203B41FA5}">
                      <a16:colId xmlns:a16="http://schemas.microsoft.com/office/drawing/2014/main" xmlns="" val="20018"/>
                    </a:ext>
                  </a:extLst>
                </a:gridCol>
                <a:gridCol w="457200">
                  <a:extLst>
                    <a:ext uri="{9D8B030D-6E8A-4147-A177-3AD203B41FA5}">
                      <a16:colId xmlns:a16="http://schemas.microsoft.com/office/drawing/2014/main" xmlns="" val="20019"/>
                    </a:ext>
                  </a:extLst>
                </a:gridCol>
                <a:gridCol w="457200">
                  <a:extLst>
                    <a:ext uri="{9D8B030D-6E8A-4147-A177-3AD203B41FA5}">
                      <a16:colId xmlns:a16="http://schemas.microsoft.com/office/drawing/2014/main" xmlns="" val="20020"/>
                    </a:ext>
                  </a:extLst>
                </a:gridCol>
                <a:gridCol w="457200">
                  <a:extLst>
                    <a:ext uri="{9D8B030D-6E8A-4147-A177-3AD203B41FA5}">
                      <a16:colId xmlns:a16="http://schemas.microsoft.com/office/drawing/2014/main" xmlns="" val="20021"/>
                    </a:ext>
                  </a:extLst>
                </a:gridCol>
                <a:gridCol w="457200">
                  <a:extLst>
                    <a:ext uri="{9D8B030D-6E8A-4147-A177-3AD203B41FA5}">
                      <a16:colId xmlns:a16="http://schemas.microsoft.com/office/drawing/2014/main" xmlns="" val="20022"/>
                    </a:ext>
                  </a:extLst>
                </a:gridCol>
                <a:gridCol w="457200">
                  <a:extLst>
                    <a:ext uri="{9D8B030D-6E8A-4147-A177-3AD203B41FA5}">
                      <a16:colId xmlns:a16="http://schemas.microsoft.com/office/drawing/2014/main" xmlns="" val="20023"/>
                    </a:ext>
                  </a:extLst>
                </a:gridCol>
                <a:gridCol w="457200">
                  <a:extLst>
                    <a:ext uri="{9D8B030D-6E8A-4147-A177-3AD203B41FA5}">
                      <a16:colId xmlns:a16="http://schemas.microsoft.com/office/drawing/2014/main" xmlns="" val="20024"/>
                    </a:ext>
                  </a:extLst>
                </a:gridCol>
                <a:gridCol w="457200">
                  <a:extLst>
                    <a:ext uri="{9D8B030D-6E8A-4147-A177-3AD203B41FA5}">
                      <a16:colId xmlns:a16="http://schemas.microsoft.com/office/drawing/2014/main" xmlns=""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9" name="TextBox 8"/>
          <p:cNvSpPr txBox="1"/>
          <p:nvPr/>
        </p:nvSpPr>
        <p:spPr>
          <a:xfrm>
            <a:off x="31679" y="3124200"/>
            <a:ext cx="11277600" cy="2892902"/>
          </a:xfrm>
          <a:prstGeom prst="rect">
            <a:avLst/>
          </a:prstGeom>
          <a:noFill/>
        </p:spPr>
        <p:txBody>
          <a:bodyPr wrap="square" lIns="121725" tIns="60862" rIns="121725" bIns="60862" rtlCol="0">
            <a:spAutoFit/>
          </a:bodyPr>
          <a:lstStyle/>
          <a:p>
            <a:pPr fontAlgn="auto">
              <a:spcBef>
                <a:spcPts val="0"/>
              </a:spcBef>
              <a:spcAft>
                <a:spcPts val="0"/>
              </a:spcAft>
              <a:buClr>
                <a:srgbClr val="000000"/>
              </a:buClr>
            </a:pPr>
            <a:r>
              <a:rPr lang="vi-VN" sz="18000" kern="0" dirty="0">
                <a:solidFill>
                  <a:srgbClr val="FF0000"/>
                </a:solidFill>
                <a:latin typeface="HP001 4 hàng" panose="020B0603050302020204" pitchFamily="34" charset="0"/>
                <a:ea typeface="HP001 4H"/>
                <a:cs typeface="Arial"/>
                <a:sym typeface="Arial"/>
              </a:rPr>
              <a:t> </a:t>
            </a:r>
            <a:r>
              <a:rPr lang="en-US" sz="18000" kern="0" dirty="0" err="1">
                <a:solidFill>
                  <a:srgbClr val="FF0000"/>
                </a:solidFill>
                <a:latin typeface="HP001 4 hàng" panose="020B0603050302020204" pitchFamily="34" charset="0"/>
                <a:ea typeface="HP001 4H"/>
                <a:cs typeface="Arial"/>
                <a:sym typeface="Arial"/>
              </a:rPr>
              <a:t>ǻn</a:t>
            </a:r>
            <a:r>
              <a:rPr lang="vi-VN" sz="18000" kern="0" dirty="0">
                <a:solidFill>
                  <a:srgbClr val="FF0000"/>
                </a:solidFill>
                <a:latin typeface="HP001 4 hàng" panose="020B0603050302020204" pitchFamily="34" charset="0"/>
                <a:ea typeface="HP001 4H"/>
                <a:cs typeface="Arial"/>
                <a:sym typeface="Arial"/>
              </a:rPr>
              <a:t>gċ </a:t>
            </a:r>
            <a:r>
              <a:rPr lang="en-US" sz="18000" kern="0" dirty="0" err="1">
                <a:solidFill>
                  <a:srgbClr val="FF0000"/>
                </a:solidFill>
                <a:latin typeface="HP001 4 hàng" panose="020B0603050302020204" pitchFamily="34" charset="0"/>
                <a:cs typeface="Arial"/>
                <a:sym typeface="Arial"/>
              </a:rPr>
              <a:t>sao</a:t>
            </a:r>
            <a:endParaRPr lang="en-US" sz="18000" kern="0" dirty="0">
              <a:solidFill>
                <a:srgbClr val="FF0000"/>
              </a:solidFill>
              <a:latin typeface="HP001 4 hàng" panose="020B0603050302020204" pitchFamily="34" charset="0"/>
              <a:cs typeface="Arial"/>
              <a:sym typeface="Arial"/>
            </a:endParaRPr>
          </a:p>
        </p:txBody>
      </p:sp>
    </p:spTree>
    <p:extLst>
      <p:ext uri="{BB962C8B-B14F-4D97-AF65-F5344CB8AC3E}">
        <p14:creationId xmlns:p14="http://schemas.microsoft.com/office/powerpoint/2010/main" val="1120652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20000"/>
                    </a:ext>
                  </a:extLst>
                </a:gridCol>
                <a:gridCol w="45720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gridCol w="457200">
                  <a:extLst>
                    <a:ext uri="{9D8B030D-6E8A-4147-A177-3AD203B41FA5}">
                      <a16:colId xmlns:a16="http://schemas.microsoft.com/office/drawing/2014/main" xmlns="" val="20003"/>
                    </a:ext>
                  </a:extLst>
                </a:gridCol>
                <a:gridCol w="457200">
                  <a:extLst>
                    <a:ext uri="{9D8B030D-6E8A-4147-A177-3AD203B41FA5}">
                      <a16:colId xmlns:a16="http://schemas.microsoft.com/office/drawing/2014/main" xmlns="" val="20004"/>
                    </a:ext>
                  </a:extLst>
                </a:gridCol>
                <a:gridCol w="457200">
                  <a:extLst>
                    <a:ext uri="{9D8B030D-6E8A-4147-A177-3AD203B41FA5}">
                      <a16:colId xmlns:a16="http://schemas.microsoft.com/office/drawing/2014/main" xmlns="" val="20005"/>
                    </a:ext>
                  </a:extLst>
                </a:gridCol>
                <a:gridCol w="457200">
                  <a:extLst>
                    <a:ext uri="{9D8B030D-6E8A-4147-A177-3AD203B41FA5}">
                      <a16:colId xmlns:a16="http://schemas.microsoft.com/office/drawing/2014/main" xmlns="" val="20006"/>
                    </a:ext>
                  </a:extLst>
                </a:gridCol>
                <a:gridCol w="457200">
                  <a:extLst>
                    <a:ext uri="{9D8B030D-6E8A-4147-A177-3AD203B41FA5}">
                      <a16:colId xmlns:a16="http://schemas.microsoft.com/office/drawing/2014/main" xmlns="" val="20007"/>
                    </a:ext>
                  </a:extLst>
                </a:gridCol>
                <a:gridCol w="457200">
                  <a:extLst>
                    <a:ext uri="{9D8B030D-6E8A-4147-A177-3AD203B41FA5}">
                      <a16:colId xmlns:a16="http://schemas.microsoft.com/office/drawing/2014/main" xmlns="" val="20008"/>
                    </a:ext>
                  </a:extLst>
                </a:gridCol>
                <a:gridCol w="457200">
                  <a:extLst>
                    <a:ext uri="{9D8B030D-6E8A-4147-A177-3AD203B41FA5}">
                      <a16:colId xmlns:a16="http://schemas.microsoft.com/office/drawing/2014/main" xmlns="" val="20009"/>
                    </a:ext>
                  </a:extLst>
                </a:gridCol>
                <a:gridCol w="457200">
                  <a:extLst>
                    <a:ext uri="{9D8B030D-6E8A-4147-A177-3AD203B41FA5}">
                      <a16:colId xmlns:a16="http://schemas.microsoft.com/office/drawing/2014/main" xmlns="" val="20010"/>
                    </a:ext>
                  </a:extLst>
                </a:gridCol>
                <a:gridCol w="457200">
                  <a:extLst>
                    <a:ext uri="{9D8B030D-6E8A-4147-A177-3AD203B41FA5}">
                      <a16:colId xmlns:a16="http://schemas.microsoft.com/office/drawing/2014/main" xmlns="" val="20011"/>
                    </a:ext>
                  </a:extLst>
                </a:gridCol>
                <a:gridCol w="457200">
                  <a:extLst>
                    <a:ext uri="{9D8B030D-6E8A-4147-A177-3AD203B41FA5}">
                      <a16:colId xmlns:a16="http://schemas.microsoft.com/office/drawing/2014/main" xmlns="" val="20012"/>
                    </a:ext>
                  </a:extLst>
                </a:gridCol>
                <a:gridCol w="457200">
                  <a:extLst>
                    <a:ext uri="{9D8B030D-6E8A-4147-A177-3AD203B41FA5}">
                      <a16:colId xmlns:a16="http://schemas.microsoft.com/office/drawing/2014/main" xmlns="" val="20013"/>
                    </a:ext>
                  </a:extLst>
                </a:gridCol>
                <a:gridCol w="457200">
                  <a:extLst>
                    <a:ext uri="{9D8B030D-6E8A-4147-A177-3AD203B41FA5}">
                      <a16:colId xmlns:a16="http://schemas.microsoft.com/office/drawing/2014/main" xmlns="" val="20014"/>
                    </a:ext>
                  </a:extLst>
                </a:gridCol>
                <a:gridCol w="457200">
                  <a:extLst>
                    <a:ext uri="{9D8B030D-6E8A-4147-A177-3AD203B41FA5}">
                      <a16:colId xmlns:a16="http://schemas.microsoft.com/office/drawing/2014/main" xmlns="" val="20015"/>
                    </a:ext>
                  </a:extLst>
                </a:gridCol>
                <a:gridCol w="457200">
                  <a:extLst>
                    <a:ext uri="{9D8B030D-6E8A-4147-A177-3AD203B41FA5}">
                      <a16:colId xmlns:a16="http://schemas.microsoft.com/office/drawing/2014/main" xmlns="" val="20016"/>
                    </a:ext>
                  </a:extLst>
                </a:gridCol>
                <a:gridCol w="457200">
                  <a:extLst>
                    <a:ext uri="{9D8B030D-6E8A-4147-A177-3AD203B41FA5}">
                      <a16:colId xmlns:a16="http://schemas.microsoft.com/office/drawing/2014/main" xmlns="" val="20017"/>
                    </a:ext>
                  </a:extLst>
                </a:gridCol>
                <a:gridCol w="457200">
                  <a:extLst>
                    <a:ext uri="{9D8B030D-6E8A-4147-A177-3AD203B41FA5}">
                      <a16:colId xmlns:a16="http://schemas.microsoft.com/office/drawing/2014/main" xmlns="" val="20018"/>
                    </a:ext>
                  </a:extLst>
                </a:gridCol>
                <a:gridCol w="457200">
                  <a:extLst>
                    <a:ext uri="{9D8B030D-6E8A-4147-A177-3AD203B41FA5}">
                      <a16:colId xmlns:a16="http://schemas.microsoft.com/office/drawing/2014/main" xmlns="" val="20019"/>
                    </a:ext>
                  </a:extLst>
                </a:gridCol>
                <a:gridCol w="457200">
                  <a:extLst>
                    <a:ext uri="{9D8B030D-6E8A-4147-A177-3AD203B41FA5}">
                      <a16:colId xmlns:a16="http://schemas.microsoft.com/office/drawing/2014/main" xmlns="" val="20020"/>
                    </a:ext>
                  </a:extLst>
                </a:gridCol>
                <a:gridCol w="457200">
                  <a:extLst>
                    <a:ext uri="{9D8B030D-6E8A-4147-A177-3AD203B41FA5}">
                      <a16:colId xmlns:a16="http://schemas.microsoft.com/office/drawing/2014/main" xmlns="" val="20021"/>
                    </a:ext>
                  </a:extLst>
                </a:gridCol>
                <a:gridCol w="457200">
                  <a:extLst>
                    <a:ext uri="{9D8B030D-6E8A-4147-A177-3AD203B41FA5}">
                      <a16:colId xmlns:a16="http://schemas.microsoft.com/office/drawing/2014/main" xmlns="" val="20022"/>
                    </a:ext>
                  </a:extLst>
                </a:gridCol>
                <a:gridCol w="457200">
                  <a:extLst>
                    <a:ext uri="{9D8B030D-6E8A-4147-A177-3AD203B41FA5}">
                      <a16:colId xmlns:a16="http://schemas.microsoft.com/office/drawing/2014/main" xmlns="" val="20023"/>
                    </a:ext>
                  </a:extLst>
                </a:gridCol>
                <a:gridCol w="457200">
                  <a:extLst>
                    <a:ext uri="{9D8B030D-6E8A-4147-A177-3AD203B41FA5}">
                      <a16:colId xmlns:a16="http://schemas.microsoft.com/office/drawing/2014/main" xmlns="" val="20024"/>
                    </a:ext>
                  </a:extLst>
                </a:gridCol>
                <a:gridCol w="457200">
                  <a:extLst>
                    <a:ext uri="{9D8B030D-6E8A-4147-A177-3AD203B41FA5}">
                      <a16:colId xmlns:a16="http://schemas.microsoft.com/office/drawing/2014/main" xmlns=""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9" name="TextBox 8"/>
          <p:cNvSpPr txBox="1"/>
          <p:nvPr/>
        </p:nvSpPr>
        <p:spPr>
          <a:xfrm>
            <a:off x="442452" y="3974864"/>
            <a:ext cx="11277600" cy="1507907"/>
          </a:xfrm>
          <a:prstGeom prst="rect">
            <a:avLst/>
          </a:prstGeom>
          <a:noFill/>
        </p:spPr>
        <p:txBody>
          <a:bodyPr wrap="square" lIns="121725" tIns="60862" rIns="121725" bIns="60862" rtlCol="0">
            <a:spAutoFit/>
          </a:bodyPr>
          <a:lstStyle/>
          <a:p>
            <a:pPr algn="ctr" fontAlgn="auto">
              <a:spcBef>
                <a:spcPts val="0"/>
              </a:spcBef>
              <a:spcAft>
                <a:spcPts val="0"/>
              </a:spcAft>
              <a:buClr>
                <a:srgbClr val="000000"/>
              </a:buClr>
            </a:pPr>
            <a:r>
              <a:rPr lang="en-US" sz="9000" kern="0" dirty="0">
                <a:solidFill>
                  <a:srgbClr val="FF0000"/>
                </a:solidFill>
                <a:latin typeface="HP001 4 hàng" panose="020B0603050302020204" pitchFamily="34" charset="0"/>
                <a:ea typeface="HP001 4H"/>
                <a:cs typeface="Arial"/>
                <a:sym typeface="Arial"/>
              </a:rPr>
              <a:t>n</a:t>
            </a:r>
            <a:r>
              <a:rPr lang="vi-VN" sz="9000" kern="0" dirty="0">
                <a:solidFill>
                  <a:srgbClr val="FF0000"/>
                </a:solidFill>
                <a:latin typeface="HP001 4 hàng" panose="020B0603050302020204" pitchFamily="34" charset="0"/>
                <a:ea typeface="HP001 4H"/>
                <a:cs typeface="Arial"/>
                <a:sym typeface="Arial"/>
              </a:rPr>
              <a:t>gċ </a:t>
            </a:r>
            <a:r>
              <a:rPr lang="en-US" sz="9000" kern="0" dirty="0" err="1">
                <a:solidFill>
                  <a:srgbClr val="FF0000"/>
                </a:solidFill>
                <a:latin typeface="HP001 4 hàng" panose="020B0603050302020204" pitchFamily="34" charset="0"/>
                <a:cs typeface="Arial"/>
                <a:sym typeface="Arial"/>
              </a:rPr>
              <a:t>sao</a:t>
            </a:r>
            <a:endParaRPr lang="en-US" sz="9000" kern="0" dirty="0">
              <a:solidFill>
                <a:srgbClr val="FF0000"/>
              </a:solidFill>
              <a:latin typeface="HP001 4 hàng" panose="020B0603050302020204" pitchFamily="34" charset="0"/>
              <a:cs typeface="Arial"/>
              <a:sym typeface="Arial"/>
            </a:endParaRPr>
          </a:p>
        </p:txBody>
      </p:sp>
    </p:spTree>
    <p:extLst>
      <p:ext uri="{BB962C8B-B14F-4D97-AF65-F5344CB8AC3E}">
        <p14:creationId xmlns:p14="http://schemas.microsoft.com/office/powerpoint/2010/main" val="1037621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20000"/>
                    </a:ext>
                  </a:extLst>
                </a:gridCol>
                <a:gridCol w="45720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gridCol w="457200">
                  <a:extLst>
                    <a:ext uri="{9D8B030D-6E8A-4147-A177-3AD203B41FA5}">
                      <a16:colId xmlns:a16="http://schemas.microsoft.com/office/drawing/2014/main" xmlns="" val="20003"/>
                    </a:ext>
                  </a:extLst>
                </a:gridCol>
                <a:gridCol w="457200">
                  <a:extLst>
                    <a:ext uri="{9D8B030D-6E8A-4147-A177-3AD203B41FA5}">
                      <a16:colId xmlns:a16="http://schemas.microsoft.com/office/drawing/2014/main" xmlns="" val="20004"/>
                    </a:ext>
                  </a:extLst>
                </a:gridCol>
                <a:gridCol w="457200">
                  <a:extLst>
                    <a:ext uri="{9D8B030D-6E8A-4147-A177-3AD203B41FA5}">
                      <a16:colId xmlns:a16="http://schemas.microsoft.com/office/drawing/2014/main" xmlns="" val="20005"/>
                    </a:ext>
                  </a:extLst>
                </a:gridCol>
                <a:gridCol w="457200">
                  <a:extLst>
                    <a:ext uri="{9D8B030D-6E8A-4147-A177-3AD203B41FA5}">
                      <a16:colId xmlns:a16="http://schemas.microsoft.com/office/drawing/2014/main" xmlns="" val="20006"/>
                    </a:ext>
                  </a:extLst>
                </a:gridCol>
                <a:gridCol w="457200">
                  <a:extLst>
                    <a:ext uri="{9D8B030D-6E8A-4147-A177-3AD203B41FA5}">
                      <a16:colId xmlns:a16="http://schemas.microsoft.com/office/drawing/2014/main" xmlns="" val="20007"/>
                    </a:ext>
                  </a:extLst>
                </a:gridCol>
                <a:gridCol w="457200">
                  <a:extLst>
                    <a:ext uri="{9D8B030D-6E8A-4147-A177-3AD203B41FA5}">
                      <a16:colId xmlns:a16="http://schemas.microsoft.com/office/drawing/2014/main" xmlns="" val="20008"/>
                    </a:ext>
                  </a:extLst>
                </a:gridCol>
                <a:gridCol w="457200">
                  <a:extLst>
                    <a:ext uri="{9D8B030D-6E8A-4147-A177-3AD203B41FA5}">
                      <a16:colId xmlns:a16="http://schemas.microsoft.com/office/drawing/2014/main" xmlns="" val="20009"/>
                    </a:ext>
                  </a:extLst>
                </a:gridCol>
                <a:gridCol w="457200">
                  <a:extLst>
                    <a:ext uri="{9D8B030D-6E8A-4147-A177-3AD203B41FA5}">
                      <a16:colId xmlns:a16="http://schemas.microsoft.com/office/drawing/2014/main" xmlns="" val="20010"/>
                    </a:ext>
                  </a:extLst>
                </a:gridCol>
                <a:gridCol w="457200">
                  <a:extLst>
                    <a:ext uri="{9D8B030D-6E8A-4147-A177-3AD203B41FA5}">
                      <a16:colId xmlns:a16="http://schemas.microsoft.com/office/drawing/2014/main" xmlns="" val="20011"/>
                    </a:ext>
                  </a:extLst>
                </a:gridCol>
                <a:gridCol w="457200">
                  <a:extLst>
                    <a:ext uri="{9D8B030D-6E8A-4147-A177-3AD203B41FA5}">
                      <a16:colId xmlns:a16="http://schemas.microsoft.com/office/drawing/2014/main" xmlns="" val="20012"/>
                    </a:ext>
                  </a:extLst>
                </a:gridCol>
                <a:gridCol w="457200">
                  <a:extLst>
                    <a:ext uri="{9D8B030D-6E8A-4147-A177-3AD203B41FA5}">
                      <a16:colId xmlns:a16="http://schemas.microsoft.com/office/drawing/2014/main" xmlns="" val="20013"/>
                    </a:ext>
                  </a:extLst>
                </a:gridCol>
                <a:gridCol w="457200">
                  <a:extLst>
                    <a:ext uri="{9D8B030D-6E8A-4147-A177-3AD203B41FA5}">
                      <a16:colId xmlns:a16="http://schemas.microsoft.com/office/drawing/2014/main" xmlns="" val="20014"/>
                    </a:ext>
                  </a:extLst>
                </a:gridCol>
                <a:gridCol w="457200">
                  <a:extLst>
                    <a:ext uri="{9D8B030D-6E8A-4147-A177-3AD203B41FA5}">
                      <a16:colId xmlns:a16="http://schemas.microsoft.com/office/drawing/2014/main" xmlns="" val="20015"/>
                    </a:ext>
                  </a:extLst>
                </a:gridCol>
                <a:gridCol w="457200">
                  <a:extLst>
                    <a:ext uri="{9D8B030D-6E8A-4147-A177-3AD203B41FA5}">
                      <a16:colId xmlns:a16="http://schemas.microsoft.com/office/drawing/2014/main" xmlns="" val="20016"/>
                    </a:ext>
                  </a:extLst>
                </a:gridCol>
                <a:gridCol w="457200">
                  <a:extLst>
                    <a:ext uri="{9D8B030D-6E8A-4147-A177-3AD203B41FA5}">
                      <a16:colId xmlns:a16="http://schemas.microsoft.com/office/drawing/2014/main" xmlns="" val="20017"/>
                    </a:ext>
                  </a:extLst>
                </a:gridCol>
                <a:gridCol w="457200">
                  <a:extLst>
                    <a:ext uri="{9D8B030D-6E8A-4147-A177-3AD203B41FA5}">
                      <a16:colId xmlns:a16="http://schemas.microsoft.com/office/drawing/2014/main" xmlns="" val="20018"/>
                    </a:ext>
                  </a:extLst>
                </a:gridCol>
                <a:gridCol w="457200">
                  <a:extLst>
                    <a:ext uri="{9D8B030D-6E8A-4147-A177-3AD203B41FA5}">
                      <a16:colId xmlns:a16="http://schemas.microsoft.com/office/drawing/2014/main" xmlns="" val="20019"/>
                    </a:ext>
                  </a:extLst>
                </a:gridCol>
                <a:gridCol w="457200">
                  <a:extLst>
                    <a:ext uri="{9D8B030D-6E8A-4147-A177-3AD203B41FA5}">
                      <a16:colId xmlns:a16="http://schemas.microsoft.com/office/drawing/2014/main" xmlns="" val="20020"/>
                    </a:ext>
                  </a:extLst>
                </a:gridCol>
                <a:gridCol w="457200">
                  <a:extLst>
                    <a:ext uri="{9D8B030D-6E8A-4147-A177-3AD203B41FA5}">
                      <a16:colId xmlns:a16="http://schemas.microsoft.com/office/drawing/2014/main" xmlns="" val="20021"/>
                    </a:ext>
                  </a:extLst>
                </a:gridCol>
                <a:gridCol w="457200">
                  <a:extLst>
                    <a:ext uri="{9D8B030D-6E8A-4147-A177-3AD203B41FA5}">
                      <a16:colId xmlns:a16="http://schemas.microsoft.com/office/drawing/2014/main" xmlns="" val="20022"/>
                    </a:ext>
                  </a:extLst>
                </a:gridCol>
                <a:gridCol w="457200">
                  <a:extLst>
                    <a:ext uri="{9D8B030D-6E8A-4147-A177-3AD203B41FA5}">
                      <a16:colId xmlns:a16="http://schemas.microsoft.com/office/drawing/2014/main" xmlns="" val="20023"/>
                    </a:ext>
                  </a:extLst>
                </a:gridCol>
                <a:gridCol w="457200">
                  <a:extLst>
                    <a:ext uri="{9D8B030D-6E8A-4147-A177-3AD203B41FA5}">
                      <a16:colId xmlns:a16="http://schemas.microsoft.com/office/drawing/2014/main" xmlns="" val="20024"/>
                    </a:ext>
                  </a:extLst>
                </a:gridCol>
                <a:gridCol w="457200">
                  <a:extLst>
                    <a:ext uri="{9D8B030D-6E8A-4147-A177-3AD203B41FA5}">
                      <a16:colId xmlns:a16="http://schemas.microsoft.com/office/drawing/2014/main" xmlns=""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9" name="TextBox 8"/>
          <p:cNvSpPr txBox="1"/>
          <p:nvPr/>
        </p:nvSpPr>
        <p:spPr>
          <a:xfrm>
            <a:off x="-638496" y="3126898"/>
            <a:ext cx="11338719" cy="2892902"/>
          </a:xfrm>
          <a:prstGeom prst="rect">
            <a:avLst/>
          </a:prstGeom>
          <a:noFill/>
        </p:spPr>
        <p:txBody>
          <a:bodyPr wrap="square" lIns="121725" tIns="60862" rIns="121725" bIns="60862" rtlCol="0">
            <a:spAutoFit/>
          </a:bodyPr>
          <a:lstStyle/>
          <a:p>
            <a:pPr algn="ctr" fontAlgn="auto">
              <a:spcBef>
                <a:spcPts val="0"/>
              </a:spcBef>
              <a:spcAft>
                <a:spcPts val="0"/>
              </a:spcAft>
              <a:buClr>
                <a:srgbClr val="000000"/>
              </a:buClr>
            </a:pPr>
            <a:r>
              <a:rPr lang="vi-VN" sz="18000" kern="0" dirty="0">
                <a:solidFill>
                  <a:srgbClr val="FF0000"/>
                </a:solidFill>
                <a:latin typeface="HP001 4 hàng" pitchFamily="34" charset="0"/>
                <a:cs typeface="Arial"/>
                <a:sym typeface="Arial"/>
              </a:rPr>
              <a:t> ao </a:t>
            </a:r>
            <a:r>
              <a:rPr lang="el-GR" sz="18000" kern="0" dirty="0">
                <a:solidFill>
                  <a:srgbClr val="FF0000"/>
                </a:solidFill>
                <a:latin typeface="HP001 4 hàng" pitchFamily="34" charset="0"/>
                <a:cs typeface="Arial"/>
                <a:sym typeface="Arial"/>
              </a:rPr>
              <a:t>χ</a:t>
            </a:r>
            <a:r>
              <a:rPr lang="vi-VN" sz="18000" kern="0" dirty="0">
                <a:solidFill>
                  <a:srgbClr val="FF0000"/>
                </a:solidFill>
                <a:latin typeface="HP001 4 hàng" pitchFamily="34" charset="0"/>
                <a:cs typeface="Arial"/>
                <a:sym typeface="Arial"/>
              </a:rPr>
              <a:t>Ęo </a:t>
            </a:r>
            <a:endParaRPr lang="en-US" sz="18000" kern="0" dirty="0">
              <a:solidFill>
                <a:srgbClr val="FF0000"/>
              </a:solidFill>
              <a:latin typeface="HP001 4 hàng" pitchFamily="34" charset="0"/>
              <a:cs typeface="Arial"/>
              <a:sym typeface="Arial"/>
            </a:endParaRPr>
          </a:p>
        </p:txBody>
      </p:sp>
    </p:spTree>
    <p:extLst>
      <p:ext uri="{BB962C8B-B14F-4D97-AF65-F5344CB8AC3E}">
        <p14:creationId xmlns:p14="http://schemas.microsoft.com/office/powerpoint/2010/main" val="868079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20000"/>
                    </a:ext>
                  </a:extLst>
                </a:gridCol>
                <a:gridCol w="45720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gridCol w="457200">
                  <a:extLst>
                    <a:ext uri="{9D8B030D-6E8A-4147-A177-3AD203B41FA5}">
                      <a16:colId xmlns:a16="http://schemas.microsoft.com/office/drawing/2014/main" xmlns="" val="20003"/>
                    </a:ext>
                  </a:extLst>
                </a:gridCol>
                <a:gridCol w="457200">
                  <a:extLst>
                    <a:ext uri="{9D8B030D-6E8A-4147-A177-3AD203B41FA5}">
                      <a16:colId xmlns:a16="http://schemas.microsoft.com/office/drawing/2014/main" xmlns="" val="20004"/>
                    </a:ext>
                  </a:extLst>
                </a:gridCol>
                <a:gridCol w="457200">
                  <a:extLst>
                    <a:ext uri="{9D8B030D-6E8A-4147-A177-3AD203B41FA5}">
                      <a16:colId xmlns:a16="http://schemas.microsoft.com/office/drawing/2014/main" xmlns="" val="20005"/>
                    </a:ext>
                  </a:extLst>
                </a:gridCol>
                <a:gridCol w="457200">
                  <a:extLst>
                    <a:ext uri="{9D8B030D-6E8A-4147-A177-3AD203B41FA5}">
                      <a16:colId xmlns:a16="http://schemas.microsoft.com/office/drawing/2014/main" xmlns="" val="20006"/>
                    </a:ext>
                  </a:extLst>
                </a:gridCol>
                <a:gridCol w="457200">
                  <a:extLst>
                    <a:ext uri="{9D8B030D-6E8A-4147-A177-3AD203B41FA5}">
                      <a16:colId xmlns:a16="http://schemas.microsoft.com/office/drawing/2014/main" xmlns="" val="20007"/>
                    </a:ext>
                  </a:extLst>
                </a:gridCol>
                <a:gridCol w="457200">
                  <a:extLst>
                    <a:ext uri="{9D8B030D-6E8A-4147-A177-3AD203B41FA5}">
                      <a16:colId xmlns:a16="http://schemas.microsoft.com/office/drawing/2014/main" xmlns="" val="20008"/>
                    </a:ext>
                  </a:extLst>
                </a:gridCol>
                <a:gridCol w="457200">
                  <a:extLst>
                    <a:ext uri="{9D8B030D-6E8A-4147-A177-3AD203B41FA5}">
                      <a16:colId xmlns:a16="http://schemas.microsoft.com/office/drawing/2014/main" xmlns="" val="20009"/>
                    </a:ext>
                  </a:extLst>
                </a:gridCol>
                <a:gridCol w="457200">
                  <a:extLst>
                    <a:ext uri="{9D8B030D-6E8A-4147-A177-3AD203B41FA5}">
                      <a16:colId xmlns:a16="http://schemas.microsoft.com/office/drawing/2014/main" xmlns="" val="20010"/>
                    </a:ext>
                  </a:extLst>
                </a:gridCol>
                <a:gridCol w="457200">
                  <a:extLst>
                    <a:ext uri="{9D8B030D-6E8A-4147-A177-3AD203B41FA5}">
                      <a16:colId xmlns:a16="http://schemas.microsoft.com/office/drawing/2014/main" xmlns="" val="20011"/>
                    </a:ext>
                  </a:extLst>
                </a:gridCol>
                <a:gridCol w="457200">
                  <a:extLst>
                    <a:ext uri="{9D8B030D-6E8A-4147-A177-3AD203B41FA5}">
                      <a16:colId xmlns:a16="http://schemas.microsoft.com/office/drawing/2014/main" xmlns="" val="20012"/>
                    </a:ext>
                  </a:extLst>
                </a:gridCol>
                <a:gridCol w="457200">
                  <a:extLst>
                    <a:ext uri="{9D8B030D-6E8A-4147-A177-3AD203B41FA5}">
                      <a16:colId xmlns:a16="http://schemas.microsoft.com/office/drawing/2014/main" xmlns="" val="20013"/>
                    </a:ext>
                  </a:extLst>
                </a:gridCol>
                <a:gridCol w="457200">
                  <a:extLst>
                    <a:ext uri="{9D8B030D-6E8A-4147-A177-3AD203B41FA5}">
                      <a16:colId xmlns:a16="http://schemas.microsoft.com/office/drawing/2014/main" xmlns="" val="20014"/>
                    </a:ext>
                  </a:extLst>
                </a:gridCol>
                <a:gridCol w="457200">
                  <a:extLst>
                    <a:ext uri="{9D8B030D-6E8A-4147-A177-3AD203B41FA5}">
                      <a16:colId xmlns:a16="http://schemas.microsoft.com/office/drawing/2014/main" xmlns="" val="20015"/>
                    </a:ext>
                  </a:extLst>
                </a:gridCol>
                <a:gridCol w="457200">
                  <a:extLst>
                    <a:ext uri="{9D8B030D-6E8A-4147-A177-3AD203B41FA5}">
                      <a16:colId xmlns:a16="http://schemas.microsoft.com/office/drawing/2014/main" xmlns="" val="20016"/>
                    </a:ext>
                  </a:extLst>
                </a:gridCol>
                <a:gridCol w="457200">
                  <a:extLst>
                    <a:ext uri="{9D8B030D-6E8A-4147-A177-3AD203B41FA5}">
                      <a16:colId xmlns:a16="http://schemas.microsoft.com/office/drawing/2014/main" xmlns="" val="20017"/>
                    </a:ext>
                  </a:extLst>
                </a:gridCol>
                <a:gridCol w="457200">
                  <a:extLst>
                    <a:ext uri="{9D8B030D-6E8A-4147-A177-3AD203B41FA5}">
                      <a16:colId xmlns:a16="http://schemas.microsoft.com/office/drawing/2014/main" xmlns="" val="20018"/>
                    </a:ext>
                  </a:extLst>
                </a:gridCol>
                <a:gridCol w="457200">
                  <a:extLst>
                    <a:ext uri="{9D8B030D-6E8A-4147-A177-3AD203B41FA5}">
                      <a16:colId xmlns:a16="http://schemas.microsoft.com/office/drawing/2014/main" xmlns="" val="20019"/>
                    </a:ext>
                  </a:extLst>
                </a:gridCol>
                <a:gridCol w="457200">
                  <a:extLst>
                    <a:ext uri="{9D8B030D-6E8A-4147-A177-3AD203B41FA5}">
                      <a16:colId xmlns:a16="http://schemas.microsoft.com/office/drawing/2014/main" xmlns="" val="20020"/>
                    </a:ext>
                  </a:extLst>
                </a:gridCol>
                <a:gridCol w="457200">
                  <a:extLst>
                    <a:ext uri="{9D8B030D-6E8A-4147-A177-3AD203B41FA5}">
                      <a16:colId xmlns:a16="http://schemas.microsoft.com/office/drawing/2014/main" xmlns="" val="20021"/>
                    </a:ext>
                  </a:extLst>
                </a:gridCol>
                <a:gridCol w="457200">
                  <a:extLst>
                    <a:ext uri="{9D8B030D-6E8A-4147-A177-3AD203B41FA5}">
                      <a16:colId xmlns:a16="http://schemas.microsoft.com/office/drawing/2014/main" xmlns="" val="20022"/>
                    </a:ext>
                  </a:extLst>
                </a:gridCol>
                <a:gridCol w="457200">
                  <a:extLst>
                    <a:ext uri="{9D8B030D-6E8A-4147-A177-3AD203B41FA5}">
                      <a16:colId xmlns:a16="http://schemas.microsoft.com/office/drawing/2014/main" xmlns="" val="20023"/>
                    </a:ext>
                  </a:extLst>
                </a:gridCol>
                <a:gridCol w="457200">
                  <a:extLst>
                    <a:ext uri="{9D8B030D-6E8A-4147-A177-3AD203B41FA5}">
                      <a16:colId xmlns:a16="http://schemas.microsoft.com/office/drawing/2014/main" xmlns="" val="20024"/>
                    </a:ext>
                  </a:extLst>
                </a:gridCol>
                <a:gridCol w="457200">
                  <a:extLst>
                    <a:ext uri="{9D8B030D-6E8A-4147-A177-3AD203B41FA5}">
                      <a16:colId xmlns:a16="http://schemas.microsoft.com/office/drawing/2014/main" xmlns=""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9" name="TextBox 8"/>
          <p:cNvSpPr txBox="1"/>
          <p:nvPr/>
        </p:nvSpPr>
        <p:spPr>
          <a:xfrm>
            <a:off x="231403" y="3978494"/>
            <a:ext cx="11338719" cy="1507907"/>
          </a:xfrm>
          <a:prstGeom prst="rect">
            <a:avLst/>
          </a:prstGeom>
          <a:noFill/>
        </p:spPr>
        <p:txBody>
          <a:bodyPr wrap="square" lIns="121725" tIns="60862" rIns="121725" bIns="60862" rtlCol="0">
            <a:spAutoFit/>
          </a:bodyPr>
          <a:lstStyle/>
          <a:p>
            <a:pPr algn="ctr" fontAlgn="auto">
              <a:spcBef>
                <a:spcPts val="0"/>
              </a:spcBef>
              <a:spcAft>
                <a:spcPts val="0"/>
              </a:spcAft>
              <a:buClr>
                <a:srgbClr val="000000"/>
              </a:buClr>
            </a:pPr>
            <a:r>
              <a:rPr lang="vi-VN" sz="9000" kern="0">
                <a:solidFill>
                  <a:srgbClr val="FF0000"/>
                </a:solidFill>
                <a:latin typeface="HP001 4 hàng" pitchFamily="34" charset="0"/>
                <a:cs typeface="Arial"/>
                <a:sym typeface="Arial"/>
              </a:rPr>
              <a:t>ao </a:t>
            </a:r>
            <a:r>
              <a:rPr lang="el-GR" sz="9000" kern="0" dirty="0">
                <a:solidFill>
                  <a:srgbClr val="FF0000"/>
                </a:solidFill>
                <a:latin typeface="HP001 4 hàng" pitchFamily="34" charset="0"/>
                <a:cs typeface="Arial"/>
                <a:sym typeface="Arial"/>
              </a:rPr>
              <a:t>χ</a:t>
            </a:r>
            <a:r>
              <a:rPr lang="vi-VN" sz="9000" kern="0" dirty="0">
                <a:solidFill>
                  <a:srgbClr val="FF0000"/>
                </a:solidFill>
                <a:latin typeface="HP001 4 hàng" pitchFamily="34" charset="0"/>
                <a:cs typeface="Arial"/>
                <a:sym typeface="Arial"/>
              </a:rPr>
              <a:t>Ęo</a:t>
            </a:r>
            <a:endParaRPr lang="en-US" sz="9000" kern="0" dirty="0">
              <a:solidFill>
                <a:srgbClr val="FF0000"/>
              </a:solidFill>
              <a:latin typeface="HP001 4 hàng" pitchFamily="34" charset="0"/>
              <a:cs typeface="Arial"/>
              <a:sym typeface="Arial"/>
            </a:endParaRPr>
          </a:p>
        </p:txBody>
      </p:sp>
    </p:spTree>
    <p:extLst>
      <p:ext uri="{BB962C8B-B14F-4D97-AF65-F5344CB8AC3E}">
        <p14:creationId xmlns:p14="http://schemas.microsoft.com/office/powerpoint/2010/main" val="2735416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17" t="33333" r="29136" b="25000"/>
          <a:stretch/>
        </p:blipFill>
        <p:spPr bwMode="auto">
          <a:xfrm>
            <a:off x="1295400" y="777240"/>
            <a:ext cx="9874910" cy="509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949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thuyết trình Giáo dục Thuyết trình nói và đa phương thức hiệu quả Vàng Nâu Thân thiện Phong cách vẽ tay (1)">
            <a:hlinkClick r:id="" action="ppaction://media"/>
            <a:extLst>
              <a:ext uri="{FF2B5EF4-FFF2-40B4-BE49-F238E27FC236}">
                <a16:creationId xmlns:a16="http://schemas.microsoft.com/office/drawing/2014/main" xmlns="" id="{11898F8A-E0CE-2884-A699-748CC75430B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b="18333"/>
          <a:stretch/>
        </p:blipFill>
        <p:spPr>
          <a:xfrm>
            <a:off x="0" y="0"/>
            <a:ext cx="12192000" cy="6858000"/>
          </a:xfrm>
          <a:prstGeom prst="rect">
            <a:avLst/>
          </a:prstGeom>
        </p:spPr>
      </p:pic>
    </p:spTree>
    <p:extLst>
      <p:ext uri="{BB962C8B-B14F-4D97-AF65-F5344CB8AC3E}">
        <p14:creationId xmlns:p14="http://schemas.microsoft.com/office/powerpoint/2010/main" val="39281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055" b="64108"/>
          <a:stretch/>
        </p:blipFill>
        <p:spPr>
          <a:xfrm>
            <a:off x="1422786" y="-438982"/>
            <a:ext cx="8976067" cy="4837861"/>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a:solidFill>
                    <a:srgbClr val="FFF6E5"/>
                  </a:solidFill>
                  <a:latin typeface="Arial-Rounded" pitchFamily="34" charset="0"/>
                  <a:ea typeface="Arial-Rounded" pitchFamily="34" charset="0"/>
                  <a:cs typeface="Arial-Rounded" pitchFamily="34" charset="0"/>
                  <a:sym typeface="Arial"/>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a:solidFill>
                    <a:srgbClr val="422C46"/>
                  </a:solidFill>
                  <a:latin typeface="Arial Rounded MT Bold" pitchFamily="34" charset="0"/>
                  <a:ea typeface="Arial-Rounded" pitchFamily="34" charset="0"/>
                  <a:cs typeface="Arial-Rounded" pitchFamily="34" charset="0"/>
                  <a:sym typeface="Arial"/>
                </a:rPr>
                <a:t>4</a:t>
              </a:r>
              <a:endParaRPr lang="en-US" sz="4400" kern="0" dirty="0">
                <a:solidFill>
                  <a:srgbClr val="422C46"/>
                </a:solidFill>
                <a:latin typeface="Arial Rounded MT Bold" pitchFamily="34" charset="0"/>
                <a:ea typeface="Arial-Rounded" pitchFamily="34" charset="0"/>
                <a:cs typeface="Arial-Rounded" pitchFamily="34" charset="0"/>
                <a:sym typeface="Arial"/>
              </a:endParaRPr>
            </a:p>
          </p:txBody>
        </p:sp>
      </p:grpSp>
      <p:sp>
        <p:nvSpPr>
          <p:cNvPr id="25" name="Title 1"/>
          <p:cNvSpPr txBox="1">
            <a:spLocks/>
          </p:cNvSpPr>
          <p:nvPr/>
        </p:nvSpPr>
        <p:spPr>
          <a:xfrm>
            <a:off x="228198" y="4436897"/>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Trên</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cây</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cao</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đàn</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chào</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mào</a:t>
            </a:r>
            <a:r>
              <a:rPr lang="en-US" dirty="0">
                <a:solidFill>
                  <a:srgbClr val="422C46"/>
                </a:solidFill>
                <a:latin typeface="Arial-Rounded" pitchFamily="34" charset="0"/>
                <a:ea typeface="Arial-Rounded" pitchFamily="34" charset="0"/>
                <a:cs typeface="Arial-Rounded" pitchFamily="34" charset="0"/>
                <a:sym typeface="Arial"/>
              </a:rPr>
              <a:t> bay </a:t>
            </a:r>
            <a:r>
              <a:rPr lang="en-US" dirty="0" err="1">
                <a:solidFill>
                  <a:srgbClr val="422C46"/>
                </a:solidFill>
                <a:latin typeface="Arial-Rounded" pitchFamily="34" charset="0"/>
                <a:ea typeface="Arial-Rounded" pitchFamily="34" charset="0"/>
                <a:cs typeface="Arial-Rounded" pitchFamily="34" charset="0"/>
                <a:sym typeface="Arial"/>
              </a:rPr>
              <a:t>đi</a:t>
            </a:r>
            <a:r>
              <a:rPr lang="en-US" dirty="0">
                <a:solidFill>
                  <a:srgbClr val="422C46"/>
                </a:solidFill>
                <a:latin typeface="Arial-Rounded" pitchFamily="34" charset="0"/>
                <a:ea typeface="Arial-Rounded" pitchFamily="34" charset="0"/>
                <a:cs typeface="Arial-Rounded" pitchFamily="34" charset="0"/>
                <a:sym typeface="Arial"/>
              </a:rPr>
              <a:t>, bay </a:t>
            </a:r>
            <a:r>
              <a:rPr lang="en-US" dirty="0" err="1">
                <a:solidFill>
                  <a:srgbClr val="422C46"/>
                </a:solidFill>
                <a:latin typeface="Arial-Rounded" pitchFamily="34" charset="0"/>
                <a:ea typeface="Arial-Rounded" pitchFamily="34" charset="0"/>
                <a:cs typeface="Arial-Rounded" pitchFamily="34" charset="0"/>
                <a:sym typeface="Arial"/>
              </a:rPr>
              <a:t>lại</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Mấy</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chú</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sáo</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đen</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vui</a:t>
            </a:r>
            <a:r>
              <a:rPr lang="en-US" dirty="0">
                <a:solidFill>
                  <a:srgbClr val="422C46"/>
                </a:solidFill>
                <a:latin typeface="Arial-Rounded" pitchFamily="34" charset="0"/>
                <a:ea typeface="Arial-Rounded" pitchFamily="34" charset="0"/>
                <a:cs typeface="Arial-Rounded" pitchFamily="34" charset="0"/>
                <a:sym typeface="Arial"/>
              </a:rPr>
              <a:t> ca </a:t>
            </a:r>
            <a:r>
              <a:rPr lang="en-US" dirty="0" err="1">
                <a:solidFill>
                  <a:srgbClr val="422C46"/>
                </a:solidFill>
                <a:latin typeface="Arial-Rounded" pitchFamily="34" charset="0"/>
                <a:ea typeface="Arial-Rounded" pitchFamily="34" charset="0"/>
                <a:cs typeface="Arial-Rounded" pitchFamily="34" charset="0"/>
                <a:sym typeface="Arial"/>
              </a:rPr>
              <a:t>véo</a:t>
            </a:r>
            <a:r>
              <a:rPr lang="en-US" dirty="0">
                <a:solidFill>
                  <a:srgbClr val="422C46"/>
                </a:solidFill>
                <a:latin typeface="Arial-Rounded" pitchFamily="34" charset="0"/>
                <a:ea typeface="Arial-Rounded" pitchFamily="34" charset="0"/>
                <a:cs typeface="Arial-Rounded" pitchFamily="34" charset="0"/>
                <a:sym typeface="Arial"/>
              </a:rPr>
              <a:t> von. </a:t>
            </a:r>
            <a:r>
              <a:rPr lang="en-US" dirty="0" err="1">
                <a:solidFill>
                  <a:srgbClr val="422C46"/>
                </a:solidFill>
                <a:latin typeface="Arial-Rounded" pitchFamily="34" charset="0"/>
                <a:ea typeface="Arial-Rounded" pitchFamily="34" charset="0"/>
                <a:cs typeface="Arial-Rounded" pitchFamily="34" charset="0"/>
                <a:sym typeface="Arial"/>
              </a:rPr>
              <a:t>Còn</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chim</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ri</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vẫn</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chăm</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chỉ</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Chú</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tha</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rơm</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khô</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về</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khéo</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léo</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làm</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tổ</a:t>
            </a:r>
            <a:r>
              <a:rPr lang="en-US" dirty="0">
                <a:solidFill>
                  <a:srgbClr val="422C46"/>
                </a:solidFill>
                <a:latin typeface="Arial-Rounded" pitchFamily="34" charset="0"/>
                <a:ea typeface="Arial-Rounded" pitchFamily="34" charset="0"/>
                <a:cs typeface="Arial-Rounded" pitchFamily="34" charset="0"/>
                <a:sym typeface="Arial"/>
              </a:rPr>
              <a:t>.</a:t>
            </a:r>
          </a:p>
        </p:txBody>
      </p:sp>
      <p:cxnSp>
        <p:nvCxnSpPr>
          <p:cNvPr id="32" name="Straight Connector 31"/>
          <p:cNvCxnSpPr/>
          <p:nvPr/>
        </p:nvCxnSpPr>
        <p:spPr>
          <a:xfrm>
            <a:off x="3886200" y="5521463"/>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457680" y="5002955"/>
            <a:ext cx="9694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79780" y="4091997"/>
            <a:ext cx="520456" cy="5113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dirty="0">
                <a:solidFill>
                  <a:srgbClr val="422C46"/>
                </a:solidFill>
                <a:latin typeface="Arial" pitchFamily="34" charset="0"/>
                <a:ea typeface="Arial-Rounded" pitchFamily="34" charset="0"/>
                <a:cs typeface="Arial" pitchFamily="34" charset="0"/>
                <a:sym typeface="Arial"/>
              </a:rPr>
              <a:t>1</a:t>
            </a:r>
          </a:p>
        </p:txBody>
      </p:sp>
      <p:sp>
        <p:nvSpPr>
          <p:cNvPr id="13" name="Oval 12"/>
          <p:cNvSpPr/>
          <p:nvPr/>
        </p:nvSpPr>
        <p:spPr>
          <a:xfrm>
            <a:off x="779780" y="4692408"/>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2</a:t>
            </a:r>
          </a:p>
        </p:txBody>
      </p:sp>
      <p:cxnSp>
        <p:nvCxnSpPr>
          <p:cNvPr id="14" name="Straight Connector 13"/>
          <p:cNvCxnSpPr/>
          <p:nvPr/>
        </p:nvCxnSpPr>
        <p:spPr>
          <a:xfrm flipH="1">
            <a:off x="1155186" y="5002955"/>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305300" y="6013801"/>
            <a:ext cx="88135"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0375531" y="4842939"/>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dirty="0">
                <a:solidFill>
                  <a:srgbClr val="422C46"/>
                </a:solidFill>
                <a:latin typeface="Arial" pitchFamily="34" charset="0"/>
                <a:ea typeface="Arial-Rounded" pitchFamily="34" charset="0"/>
                <a:cs typeface="Arial" pitchFamily="34" charset="0"/>
                <a:sym typeface="Arial"/>
              </a:rPr>
              <a:t>3</a:t>
            </a:r>
          </a:p>
        </p:txBody>
      </p:sp>
      <p:cxnSp>
        <p:nvCxnSpPr>
          <p:cNvPr id="19" name="Straight Connector 18"/>
          <p:cNvCxnSpPr/>
          <p:nvPr/>
        </p:nvCxnSpPr>
        <p:spPr>
          <a:xfrm flipH="1">
            <a:off x="6262993" y="5559583"/>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877239" y="5435019"/>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4</a:t>
            </a:r>
          </a:p>
        </p:txBody>
      </p:sp>
      <p:cxnSp>
        <p:nvCxnSpPr>
          <p:cNvPr id="18" name="Straight Connector 17"/>
          <p:cNvCxnSpPr>
            <a:cxnSpLocks/>
          </p:cNvCxnSpPr>
          <p:nvPr/>
        </p:nvCxnSpPr>
        <p:spPr>
          <a:xfrm>
            <a:off x="6553200" y="4973294"/>
            <a:ext cx="22942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886200" y="4881665"/>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8371" y="555915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03492" y="6752364"/>
            <a:ext cx="20121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2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912" y="1492044"/>
            <a:ext cx="2347784"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cao</a:t>
            </a:r>
          </a:p>
        </p:txBody>
      </p:sp>
      <p:sp>
        <p:nvSpPr>
          <p:cNvPr id="3" name="Title 1"/>
          <p:cNvSpPr txBox="1">
            <a:spLocks/>
          </p:cNvSpPr>
          <p:nvPr/>
        </p:nvSpPr>
        <p:spPr>
          <a:xfrm>
            <a:off x="410496" y="3625644"/>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chào mào</a:t>
            </a:r>
          </a:p>
        </p:txBody>
      </p:sp>
      <p:sp>
        <p:nvSpPr>
          <p:cNvPr id="5" name="Title 1"/>
          <p:cNvSpPr txBox="1">
            <a:spLocks/>
          </p:cNvSpPr>
          <p:nvPr/>
        </p:nvSpPr>
        <p:spPr>
          <a:xfrm>
            <a:off x="3498000" y="1524569"/>
            <a:ext cx="2322697"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sáo</a:t>
            </a:r>
          </a:p>
        </p:txBody>
      </p:sp>
      <p:sp>
        <p:nvSpPr>
          <p:cNvPr id="6" name="Title 1"/>
          <p:cNvSpPr txBox="1">
            <a:spLocks/>
          </p:cNvSpPr>
          <p:nvPr/>
        </p:nvSpPr>
        <p:spPr>
          <a:xfrm>
            <a:off x="6354096" y="3609008"/>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khéo léo</a:t>
            </a:r>
          </a:p>
        </p:txBody>
      </p:sp>
      <p:sp>
        <p:nvSpPr>
          <p:cNvPr id="7" name="Title 1"/>
          <p:cNvSpPr txBox="1">
            <a:spLocks/>
          </p:cNvSpPr>
          <p:nvPr/>
        </p:nvSpPr>
        <p:spPr>
          <a:xfrm>
            <a:off x="6354096" y="1525139"/>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véo von</a:t>
            </a:r>
          </a:p>
        </p:txBody>
      </p:sp>
    </p:spTree>
    <p:extLst>
      <p:ext uri="{BB962C8B-B14F-4D97-AF65-F5344CB8AC3E}">
        <p14:creationId xmlns:p14="http://schemas.microsoft.com/office/powerpoint/2010/main" val="33105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ào mào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1" y="675278"/>
            <a:ext cx="3286351" cy="49295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84356" y="5648194"/>
            <a:ext cx="4077913"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chào mào</a:t>
            </a:r>
          </a:p>
        </p:txBody>
      </p:sp>
      <p:pic>
        <p:nvPicPr>
          <p:cNvPr id="1028" name="Picture 4" descr="Tiếng Chim Sáo Đen Hót Chuẩn Hay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l="29180" t="-387" r="30495" b="387"/>
          <a:stretch/>
        </p:blipFill>
        <p:spPr bwMode="auto">
          <a:xfrm>
            <a:off x="3883741" y="685800"/>
            <a:ext cx="3526391" cy="491900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099004" y="5648194"/>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sáo</a:t>
            </a:r>
          </a:p>
        </p:txBody>
      </p:sp>
      <p:pic>
        <p:nvPicPr>
          <p:cNvPr id="1030" name="Picture 6" descr="Chim Ri Đen trên đồng lúa – Mèn đét ơi!"/>
          <p:cNvPicPr>
            <a:picLocks noChangeAspect="1" noChangeArrowheads="1"/>
          </p:cNvPicPr>
          <p:nvPr/>
        </p:nvPicPr>
        <p:blipFill rotWithShape="1">
          <a:blip r:embed="rId4">
            <a:extLst>
              <a:ext uri="{28A0092B-C50C-407E-A947-70E740481C1C}">
                <a14:useLocalDpi xmlns:a14="http://schemas.microsoft.com/office/drawing/2010/main" val="0"/>
              </a:ext>
            </a:extLst>
          </a:blip>
          <a:srcRect l="8308" r="26218"/>
          <a:stretch/>
        </p:blipFill>
        <p:spPr bwMode="auto">
          <a:xfrm>
            <a:off x="7705244" y="737676"/>
            <a:ext cx="4258157" cy="487765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8302423" y="5648194"/>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ri</a:t>
            </a:r>
          </a:p>
        </p:txBody>
      </p:sp>
    </p:spTree>
    <p:extLst>
      <p:ext uri="{BB962C8B-B14F-4D97-AF65-F5344CB8AC3E}">
        <p14:creationId xmlns:p14="http://schemas.microsoft.com/office/powerpoint/2010/main" val="38809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13449" y="14122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sz="5400">
                <a:solidFill>
                  <a:srgbClr val="422C46"/>
                </a:solidFill>
                <a:latin typeface="Arial-Rounded" pitchFamily="34" charset="0"/>
                <a:ea typeface="Arial-Rounded" pitchFamily="34" charset="0"/>
                <a:cs typeface="Arial-Rounded" pitchFamily="34" charset="0"/>
                <a:sym typeface="Arial"/>
              </a:rPr>
              <a:t>	Trên cây cao, đàn chào mào bay đi, bay lại. Mấy chú sáo đen vui ca véo von. Còn chim ri vẫn chăm chỉ. Chú tha rơm khô về khéo léo làm tổ.</a:t>
            </a:r>
          </a:p>
        </p:txBody>
      </p:sp>
      <p:sp>
        <p:nvSpPr>
          <p:cNvPr id="46" name="Rounded Rectangle 45"/>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Những loài chim nào xuất hiện trong bài?</a:t>
            </a:r>
          </a:p>
        </p:txBody>
      </p:sp>
      <p:cxnSp>
        <p:nvCxnSpPr>
          <p:cNvPr id="47" name="Straight Connector 46"/>
          <p:cNvCxnSpPr/>
          <p:nvPr/>
        </p:nvCxnSpPr>
        <p:spPr>
          <a:xfrm>
            <a:off x="6629401" y="1691640"/>
            <a:ext cx="29109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Đàn chào mào làm gì?</a:t>
            </a:r>
          </a:p>
        </p:txBody>
      </p:sp>
      <p:cxnSp>
        <p:nvCxnSpPr>
          <p:cNvPr id="10" name="Straight Connector 9"/>
          <p:cNvCxnSpPr/>
          <p:nvPr/>
        </p:nvCxnSpPr>
        <p:spPr>
          <a:xfrm>
            <a:off x="5791200" y="2496834"/>
            <a:ext cx="243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87429" y="3200400"/>
            <a:ext cx="17633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18602" y="1691640"/>
            <a:ext cx="6187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5848" y="2476610"/>
            <a:ext cx="192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Mấy chú sáo đen làm gì?</a:t>
            </a:r>
          </a:p>
        </p:txBody>
      </p:sp>
      <p:cxnSp>
        <p:nvCxnSpPr>
          <p:cNvPr id="20" name="Straight Connector 19"/>
          <p:cNvCxnSpPr/>
          <p:nvPr/>
        </p:nvCxnSpPr>
        <p:spPr>
          <a:xfrm>
            <a:off x="2849880" y="2496834"/>
            <a:ext cx="88864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3448" y="3200400"/>
            <a:ext cx="1112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Chim ri làm gì?</a:t>
            </a:r>
          </a:p>
        </p:txBody>
      </p:sp>
      <p:cxnSp>
        <p:nvCxnSpPr>
          <p:cNvPr id="25" name="Straight Connector 24"/>
          <p:cNvCxnSpPr/>
          <p:nvPr/>
        </p:nvCxnSpPr>
        <p:spPr>
          <a:xfrm>
            <a:off x="10854722" y="3200400"/>
            <a:ext cx="8936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2878" y="4038600"/>
            <a:ext cx="7449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Em thích nhất chú chim nào? Vì sao?</a:t>
            </a:r>
          </a:p>
        </p:txBody>
      </p:sp>
    </p:spTree>
    <p:extLst>
      <p:ext uri="{BB962C8B-B14F-4D97-AF65-F5344CB8AC3E}">
        <p14:creationId xmlns:p14="http://schemas.microsoft.com/office/powerpoint/2010/main" val="39566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2" grpId="0" animBg="1"/>
      <p:bldP spid="19" grpId="0" animBg="1"/>
      <p:bldP spid="24"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560C495-CE7A-F6D4-2D2F-7CCC9E19EC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474" b="1"/>
          <a:stretch/>
        </p:blipFill>
        <p:spPr>
          <a:xfrm>
            <a:off x="3084693" y="3147705"/>
            <a:ext cx="6022614" cy="3332658"/>
          </a:xfrm>
          <a:prstGeom prst="rect">
            <a:avLst/>
          </a:prstGeom>
        </p:spPr>
      </p:pic>
      <p:pic>
        <p:nvPicPr>
          <p:cNvPr id="3" name="Picture 2">
            <a:extLst>
              <a:ext uri="{FF2B5EF4-FFF2-40B4-BE49-F238E27FC236}">
                <a16:creationId xmlns:a16="http://schemas.microsoft.com/office/drawing/2014/main" xmlns="" id="{98D62223-0806-A799-AB92-9282274FA730}"/>
              </a:ext>
            </a:extLst>
          </p:cNvPr>
          <p:cNvPicPr>
            <a:picLocks noChangeAspect="1"/>
          </p:cNvPicPr>
          <p:nvPr/>
        </p:nvPicPr>
        <p:blipFill>
          <a:blip r:embed="rId3"/>
          <a:stretch>
            <a:fillRect/>
          </a:stretch>
        </p:blipFill>
        <p:spPr>
          <a:xfrm>
            <a:off x="3886200" y="914400"/>
            <a:ext cx="4377307" cy="2560542"/>
          </a:xfrm>
          <a:prstGeom prst="rect">
            <a:avLst/>
          </a:prstGeom>
        </p:spPr>
      </p:pic>
    </p:spTree>
    <p:extLst>
      <p:ext uri="{BB962C8B-B14F-4D97-AF65-F5344CB8AC3E}">
        <p14:creationId xmlns:p14="http://schemas.microsoft.com/office/powerpoint/2010/main" val="351121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B42A8AF4-E1FD-61E0-4E38-015A30084E3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421"/>
          <a:stretch/>
        </p:blipFill>
        <p:spPr>
          <a:xfrm>
            <a:off x="1752600" y="1219200"/>
            <a:ext cx="8686800" cy="5105400"/>
          </a:xfrm>
        </p:spPr>
      </p:pic>
      <p:grpSp>
        <p:nvGrpSpPr>
          <p:cNvPr id="5" name="Group 4">
            <a:extLst>
              <a:ext uri="{FF2B5EF4-FFF2-40B4-BE49-F238E27FC236}">
                <a16:creationId xmlns:a16="http://schemas.microsoft.com/office/drawing/2014/main" xmlns="" id="{AEFB0CCB-BB3D-133E-19C2-5304E71443B1}"/>
              </a:ext>
            </a:extLst>
          </p:cNvPr>
          <p:cNvGrpSpPr/>
          <p:nvPr/>
        </p:nvGrpSpPr>
        <p:grpSpPr>
          <a:xfrm>
            <a:off x="230477" y="203423"/>
            <a:ext cx="2621250" cy="941185"/>
            <a:chOff x="63500" y="1429216"/>
            <a:chExt cx="1970813" cy="705889"/>
          </a:xfrm>
        </p:grpSpPr>
        <p:sp>
          <p:nvSpPr>
            <p:cNvPr id="6" name="Rounded Rectangle 7">
              <a:extLst>
                <a:ext uri="{FF2B5EF4-FFF2-40B4-BE49-F238E27FC236}">
                  <a16:creationId xmlns:a16="http://schemas.microsoft.com/office/drawing/2014/main" xmlns="" id="{92D8EEF7-6506-31F5-CBF4-404E9A2CB0F5}"/>
                </a:ext>
              </a:extLst>
            </p:cNvPr>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dirty="0">
                  <a:solidFill>
                    <a:srgbClr val="FFF6E5"/>
                  </a:solidFill>
                  <a:latin typeface="Arial-Rounded" pitchFamily="34" charset="0"/>
                  <a:ea typeface="Arial-Rounded" pitchFamily="34" charset="0"/>
                  <a:cs typeface="Arial-Rounded" pitchFamily="34" charset="0"/>
                  <a:sym typeface="Arial"/>
                </a:rPr>
                <a:t>Nói</a:t>
              </a:r>
            </a:p>
          </p:txBody>
        </p:sp>
        <p:sp>
          <p:nvSpPr>
            <p:cNvPr id="7" name="Oval 6">
              <a:extLst>
                <a:ext uri="{FF2B5EF4-FFF2-40B4-BE49-F238E27FC236}">
                  <a16:creationId xmlns:a16="http://schemas.microsoft.com/office/drawing/2014/main" xmlns="" id="{283D3B87-BBDA-D5E8-B645-FDD19B25E1EC}"/>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dirty="0">
                  <a:solidFill>
                    <a:srgbClr val="422C46"/>
                  </a:solidFill>
                  <a:latin typeface="Arial Rounded MT Bold" pitchFamily="34" charset="0"/>
                  <a:ea typeface="Arial-Rounded" pitchFamily="34" charset="0"/>
                  <a:cs typeface="Arial-Rounded" pitchFamily="34" charset="0"/>
                  <a:sym typeface="Arial"/>
                </a:rPr>
                <a:t>5</a:t>
              </a:r>
            </a:p>
          </p:txBody>
        </p:sp>
      </p:grpSp>
    </p:spTree>
    <p:extLst>
      <p:ext uri="{BB962C8B-B14F-4D97-AF65-F5344CB8AC3E}">
        <p14:creationId xmlns:p14="http://schemas.microsoft.com/office/powerpoint/2010/main" val="3022653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C0662550-E0A5-1FDD-6EE5-6ADBDE464F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xmlns=""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xmlns=""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xmlns="" id="{7AD6A2BF-3B08-DE44-D58D-0E2F8F6866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xmlns=""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xmlns=""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xmlns=""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8" name="Picture 7" descr="A green and red letters&#10;&#10;AI-generated content may be incorrect.">
            <a:extLst>
              <a:ext uri="{FF2B5EF4-FFF2-40B4-BE49-F238E27FC236}">
                <a16:creationId xmlns:a16="http://schemas.microsoft.com/office/drawing/2014/main" xmlns="" id="{09EB1A9F-B217-C7DA-60CE-66BC289BE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600" y="1524000"/>
            <a:ext cx="7459294" cy="1810736"/>
          </a:xfrm>
          <a:prstGeom prst="rect">
            <a:avLst/>
          </a:prstGeom>
        </p:spPr>
      </p:pic>
    </p:spTree>
    <p:extLst>
      <p:ext uri="{BB962C8B-B14F-4D97-AF65-F5344CB8AC3E}">
        <p14:creationId xmlns:p14="http://schemas.microsoft.com/office/powerpoint/2010/main" val="26101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464E4187-D573-D01D-0ED8-FFB844400EB6}"/>
              </a:ext>
            </a:extLst>
          </p:cNvPr>
          <p:cNvSpPr txBox="1">
            <a:spLocks/>
          </p:cNvSpPr>
          <p:nvPr/>
        </p:nvSpPr>
        <p:spPr>
          <a:xfrm>
            <a:off x="3982092" y="152400"/>
            <a:ext cx="8229600" cy="11337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fontAlgn="auto">
              <a:spcBef>
                <a:spcPts val="0"/>
              </a:spcBef>
              <a:spcAft>
                <a:spcPts val="0"/>
              </a:spcAft>
              <a:defRPr/>
            </a:pPr>
            <a:r>
              <a:rPr lang="en-US" sz="6000" b="1" dirty="0" err="1">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Trò</a:t>
            </a:r>
            <a:r>
              <a:rPr lang="en-US" sz="6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HÁI TÁO</a:t>
            </a:r>
            <a:r>
              <a:rPr lang="en-US" sz="5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a:r>
            <a:br>
              <a:rPr lang="en-US" sz="5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br>
            <a:endParaRPr lang="en-US"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1341">
            <a:extLst>
              <a:ext uri="{FF2B5EF4-FFF2-40B4-BE49-F238E27FC236}">
                <a16:creationId xmlns:a16="http://schemas.microsoft.com/office/drawing/2014/main" xmlns="" id="{AF59CE00-9685-A233-4B53-D123FC7E4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133476"/>
            <a:ext cx="57531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xmlns="" id="{07870E26-D1E4-E9F7-0D81-EA031A0F00E8}"/>
              </a:ext>
            </a:extLst>
          </p:cNvPr>
          <p:cNvSpPr txBox="1">
            <a:spLocks/>
          </p:cNvSpPr>
          <p:nvPr/>
        </p:nvSpPr>
        <p:spPr>
          <a:xfrm>
            <a:off x="2057400" y="1981200"/>
            <a:ext cx="2057400" cy="1219200"/>
          </a:xfrm>
          <a:prstGeom prst="ellipse">
            <a:avLst/>
          </a:prstGeom>
          <a:blipFill>
            <a:blip r:embed="rId4"/>
            <a:stretch>
              <a:fillRect/>
            </a:stretch>
          </a:blipFill>
          <a:ln cap="flat" algn="ctr">
            <a:round/>
            <a:headEnd type="none" w="med" len="med"/>
            <a:tailEnd type="none" w="med" len="me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Bef>
                <a:spcPts val="0"/>
              </a:spcBef>
              <a:spcAft>
                <a:spcPts val="0"/>
              </a:spcAft>
              <a:buFont typeface="Arial" panose="020B0604020202020204" pitchFamily="34" charset="0"/>
              <a:buNone/>
              <a:defRPr/>
            </a:pP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vào</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xmlns="" id="{28550F10-A0AA-FB42-96E1-CC24A74E57F7}"/>
              </a:ext>
            </a:extLst>
          </p:cNvPr>
          <p:cNvSpPr/>
          <p:nvPr/>
        </p:nvSpPr>
        <p:spPr bwMode="auto">
          <a:xfrm>
            <a:off x="1863725" y="3489325"/>
            <a:ext cx="2012950" cy="1322388"/>
          </a:xfrm>
          <a:prstGeom prst="ellipse">
            <a:avLst/>
          </a:prstGeom>
          <a:blipFill>
            <a:blip r:embed="rId4"/>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r>
              <a:rPr lang="en-US" sz="40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kéo</a:t>
            </a:r>
            <a:endPar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xmlns="" id="{DCA8AB8A-9DB3-D117-6F10-10A5E885E4DE}"/>
              </a:ext>
            </a:extLst>
          </p:cNvPr>
          <p:cNvSpPr>
            <a:spLocks noChangeArrowheads="1"/>
          </p:cNvSpPr>
          <p:nvPr/>
        </p:nvSpPr>
        <p:spPr bwMode="auto">
          <a:xfrm>
            <a:off x="1874839" y="5011738"/>
            <a:ext cx="2020887" cy="1350962"/>
          </a:xfrm>
          <a:prstGeom prst="ellipse">
            <a:avLst/>
          </a:prstGeom>
          <a:blipFill>
            <a:blip r:embed="rId4"/>
            <a:stretch>
              <a:fillRect/>
            </a:stretch>
          </a:blipFill>
          <a:ln w="9525" algn="ctr">
            <a:noFill/>
            <a:round/>
            <a:headEnd/>
            <a:tailEnd/>
          </a:ln>
        </p:spPr>
        <p:txBody>
          <a:bodyPr/>
          <a:lstStyle/>
          <a:p>
            <a:pPr algn="ctr" fontAlgn="auto">
              <a:spcBef>
                <a:spcPts val="0"/>
              </a:spcBef>
              <a:spcAft>
                <a:spcPts val="0"/>
              </a:spcAft>
              <a:defRPr/>
            </a:pPr>
            <a:endParaRPr lang="en-US" sz="2000"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a:p>
            <a:pPr algn="ctr" fontAlgn="auto">
              <a:spcBef>
                <a:spcPts val="0"/>
              </a:spcBef>
              <a:spcAft>
                <a:spcPts val="0"/>
              </a:spcAft>
              <a:defRPr/>
            </a:pPr>
            <a:r>
              <a:rPr lang="en-US" sz="4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cao</a:t>
            </a:r>
            <a:endPar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a:extLst>
              <a:ext uri="{FF2B5EF4-FFF2-40B4-BE49-F238E27FC236}">
                <a16:creationId xmlns:a16="http://schemas.microsoft.com/office/drawing/2014/main" xmlns="" id="{7F45A6D7-4C0F-2EFC-3452-9E860FCBEAC5}"/>
              </a:ext>
            </a:extLst>
          </p:cNvPr>
          <p:cNvSpPr/>
          <p:nvPr/>
        </p:nvSpPr>
        <p:spPr bwMode="auto">
          <a:xfrm>
            <a:off x="8562976" y="2116138"/>
            <a:ext cx="1947863" cy="1312862"/>
          </a:xfrm>
          <a:prstGeom prst="ellipse">
            <a:avLst/>
          </a:prstGeom>
          <a:blipFill>
            <a:blip r:embed="rId4"/>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lang="en-US" sz="2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a:p>
            <a:pPr algn="ctr" fontAlgn="auto">
              <a:spcBef>
                <a:spcPts val="0"/>
              </a:spcBef>
              <a:spcAft>
                <a:spcPts val="0"/>
              </a:spcAft>
              <a:defRPr/>
            </a:pPr>
            <a:r>
              <a:rPr lang="en-US" sz="40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béo</a:t>
            </a:r>
            <a:endPar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a:extLst>
              <a:ext uri="{FF2B5EF4-FFF2-40B4-BE49-F238E27FC236}">
                <a16:creationId xmlns:a16="http://schemas.microsoft.com/office/drawing/2014/main" xmlns="" id="{79D5710B-3190-1B46-5B11-8E633474FD41}"/>
              </a:ext>
            </a:extLst>
          </p:cNvPr>
          <p:cNvSpPr/>
          <p:nvPr/>
        </p:nvSpPr>
        <p:spPr bwMode="auto">
          <a:xfrm>
            <a:off x="8153400" y="4802189"/>
            <a:ext cx="2057400" cy="1165225"/>
          </a:xfrm>
          <a:prstGeom prst="ellipse">
            <a:avLst/>
          </a:prstGeom>
          <a:blipFill>
            <a:blip r:embed="rId4"/>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r>
              <a:rPr lang="en-US" sz="40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mèo</a:t>
            </a:r>
            <a:endPar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xmlns="" id="{F4009FE0-3EA5-3057-1293-3DC8F330C31A}"/>
              </a:ext>
            </a:extLst>
          </p:cNvPr>
          <p:cNvSpPr txBox="1">
            <a:spLocks noChangeArrowheads="1"/>
          </p:cNvSpPr>
          <p:nvPr/>
        </p:nvSpPr>
        <p:spPr bwMode="auto">
          <a:xfrm>
            <a:off x="6943725" y="25908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TextBox 16">
            <a:extLst>
              <a:ext uri="{FF2B5EF4-FFF2-40B4-BE49-F238E27FC236}">
                <a16:creationId xmlns:a16="http://schemas.microsoft.com/office/drawing/2014/main" xmlns="" id="{F8D72D99-C5AA-86B0-6A5A-6168828A4F9D}"/>
              </a:ext>
            </a:extLst>
          </p:cNvPr>
          <p:cNvSpPr txBox="1">
            <a:spLocks noChangeArrowheads="1"/>
          </p:cNvSpPr>
          <p:nvPr/>
        </p:nvSpPr>
        <p:spPr bwMode="auto">
          <a:xfrm>
            <a:off x="6248400" y="34925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8" name="TextBox 17">
            <a:extLst>
              <a:ext uri="{FF2B5EF4-FFF2-40B4-BE49-F238E27FC236}">
                <a16:creationId xmlns:a16="http://schemas.microsoft.com/office/drawing/2014/main" xmlns="" id="{51717841-9D7F-DFD4-E527-95C4E9A91C4E}"/>
              </a:ext>
            </a:extLst>
          </p:cNvPr>
          <p:cNvSpPr txBox="1">
            <a:spLocks noChangeArrowheads="1"/>
          </p:cNvSpPr>
          <p:nvPr/>
        </p:nvSpPr>
        <p:spPr bwMode="auto">
          <a:xfrm>
            <a:off x="5248275" y="2701926"/>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9" name="TextBox 18">
            <a:extLst>
              <a:ext uri="{FF2B5EF4-FFF2-40B4-BE49-F238E27FC236}">
                <a16:creationId xmlns:a16="http://schemas.microsoft.com/office/drawing/2014/main" xmlns="" id="{3273B174-EDAD-84AD-9DA7-959ABFCBFE94}"/>
              </a:ext>
            </a:extLst>
          </p:cNvPr>
          <p:cNvSpPr txBox="1">
            <a:spLocks noChangeArrowheads="1"/>
          </p:cNvSpPr>
          <p:nvPr/>
        </p:nvSpPr>
        <p:spPr bwMode="auto">
          <a:xfrm>
            <a:off x="4714875" y="3897314"/>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20" name="TextBox 19">
            <a:extLst>
              <a:ext uri="{FF2B5EF4-FFF2-40B4-BE49-F238E27FC236}">
                <a16:creationId xmlns:a16="http://schemas.microsoft.com/office/drawing/2014/main" xmlns="" id="{54A795C1-7861-819A-7D6C-3B8765847EC7}"/>
              </a:ext>
            </a:extLst>
          </p:cNvPr>
          <p:cNvSpPr txBox="1">
            <a:spLocks noChangeArrowheads="1"/>
          </p:cNvSpPr>
          <p:nvPr/>
        </p:nvSpPr>
        <p:spPr bwMode="auto">
          <a:xfrm>
            <a:off x="7324725" y="40386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8919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grpId="0" nodeType="withEffect">
                                  <p:stCondLst>
                                    <p:cond delay="0"/>
                                  </p:stCondLst>
                                  <p:childTnLst>
                                    <p:animEffect transition="out" filter="blinds(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54" presetClass="entr" presetSubtype="0" accel="10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strVal val="#ppt_w*0.05"/>
                                          </p:val>
                                        </p:tav>
                                        <p:tav tm="100000">
                                          <p:val>
                                            <p:strVal val="#ppt_w"/>
                                          </p:val>
                                        </p:tav>
                                      </p:tavLst>
                                    </p:anim>
                                    <p:anim calcmode="lin" valueType="num">
                                      <p:cBhvr>
                                        <p:cTn id="11" dur="500" fill="hold"/>
                                        <p:tgtEl>
                                          <p:spTgt spid="5"/>
                                        </p:tgtEl>
                                        <p:attrNameLst>
                                          <p:attrName>ppt_h</p:attrName>
                                        </p:attrNameLst>
                                      </p:cBhvr>
                                      <p:tavLst>
                                        <p:tav tm="0">
                                          <p:val>
                                            <p:strVal val="#ppt_h"/>
                                          </p:val>
                                        </p:tav>
                                        <p:tav tm="100000">
                                          <p:val>
                                            <p:strVal val="#ppt_h"/>
                                          </p:val>
                                        </p:tav>
                                      </p:tavLst>
                                    </p:anim>
                                    <p:anim calcmode="lin" valueType="num">
                                      <p:cBhvr>
                                        <p:cTn id="12" dur="500" fill="hold"/>
                                        <p:tgtEl>
                                          <p:spTgt spid="5"/>
                                        </p:tgtEl>
                                        <p:attrNameLst>
                                          <p:attrName>ppt_x</p:attrName>
                                        </p:attrNameLst>
                                      </p:cBhvr>
                                      <p:tavLst>
                                        <p:tav tm="0">
                                          <p:val>
                                            <p:strVal val="#ppt_x-.2"/>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Effect transition="in" filter="fade">
                                      <p:cBhvr>
                                        <p:cTn id="14" dur="500"/>
                                        <p:tgtEl>
                                          <p:spTgt spid="5"/>
                                        </p:tgtEl>
                                      </p:cBhvr>
                                    </p:animEffect>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3" presetClass="exit" presetSubtype="10" fill="hold" grpId="0" nodeType="withEffect">
                                  <p:stCondLst>
                                    <p:cond delay="0"/>
                                  </p:stCondLst>
                                  <p:childTnLst>
                                    <p:animEffect transition="out" filter="blinds(horizontal)">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54" presetClass="entr" presetSubtype="0" accel="10000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strVal val="#ppt_w*0.05"/>
                                          </p:val>
                                        </p:tav>
                                        <p:tav tm="100000">
                                          <p:val>
                                            <p:strVal val="#ppt_w"/>
                                          </p:val>
                                        </p:tav>
                                      </p:tavLst>
                                    </p:anim>
                                    <p:anim calcmode="lin" valueType="num">
                                      <p:cBhvr>
                                        <p:cTn id="24" dur="500" fill="hold"/>
                                        <p:tgtEl>
                                          <p:spTgt spid="14"/>
                                        </p:tgtEl>
                                        <p:attrNameLst>
                                          <p:attrName>ppt_h</p:attrName>
                                        </p:attrNameLst>
                                      </p:cBhvr>
                                      <p:tavLst>
                                        <p:tav tm="0">
                                          <p:val>
                                            <p:strVal val="#ppt_h"/>
                                          </p:val>
                                        </p:tav>
                                        <p:tav tm="100000">
                                          <p:val>
                                            <p:strVal val="#ppt_h"/>
                                          </p:val>
                                        </p:tav>
                                      </p:tavLst>
                                    </p:anim>
                                    <p:anim calcmode="lin" valueType="num">
                                      <p:cBhvr>
                                        <p:cTn id="25" dur="500" fill="hold"/>
                                        <p:tgtEl>
                                          <p:spTgt spid="14"/>
                                        </p:tgtEl>
                                        <p:attrNameLst>
                                          <p:attrName>ppt_x</p:attrName>
                                        </p:attrNameLst>
                                      </p:cBhvr>
                                      <p:tavLst>
                                        <p:tav tm="0">
                                          <p:val>
                                            <p:strVal val="#ppt_x-.2"/>
                                          </p:val>
                                        </p:tav>
                                        <p:tav tm="100000">
                                          <p:val>
                                            <p:strVal val="#ppt_x"/>
                                          </p:val>
                                        </p:tav>
                                      </p:tavLst>
                                    </p:anim>
                                    <p:anim calcmode="lin" valueType="num">
                                      <p:cBhvr>
                                        <p:cTn id="26" dur="500" fill="hold"/>
                                        <p:tgtEl>
                                          <p:spTgt spid="14"/>
                                        </p:tgtEl>
                                        <p:attrNameLst>
                                          <p:attrName>ppt_y</p:attrName>
                                        </p:attrNameLst>
                                      </p:cBhvr>
                                      <p:tavLst>
                                        <p:tav tm="0">
                                          <p:val>
                                            <p:strVal val="#ppt_y"/>
                                          </p:val>
                                        </p:tav>
                                        <p:tav tm="100000">
                                          <p:val>
                                            <p:strVal val="#ppt_y"/>
                                          </p:val>
                                        </p:tav>
                                      </p:tavLst>
                                    </p:anim>
                                    <p:animEffect transition="in" filter="fade">
                                      <p:cBhvr>
                                        <p:cTn id="27" dur="500"/>
                                        <p:tgtEl>
                                          <p:spTgt spid="14"/>
                                        </p:tgtEl>
                                      </p:cBhvr>
                                    </p:animEffect>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3" presetClass="exit" presetSubtype="10" fill="hold" grpId="0" nodeType="withEffect">
                                  <p:stCondLst>
                                    <p:cond delay="0"/>
                                  </p:stCondLst>
                                  <p:childTnLst>
                                    <p:animEffect transition="out" filter="blinds(horizontal)">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54" presetClass="entr" presetSubtype="0" accel="10000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strVal val="#ppt_w*0.05"/>
                                          </p:val>
                                        </p:tav>
                                        <p:tav tm="100000">
                                          <p:val>
                                            <p:strVal val="#ppt_w"/>
                                          </p:val>
                                        </p:tav>
                                      </p:tavLst>
                                    </p:anim>
                                    <p:anim calcmode="lin" valueType="num">
                                      <p:cBhvr>
                                        <p:cTn id="37" dur="500" fill="hold"/>
                                        <p:tgtEl>
                                          <p:spTgt spid="6"/>
                                        </p:tgtEl>
                                        <p:attrNameLst>
                                          <p:attrName>ppt_h</p:attrName>
                                        </p:attrNameLst>
                                      </p:cBhvr>
                                      <p:tavLst>
                                        <p:tav tm="0">
                                          <p:val>
                                            <p:strVal val="#ppt_h"/>
                                          </p:val>
                                        </p:tav>
                                        <p:tav tm="100000">
                                          <p:val>
                                            <p:strVal val="#ppt_h"/>
                                          </p:val>
                                        </p:tav>
                                      </p:tavLst>
                                    </p:anim>
                                    <p:anim calcmode="lin" valueType="num">
                                      <p:cBhvr>
                                        <p:cTn id="38" dur="500" fill="hold"/>
                                        <p:tgtEl>
                                          <p:spTgt spid="6"/>
                                        </p:tgtEl>
                                        <p:attrNameLst>
                                          <p:attrName>ppt_x</p:attrName>
                                        </p:attrNameLst>
                                      </p:cBhvr>
                                      <p:tavLst>
                                        <p:tav tm="0">
                                          <p:val>
                                            <p:strVal val="#ppt_x-.2"/>
                                          </p:val>
                                        </p:tav>
                                        <p:tav tm="100000">
                                          <p:val>
                                            <p:strVal val="#ppt_x"/>
                                          </p:val>
                                        </p:tav>
                                      </p:tavLst>
                                    </p:anim>
                                    <p:anim calcmode="lin" valueType="num">
                                      <p:cBhvr>
                                        <p:cTn id="39" dur="500" fill="hold"/>
                                        <p:tgtEl>
                                          <p:spTgt spid="6"/>
                                        </p:tgtEl>
                                        <p:attrNameLst>
                                          <p:attrName>ppt_y</p:attrName>
                                        </p:attrNameLst>
                                      </p:cBhvr>
                                      <p:tavLst>
                                        <p:tav tm="0">
                                          <p:val>
                                            <p:strVal val="#ppt_y"/>
                                          </p:val>
                                        </p:tav>
                                        <p:tav tm="100000">
                                          <p:val>
                                            <p:strVal val="#ppt_y"/>
                                          </p:val>
                                        </p:tav>
                                      </p:tavLst>
                                    </p:anim>
                                    <p:animEffect transition="in" filter="fade">
                                      <p:cBhvr>
                                        <p:cTn id="40" dur="500"/>
                                        <p:tgtEl>
                                          <p:spTgt spid="6"/>
                                        </p:tgtEl>
                                      </p:cBhvr>
                                    </p:animEffect>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3" presetClass="exit" presetSubtype="10" fill="hold" grpId="0" nodeType="withEffect">
                                  <p:stCondLst>
                                    <p:cond delay="0"/>
                                  </p:stCondLst>
                                  <p:childTnLst>
                                    <p:animEffect transition="out" filter="blinds(horizontal)">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54" presetClass="entr" presetSubtype="0" accel="10000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strVal val="#ppt_w*0.05"/>
                                          </p:val>
                                        </p:tav>
                                        <p:tav tm="100000">
                                          <p:val>
                                            <p:strVal val="#ppt_w"/>
                                          </p:val>
                                        </p:tav>
                                      </p:tavLst>
                                    </p:anim>
                                    <p:anim calcmode="lin" valueType="num">
                                      <p:cBhvr>
                                        <p:cTn id="50" dur="500" fill="hold"/>
                                        <p:tgtEl>
                                          <p:spTgt spid="15"/>
                                        </p:tgtEl>
                                        <p:attrNameLst>
                                          <p:attrName>ppt_h</p:attrName>
                                        </p:attrNameLst>
                                      </p:cBhvr>
                                      <p:tavLst>
                                        <p:tav tm="0">
                                          <p:val>
                                            <p:strVal val="#ppt_h"/>
                                          </p:val>
                                        </p:tav>
                                        <p:tav tm="100000">
                                          <p:val>
                                            <p:strVal val="#ppt_h"/>
                                          </p:val>
                                        </p:tav>
                                      </p:tavLst>
                                    </p:anim>
                                    <p:anim calcmode="lin" valueType="num">
                                      <p:cBhvr>
                                        <p:cTn id="51" dur="500" fill="hold"/>
                                        <p:tgtEl>
                                          <p:spTgt spid="15"/>
                                        </p:tgtEl>
                                        <p:attrNameLst>
                                          <p:attrName>ppt_x</p:attrName>
                                        </p:attrNameLst>
                                      </p:cBhvr>
                                      <p:tavLst>
                                        <p:tav tm="0">
                                          <p:val>
                                            <p:strVal val="#ppt_x-.2"/>
                                          </p:val>
                                        </p:tav>
                                        <p:tav tm="100000">
                                          <p:val>
                                            <p:strVal val="#ppt_x"/>
                                          </p:val>
                                        </p:tav>
                                      </p:tavLst>
                                    </p:anim>
                                    <p:anim calcmode="lin" valueType="num">
                                      <p:cBhvr>
                                        <p:cTn id="52" dur="500" fill="hold"/>
                                        <p:tgtEl>
                                          <p:spTgt spid="15"/>
                                        </p:tgtEl>
                                        <p:attrNameLst>
                                          <p:attrName>ppt_y</p:attrName>
                                        </p:attrNameLst>
                                      </p:cBhvr>
                                      <p:tavLst>
                                        <p:tav tm="0">
                                          <p:val>
                                            <p:strVal val="#ppt_y"/>
                                          </p:val>
                                        </p:tav>
                                        <p:tav tm="100000">
                                          <p:val>
                                            <p:strVal val="#ppt_y"/>
                                          </p:val>
                                        </p:tav>
                                      </p:tavLst>
                                    </p:anim>
                                    <p:animEffect transition="in" filter="fade">
                                      <p:cBhvr>
                                        <p:cTn id="53" dur="500"/>
                                        <p:tgtEl>
                                          <p:spTgt spid="15"/>
                                        </p:tgtEl>
                                      </p:cBhvr>
                                    </p:animEffect>
                                  </p:child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3" presetClass="exit" presetSubtype="10" fill="hold" grpId="0" nodeType="withEffect">
                                  <p:stCondLst>
                                    <p:cond delay="0"/>
                                  </p:stCondLst>
                                  <p:childTnLst>
                                    <p:animEffect transition="out" filter="blinds(horizontal)">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54" presetClass="entr" presetSubtype="0" accel="10000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strVal val="#ppt_w*0.05"/>
                                          </p:val>
                                        </p:tav>
                                        <p:tav tm="100000">
                                          <p:val>
                                            <p:strVal val="#ppt_w"/>
                                          </p:val>
                                        </p:tav>
                                      </p:tavLst>
                                    </p:anim>
                                    <p:anim calcmode="lin" valueType="num">
                                      <p:cBhvr>
                                        <p:cTn id="63" dur="500" fill="hold"/>
                                        <p:tgtEl>
                                          <p:spTgt spid="13"/>
                                        </p:tgtEl>
                                        <p:attrNameLst>
                                          <p:attrName>ppt_h</p:attrName>
                                        </p:attrNameLst>
                                      </p:cBhvr>
                                      <p:tavLst>
                                        <p:tav tm="0">
                                          <p:val>
                                            <p:strVal val="#ppt_h"/>
                                          </p:val>
                                        </p:tav>
                                        <p:tav tm="100000">
                                          <p:val>
                                            <p:strVal val="#ppt_h"/>
                                          </p:val>
                                        </p:tav>
                                      </p:tavLst>
                                    </p:anim>
                                    <p:anim calcmode="lin" valueType="num">
                                      <p:cBhvr>
                                        <p:cTn id="64" dur="500" fill="hold"/>
                                        <p:tgtEl>
                                          <p:spTgt spid="13"/>
                                        </p:tgtEl>
                                        <p:attrNameLst>
                                          <p:attrName>ppt_x</p:attrName>
                                        </p:attrNameLst>
                                      </p:cBhvr>
                                      <p:tavLst>
                                        <p:tav tm="0">
                                          <p:val>
                                            <p:strVal val="#ppt_x-.2"/>
                                          </p:val>
                                        </p:tav>
                                        <p:tav tm="100000">
                                          <p:val>
                                            <p:strVal val="#ppt_x"/>
                                          </p:val>
                                        </p:tav>
                                      </p:tavLst>
                                    </p:anim>
                                    <p:anim calcmode="lin" valueType="num">
                                      <p:cBhvr>
                                        <p:cTn id="65" dur="500" fill="hold"/>
                                        <p:tgtEl>
                                          <p:spTgt spid="13"/>
                                        </p:tgtEl>
                                        <p:attrNameLst>
                                          <p:attrName>ppt_y</p:attrName>
                                        </p:attrNameLst>
                                      </p:cBhvr>
                                      <p:tavLst>
                                        <p:tav tm="0">
                                          <p:val>
                                            <p:strVal val="#ppt_y"/>
                                          </p:val>
                                        </p:tav>
                                        <p:tav tm="100000">
                                          <p:val>
                                            <p:strVal val="#ppt_y"/>
                                          </p:val>
                                        </p:tav>
                                      </p:tavLst>
                                    </p:anim>
                                    <p:animEffect transition="in" filter="fade">
                                      <p:cBhvr>
                                        <p:cTn id="66" dur="500"/>
                                        <p:tgtEl>
                                          <p:spTgt spid="13"/>
                                        </p:tgtEl>
                                      </p:cBhvr>
                                    </p:animEffect>
                                  </p:childTnLst>
                                </p:cTn>
                              </p:par>
                            </p:childTnLst>
                          </p:cTn>
                        </p:par>
                      </p:childTnLst>
                    </p:cTn>
                  </p:par>
                </p:childTnLst>
              </p:cTn>
              <p:nextCondLst>
                <p:cond evt="onClick" delay="0">
                  <p:tgtEl>
                    <p:spTgt spid="20"/>
                  </p:tgtEl>
                </p:cond>
              </p:nextCondLst>
            </p:seq>
          </p:childTnLst>
        </p:cTn>
      </p:par>
    </p:tnLst>
    <p:bldLst>
      <p:bldP spid="5" grpId="0" animBg="1"/>
      <p:bldP spid="6" grpId="0" animBg="1"/>
      <p:bldP spid="13" grpId="0" animBg="1"/>
      <p:bldP spid="14" grpId="0" animBg="1"/>
      <p:bldP spid="15" grpId="0" animBg="1"/>
      <p:bldP spid="16" grpId="0"/>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033" y="2133601"/>
            <a:ext cx="9567879"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08726" y="-2516831"/>
            <a:ext cx="5216604" cy="10546603"/>
          </a:xfrm>
          <a:prstGeom prst="rect">
            <a:avLst/>
          </a:prstGeom>
        </p:spPr>
      </p:pic>
      <p:pic>
        <p:nvPicPr>
          <p:cNvPr id="5" name="Picture 4">
            <a:extLst>
              <a:ext uri="{FF2B5EF4-FFF2-40B4-BE49-F238E27FC236}">
                <a16:creationId xmlns:a16="http://schemas.microsoft.com/office/drawing/2014/main" xmlns="" id="{DFD7A497-4B4A-0040-570C-D1963231C0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6" name="Picture 5">
            <a:extLst>
              <a:ext uri="{FF2B5EF4-FFF2-40B4-BE49-F238E27FC236}">
                <a16:creationId xmlns:a16="http://schemas.microsoft.com/office/drawing/2014/main" xmlns="" id="{6FEE95E7-0D07-D863-8E96-274CFC2294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7" name="Picture 6">
            <a:extLst>
              <a:ext uri="{FF2B5EF4-FFF2-40B4-BE49-F238E27FC236}">
                <a16:creationId xmlns:a16="http://schemas.microsoft.com/office/drawing/2014/main" xmlns="" id="{AB5F043A-ED7C-86E0-D7E9-39D91A3E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718" y="-558613"/>
            <a:ext cx="6607860" cy="2942671"/>
          </a:xfrm>
          <a:prstGeom prst="rect">
            <a:avLst/>
          </a:prstGeom>
        </p:spPr>
      </p:pic>
      <p:pic>
        <p:nvPicPr>
          <p:cNvPr id="8" name="Picture 7">
            <a:extLst>
              <a:ext uri="{FF2B5EF4-FFF2-40B4-BE49-F238E27FC236}">
                <a16:creationId xmlns:a16="http://schemas.microsoft.com/office/drawing/2014/main" xmlns="" id="{B72BDB40-D786-BD44-4E30-A8EC19249F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11" name="Picture 10">
            <a:extLst>
              <a:ext uri="{FF2B5EF4-FFF2-40B4-BE49-F238E27FC236}">
                <a16:creationId xmlns:a16="http://schemas.microsoft.com/office/drawing/2014/main" xmlns="" id="{4C93A768-E77A-87C6-9C9B-4B0B64739D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pic>
        <p:nvPicPr>
          <p:cNvPr id="12" name="Picture 11">
            <a:extLst>
              <a:ext uri="{FF2B5EF4-FFF2-40B4-BE49-F238E27FC236}">
                <a16:creationId xmlns:a16="http://schemas.microsoft.com/office/drawing/2014/main" xmlns="" id="{8ABF7B1C-FC7C-46EC-C02A-90E477C56035}"/>
              </a:ext>
            </a:extLst>
          </p:cNvPr>
          <p:cNvPicPr>
            <a:picLocks noChangeAspect="1"/>
          </p:cNvPicPr>
          <p:nvPr/>
        </p:nvPicPr>
        <p:blipFill>
          <a:blip r:embed="rId10"/>
          <a:stretch>
            <a:fillRect/>
          </a:stretch>
        </p:blipFill>
        <p:spPr>
          <a:xfrm>
            <a:off x="1340863" y="591139"/>
            <a:ext cx="10040982" cy="4956478"/>
          </a:xfrm>
          <a:prstGeom prst="rect">
            <a:avLst/>
          </a:prstGeom>
        </p:spPr>
      </p:pic>
    </p:spTree>
    <p:extLst>
      <p:ext uri="{BB962C8B-B14F-4D97-AF65-F5344CB8AC3E}">
        <p14:creationId xmlns:p14="http://schemas.microsoft.com/office/powerpoint/2010/main" val="421461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grpSp>
        <p:nvGrpSpPr>
          <p:cNvPr id="12" name="Group 11"/>
          <p:cNvGrpSpPr/>
          <p:nvPr/>
        </p:nvGrpSpPr>
        <p:grpSpPr>
          <a:xfrm>
            <a:off x="-69277" y="76201"/>
            <a:ext cx="4058347" cy="941185"/>
            <a:chOff x="63500" y="1429216"/>
            <a:chExt cx="3051308" cy="705889"/>
          </a:xfrm>
        </p:grpSpPr>
        <p:sp>
          <p:nvSpPr>
            <p:cNvPr id="13" name="Rounded Rectangle 12"/>
            <p:cNvSpPr/>
            <p:nvPr/>
          </p:nvSpPr>
          <p:spPr>
            <a:xfrm>
              <a:off x="384357" y="1429216"/>
              <a:ext cx="2730451"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FFF6E5"/>
                  </a:solidFill>
                  <a:effectLst/>
                  <a:uLnTx/>
                  <a:uFillTx/>
                  <a:latin typeface="Arial-Rounded" pitchFamily="34" charset="0"/>
                  <a:ea typeface="Arial-Rounded" pitchFamily="34" charset="0"/>
                  <a:cs typeface="Arial-Rounded" pitchFamily="34" charset="0"/>
                  <a:sym typeface="Arial"/>
                </a:rPr>
                <a:t>Tô</a:t>
              </a:r>
              <a:r>
                <a:rPr kumimoji="0" lang="en-US" sz="4800" b="0" i="0" u="none" strike="noStrike" kern="0" cap="none" spc="0" normalizeH="0" baseline="0" noProof="0" dirty="0">
                  <a:ln>
                    <a:noFill/>
                  </a:ln>
                  <a:solidFill>
                    <a:srgbClr val="FFF6E5"/>
                  </a:solidFill>
                  <a:effectLst/>
                  <a:uLnTx/>
                  <a:uFillTx/>
                  <a:latin typeface="Arial-Rounded" pitchFamily="34" charset="0"/>
                  <a:ea typeface="Arial-Rounded" pitchFamily="34" charset="0"/>
                  <a:cs typeface="Arial-Rounded" pitchFamily="34" charset="0"/>
                  <a:sym typeface="Arial"/>
                </a:rPr>
                <a:t> </a:t>
              </a:r>
              <a:r>
                <a:rPr kumimoji="0" lang="en-US" sz="4800" b="0" i="0" u="none" strike="noStrike" kern="0" cap="none" spc="0" normalizeH="0" baseline="0" noProof="0" dirty="0" err="1">
                  <a:ln>
                    <a:noFill/>
                  </a:ln>
                  <a:solidFill>
                    <a:srgbClr val="FFF6E5"/>
                  </a:solidFill>
                  <a:effectLst/>
                  <a:uLnTx/>
                  <a:uFillTx/>
                  <a:latin typeface="Arial-Rounded" pitchFamily="34" charset="0"/>
                  <a:ea typeface="Arial-Rounded" pitchFamily="34" charset="0"/>
                  <a:cs typeface="Arial-Rounded" pitchFamily="34" charset="0"/>
                  <a:sym typeface="Arial"/>
                </a:rPr>
                <a:t>và</a:t>
              </a:r>
              <a:r>
                <a:rPr kumimoji="0" lang="en-US" sz="4800" b="0" i="0" u="none" strike="noStrike" kern="0" cap="none" spc="0" normalizeH="0" baseline="0" noProof="0" dirty="0">
                  <a:ln>
                    <a:noFill/>
                  </a:ln>
                  <a:solidFill>
                    <a:srgbClr val="FFF6E5"/>
                  </a:solidFill>
                  <a:effectLst/>
                  <a:uLnTx/>
                  <a:uFillTx/>
                  <a:latin typeface="Arial-Rounded" pitchFamily="34" charset="0"/>
                  <a:ea typeface="Arial-Rounded" pitchFamily="34" charset="0"/>
                  <a:cs typeface="Arial-Rounded" pitchFamily="34" charset="0"/>
                  <a:sym typeface="Arial"/>
                </a:rPr>
                <a:t> </a:t>
              </a:r>
              <a:r>
                <a:rPr kumimoji="0" lang="en-US" sz="4800" b="0" i="0" u="none" strike="noStrike" kern="0" cap="none" spc="0" normalizeH="0" baseline="0" noProof="0" dirty="0" err="1">
                  <a:ln>
                    <a:noFill/>
                  </a:ln>
                  <a:solidFill>
                    <a:srgbClr val="FFF6E5"/>
                  </a:solidFill>
                  <a:effectLst/>
                  <a:uLnTx/>
                  <a:uFillTx/>
                  <a:latin typeface="Arial-Rounded" pitchFamily="34" charset="0"/>
                  <a:ea typeface="Arial-Rounded" pitchFamily="34" charset="0"/>
                  <a:cs typeface="Arial-Rounded" pitchFamily="34" charset="0"/>
                  <a:sym typeface="Arial"/>
                </a:rPr>
                <a:t>viết</a:t>
              </a:r>
              <a:endParaRPr kumimoji="0" lang="en-US" sz="4800" b="0" i="0" u="none" strike="noStrike" kern="0" cap="none" spc="0" normalizeH="0" baseline="0" noProof="0" dirty="0">
                <a:ln>
                  <a:noFill/>
                </a:ln>
                <a:solidFill>
                  <a:srgbClr val="FFF6E5"/>
                </a:solidFill>
                <a:effectLst/>
                <a:uLnTx/>
                <a:uFillTx/>
                <a:latin typeface="Arial-Rounded" pitchFamily="34" charset="0"/>
                <a:ea typeface="Arial-Rounded" pitchFamily="34" charset="0"/>
                <a:cs typeface="Arial-Rounded" pitchFamily="34" charset="0"/>
                <a:sym typeface="Arial"/>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noFill/>
                  </a:ln>
                  <a:solidFill>
                    <a:srgbClr val="422C46"/>
                  </a:solidFill>
                  <a:effectLst/>
                  <a:uLnTx/>
                  <a:uFillTx/>
                  <a:latin typeface="Arial Rounded MT Bold" pitchFamily="34" charset="0"/>
                  <a:ea typeface="Arial-Rounded" pitchFamily="34" charset="0"/>
                  <a:cs typeface="Arial-Rounded" pitchFamily="34" charset="0"/>
                  <a:sym typeface="Arial"/>
                </a:rPr>
                <a:t>3</a:t>
              </a:r>
            </a:p>
          </p:txBody>
        </p:sp>
      </p:grpSp>
      <p:sp>
        <p:nvSpPr>
          <p:cNvPr id="7" name="TextBox 6"/>
          <p:cNvSpPr txBox="1"/>
          <p:nvPr/>
        </p:nvSpPr>
        <p:spPr>
          <a:xfrm>
            <a:off x="1301687" y="1628776"/>
            <a:ext cx="5175314" cy="4524118"/>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8600" b="0" i="0" u="none" strike="noStrike" kern="0" cap="none" spc="0" normalizeH="0" baseline="0" noProof="0" dirty="0" err="1">
                <a:ln>
                  <a:noFill/>
                </a:ln>
                <a:solidFill>
                  <a:srgbClr val="FF0000"/>
                </a:solidFill>
                <a:effectLst/>
                <a:uLnTx/>
                <a:uFillTx/>
                <a:latin typeface="HP001 4 hàng" pitchFamily="34" charset="0"/>
                <a:ea typeface="+mn-ea"/>
                <a:cs typeface="Arial"/>
                <a:sym typeface="Arial"/>
              </a:rPr>
              <a:t>ao</a:t>
            </a:r>
            <a:endParaRPr kumimoji="0" lang="en-US" sz="28600" b="0" i="0" u="none" strike="noStrike" kern="0" cap="none" spc="0" normalizeH="0" baseline="0" noProof="0" dirty="0">
              <a:ln>
                <a:noFill/>
              </a:ln>
              <a:solidFill>
                <a:srgbClr val="FF0000"/>
              </a:solidFill>
              <a:effectLst/>
              <a:uLnTx/>
              <a:uFillTx/>
              <a:latin typeface="HP001 4 hàng" pitchFamily="34" charset="0"/>
              <a:ea typeface="+mn-ea"/>
              <a:cs typeface="Arial"/>
              <a:sym typeface="Arial"/>
            </a:endParaRPr>
          </a:p>
        </p:txBody>
      </p:sp>
      <p:sp>
        <p:nvSpPr>
          <p:cNvPr id="8" name="TextBox 7"/>
          <p:cNvSpPr txBox="1"/>
          <p:nvPr/>
        </p:nvSpPr>
        <p:spPr>
          <a:xfrm>
            <a:off x="6534150" y="3009901"/>
            <a:ext cx="8374922" cy="2277349"/>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0" b="0" i="0" u="none" strike="noStrike" kern="0" cap="none" spc="0" normalizeH="0" baseline="0" noProof="0" dirty="0" err="1">
                <a:ln>
                  <a:noFill/>
                </a:ln>
                <a:solidFill>
                  <a:srgbClr val="FF0000"/>
                </a:solidFill>
                <a:effectLst/>
                <a:uLnTx/>
                <a:uFillTx/>
                <a:latin typeface="HP001 4 hàng" pitchFamily="34" charset="0"/>
                <a:ea typeface="+mn-ea"/>
                <a:cs typeface="Arial"/>
                <a:sym typeface="Arial"/>
              </a:rPr>
              <a:t>ao</a:t>
            </a:r>
            <a:endParaRPr kumimoji="0" lang="en-US" sz="14000" b="0" i="0" u="none" strike="noStrike" kern="0" cap="none" spc="0" normalizeH="0" baseline="0" noProof="0" dirty="0">
              <a:ln>
                <a:noFill/>
              </a:ln>
              <a:solidFill>
                <a:srgbClr val="FF0000"/>
              </a:solidFill>
              <a:effectLst/>
              <a:uLnTx/>
              <a:uFillTx/>
              <a:latin typeface="HP001 4 hàng" pitchFamily="34" charset="0"/>
              <a:ea typeface="+mn-ea"/>
              <a:cs typeface="Arial"/>
              <a:sym typeface="Arial"/>
            </a:endParaRPr>
          </a:p>
        </p:txBody>
      </p:sp>
    </p:spTree>
    <p:extLst>
      <p:ext uri="{BB962C8B-B14F-4D97-AF65-F5344CB8AC3E}">
        <p14:creationId xmlns:p14="http://schemas.microsoft.com/office/powerpoint/2010/main" val="3609254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A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9117" y="44595"/>
            <a:ext cx="11724830" cy="4390737"/>
          </a:xfrm>
        </p:spPr>
      </p:pic>
    </p:spTree>
    <p:extLst>
      <p:ext uri="{BB962C8B-B14F-4D97-AF65-F5344CB8AC3E}">
        <p14:creationId xmlns:p14="http://schemas.microsoft.com/office/powerpoint/2010/main" val="10031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1302478" y="1628776"/>
            <a:ext cx="8374922" cy="4524118"/>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8600" b="0" i="0" u="none" strike="noStrike" kern="0" cap="none" spc="0" normalizeH="0" baseline="0" noProof="0" dirty="0" err="1">
                <a:ln>
                  <a:noFill/>
                </a:ln>
                <a:solidFill>
                  <a:srgbClr val="FF0000"/>
                </a:solidFill>
                <a:effectLst/>
                <a:uLnTx/>
                <a:uFillTx/>
                <a:latin typeface="HP001 4 hàng" pitchFamily="34" charset="0"/>
                <a:ea typeface="+mn-ea"/>
                <a:cs typeface="Arial"/>
                <a:sym typeface="Arial"/>
              </a:rPr>
              <a:t>eo</a:t>
            </a:r>
            <a:endParaRPr kumimoji="0" lang="en-US" sz="28600" b="0" i="0" u="none" strike="noStrike" kern="0" cap="none" spc="0" normalizeH="0" baseline="0" noProof="0" dirty="0">
              <a:ln>
                <a:noFill/>
              </a:ln>
              <a:solidFill>
                <a:srgbClr val="FF0000"/>
              </a:solidFill>
              <a:effectLst/>
              <a:uLnTx/>
              <a:uFillTx/>
              <a:latin typeface="HP001 4 hàng" pitchFamily="34" charset="0"/>
              <a:ea typeface="+mn-ea"/>
              <a:cs typeface="Arial"/>
              <a:sym typeface="Arial"/>
            </a:endParaRPr>
          </a:p>
        </p:txBody>
      </p:sp>
      <p:sp>
        <p:nvSpPr>
          <p:cNvPr id="8" name="TextBox 7"/>
          <p:cNvSpPr txBox="1"/>
          <p:nvPr/>
        </p:nvSpPr>
        <p:spPr>
          <a:xfrm>
            <a:off x="6534150" y="3009901"/>
            <a:ext cx="8374922" cy="2277349"/>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0" b="0" i="0" u="none" strike="noStrike" kern="0" cap="none" spc="0" normalizeH="0" baseline="0" noProof="0" dirty="0" err="1">
                <a:ln>
                  <a:noFill/>
                </a:ln>
                <a:solidFill>
                  <a:srgbClr val="FF0000"/>
                </a:solidFill>
                <a:effectLst/>
                <a:uLnTx/>
                <a:uFillTx/>
                <a:latin typeface="HP001 4 hàng" pitchFamily="34" charset="0"/>
                <a:ea typeface="+mn-ea"/>
                <a:cs typeface="Arial"/>
                <a:sym typeface="Arial"/>
              </a:rPr>
              <a:t>eo</a:t>
            </a:r>
            <a:endParaRPr kumimoji="0" lang="en-US" sz="14000" b="0" i="0" u="none" strike="noStrike" kern="0" cap="none" spc="0" normalizeH="0" baseline="0" noProof="0" dirty="0">
              <a:ln>
                <a:noFill/>
              </a:ln>
              <a:solidFill>
                <a:srgbClr val="FF0000"/>
              </a:solidFill>
              <a:effectLst/>
              <a:uLnTx/>
              <a:uFillTx/>
              <a:latin typeface="HP001 4 hàng" pitchFamily="34" charset="0"/>
              <a:ea typeface="+mn-ea"/>
              <a:cs typeface="Arial"/>
              <a:sym typeface="Arial"/>
            </a:endParaRPr>
          </a:p>
        </p:txBody>
      </p:sp>
    </p:spTree>
    <p:extLst>
      <p:ext uri="{BB962C8B-B14F-4D97-AF65-F5344CB8AC3E}">
        <p14:creationId xmlns:p14="http://schemas.microsoft.com/office/powerpoint/2010/main" val="2879858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E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7090" y="105064"/>
            <a:ext cx="11676232" cy="4390737"/>
          </a:xfrm>
        </p:spPr>
      </p:pic>
    </p:spTree>
    <p:extLst>
      <p:ext uri="{BB962C8B-B14F-4D97-AF65-F5344CB8AC3E}">
        <p14:creationId xmlns:p14="http://schemas.microsoft.com/office/powerpoint/2010/main" val="147900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ôi sao">
            <a:hlinkClick r:id="" action="ppaction://media"/>
            <a:extLst>
              <a:ext uri="{FF2B5EF4-FFF2-40B4-BE49-F238E27FC236}">
                <a16:creationId xmlns:a16="http://schemas.microsoft.com/office/drawing/2014/main" xmlns="" id="{19FE55CD-5EA0-7663-5488-DF4A03A1EC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381000"/>
            <a:ext cx="10696832" cy="6184106"/>
          </a:xfrm>
          <a:prstGeom prst="rect">
            <a:avLst/>
          </a:prstGeom>
        </p:spPr>
      </p:pic>
    </p:spTree>
    <p:extLst>
      <p:ext uri="{BB962C8B-B14F-4D97-AF65-F5344CB8AC3E}">
        <p14:creationId xmlns:p14="http://schemas.microsoft.com/office/powerpoint/2010/main" val="342126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Mô Phỏng Viết Chữ  ao bèo_360p">
            <a:hlinkClick r:id="" action="ppaction://media"/>
            <a:extLst>
              <a:ext uri="{FF2B5EF4-FFF2-40B4-BE49-F238E27FC236}">
                <a16:creationId xmlns:a16="http://schemas.microsoft.com/office/drawing/2014/main" xmlns="" id="{4EB20D42-9755-3C64-C941-9A1A6C9D0E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304800"/>
            <a:ext cx="10820400" cy="6414951"/>
          </a:xfrm>
          <a:prstGeom prst="rect">
            <a:avLst/>
          </a:prstGeom>
        </p:spPr>
      </p:pic>
    </p:spTree>
    <p:extLst>
      <p:ext uri="{BB962C8B-B14F-4D97-AF65-F5344CB8AC3E}">
        <p14:creationId xmlns:p14="http://schemas.microsoft.com/office/powerpoint/2010/main" val="38790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20000"/>
                    </a:ext>
                  </a:extLst>
                </a:gridCol>
                <a:gridCol w="45720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gridCol w="457200">
                  <a:extLst>
                    <a:ext uri="{9D8B030D-6E8A-4147-A177-3AD203B41FA5}">
                      <a16:colId xmlns:a16="http://schemas.microsoft.com/office/drawing/2014/main" xmlns="" val="20003"/>
                    </a:ext>
                  </a:extLst>
                </a:gridCol>
                <a:gridCol w="457200">
                  <a:extLst>
                    <a:ext uri="{9D8B030D-6E8A-4147-A177-3AD203B41FA5}">
                      <a16:colId xmlns:a16="http://schemas.microsoft.com/office/drawing/2014/main" xmlns="" val="20004"/>
                    </a:ext>
                  </a:extLst>
                </a:gridCol>
                <a:gridCol w="457200">
                  <a:extLst>
                    <a:ext uri="{9D8B030D-6E8A-4147-A177-3AD203B41FA5}">
                      <a16:colId xmlns:a16="http://schemas.microsoft.com/office/drawing/2014/main" xmlns="" val="20005"/>
                    </a:ext>
                  </a:extLst>
                </a:gridCol>
                <a:gridCol w="457200">
                  <a:extLst>
                    <a:ext uri="{9D8B030D-6E8A-4147-A177-3AD203B41FA5}">
                      <a16:colId xmlns:a16="http://schemas.microsoft.com/office/drawing/2014/main" xmlns="" val="20006"/>
                    </a:ext>
                  </a:extLst>
                </a:gridCol>
                <a:gridCol w="457200">
                  <a:extLst>
                    <a:ext uri="{9D8B030D-6E8A-4147-A177-3AD203B41FA5}">
                      <a16:colId xmlns:a16="http://schemas.microsoft.com/office/drawing/2014/main" xmlns="" val="20007"/>
                    </a:ext>
                  </a:extLst>
                </a:gridCol>
                <a:gridCol w="457200">
                  <a:extLst>
                    <a:ext uri="{9D8B030D-6E8A-4147-A177-3AD203B41FA5}">
                      <a16:colId xmlns:a16="http://schemas.microsoft.com/office/drawing/2014/main" xmlns="" val="20008"/>
                    </a:ext>
                  </a:extLst>
                </a:gridCol>
                <a:gridCol w="457200">
                  <a:extLst>
                    <a:ext uri="{9D8B030D-6E8A-4147-A177-3AD203B41FA5}">
                      <a16:colId xmlns:a16="http://schemas.microsoft.com/office/drawing/2014/main" xmlns="" val="20009"/>
                    </a:ext>
                  </a:extLst>
                </a:gridCol>
                <a:gridCol w="457200">
                  <a:extLst>
                    <a:ext uri="{9D8B030D-6E8A-4147-A177-3AD203B41FA5}">
                      <a16:colId xmlns:a16="http://schemas.microsoft.com/office/drawing/2014/main" xmlns="" val="20010"/>
                    </a:ext>
                  </a:extLst>
                </a:gridCol>
                <a:gridCol w="457200">
                  <a:extLst>
                    <a:ext uri="{9D8B030D-6E8A-4147-A177-3AD203B41FA5}">
                      <a16:colId xmlns:a16="http://schemas.microsoft.com/office/drawing/2014/main" xmlns="" val="20011"/>
                    </a:ext>
                  </a:extLst>
                </a:gridCol>
                <a:gridCol w="457200">
                  <a:extLst>
                    <a:ext uri="{9D8B030D-6E8A-4147-A177-3AD203B41FA5}">
                      <a16:colId xmlns:a16="http://schemas.microsoft.com/office/drawing/2014/main" xmlns="" val="20012"/>
                    </a:ext>
                  </a:extLst>
                </a:gridCol>
                <a:gridCol w="457200">
                  <a:extLst>
                    <a:ext uri="{9D8B030D-6E8A-4147-A177-3AD203B41FA5}">
                      <a16:colId xmlns:a16="http://schemas.microsoft.com/office/drawing/2014/main" xmlns="" val="20013"/>
                    </a:ext>
                  </a:extLst>
                </a:gridCol>
                <a:gridCol w="457200">
                  <a:extLst>
                    <a:ext uri="{9D8B030D-6E8A-4147-A177-3AD203B41FA5}">
                      <a16:colId xmlns:a16="http://schemas.microsoft.com/office/drawing/2014/main" xmlns="" val="20014"/>
                    </a:ext>
                  </a:extLst>
                </a:gridCol>
                <a:gridCol w="457200">
                  <a:extLst>
                    <a:ext uri="{9D8B030D-6E8A-4147-A177-3AD203B41FA5}">
                      <a16:colId xmlns:a16="http://schemas.microsoft.com/office/drawing/2014/main" xmlns="" val="20015"/>
                    </a:ext>
                  </a:extLst>
                </a:gridCol>
                <a:gridCol w="457200">
                  <a:extLst>
                    <a:ext uri="{9D8B030D-6E8A-4147-A177-3AD203B41FA5}">
                      <a16:colId xmlns:a16="http://schemas.microsoft.com/office/drawing/2014/main" xmlns="" val="20016"/>
                    </a:ext>
                  </a:extLst>
                </a:gridCol>
                <a:gridCol w="457200">
                  <a:extLst>
                    <a:ext uri="{9D8B030D-6E8A-4147-A177-3AD203B41FA5}">
                      <a16:colId xmlns:a16="http://schemas.microsoft.com/office/drawing/2014/main" xmlns="" val="20017"/>
                    </a:ext>
                  </a:extLst>
                </a:gridCol>
                <a:gridCol w="457200">
                  <a:extLst>
                    <a:ext uri="{9D8B030D-6E8A-4147-A177-3AD203B41FA5}">
                      <a16:colId xmlns:a16="http://schemas.microsoft.com/office/drawing/2014/main" xmlns="" val="20018"/>
                    </a:ext>
                  </a:extLst>
                </a:gridCol>
                <a:gridCol w="457200">
                  <a:extLst>
                    <a:ext uri="{9D8B030D-6E8A-4147-A177-3AD203B41FA5}">
                      <a16:colId xmlns:a16="http://schemas.microsoft.com/office/drawing/2014/main" xmlns="" val="20019"/>
                    </a:ext>
                  </a:extLst>
                </a:gridCol>
                <a:gridCol w="457200">
                  <a:extLst>
                    <a:ext uri="{9D8B030D-6E8A-4147-A177-3AD203B41FA5}">
                      <a16:colId xmlns:a16="http://schemas.microsoft.com/office/drawing/2014/main" xmlns="" val="20020"/>
                    </a:ext>
                  </a:extLst>
                </a:gridCol>
                <a:gridCol w="457200">
                  <a:extLst>
                    <a:ext uri="{9D8B030D-6E8A-4147-A177-3AD203B41FA5}">
                      <a16:colId xmlns:a16="http://schemas.microsoft.com/office/drawing/2014/main" xmlns="" val="20021"/>
                    </a:ext>
                  </a:extLst>
                </a:gridCol>
                <a:gridCol w="457200">
                  <a:extLst>
                    <a:ext uri="{9D8B030D-6E8A-4147-A177-3AD203B41FA5}">
                      <a16:colId xmlns:a16="http://schemas.microsoft.com/office/drawing/2014/main" xmlns="" val="20022"/>
                    </a:ext>
                  </a:extLst>
                </a:gridCol>
                <a:gridCol w="457200">
                  <a:extLst>
                    <a:ext uri="{9D8B030D-6E8A-4147-A177-3AD203B41FA5}">
                      <a16:colId xmlns:a16="http://schemas.microsoft.com/office/drawing/2014/main" xmlns="" val="20023"/>
                    </a:ext>
                  </a:extLst>
                </a:gridCol>
                <a:gridCol w="457200">
                  <a:extLst>
                    <a:ext uri="{9D8B030D-6E8A-4147-A177-3AD203B41FA5}">
                      <a16:colId xmlns:a16="http://schemas.microsoft.com/office/drawing/2014/main" xmlns="" val="20024"/>
                    </a:ext>
                  </a:extLst>
                </a:gridCol>
                <a:gridCol w="457200">
                  <a:extLst>
                    <a:ext uri="{9D8B030D-6E8A-4147-A177-3AD203B41FA5}">
                      <a16:colId xmlns:a16="http://schemas.microsoft.com/office/drawing/2014/main" xmlns=""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13" name="Rounded Rectangle 12"/>
          <p:cNvSpPr/>
          <p:nvPr/>
        </p:nvSpPr>
        <p:spPr>
          <a:xfrm>
            <a:off x="657229" y="203423"/>
            <a:ext cx="2955492" cy="941185"/>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dirty="0" err="1">
                <a:solidFill>
                  <a:srgbClr val="FFF6E5"/>
                </a:solidFill>
                <a:latin typeface="Arial-Rounded" pitchFamily="34" charset="0"/>
                <a:ea typeface="Arial-Rounded" pitchFamily="34" charset="0"/>
                <a:cs typeface="Arial-Rounded" pitchFamily="34" charset="0"/>
                <a:sym typeface="Arial"/>
              </a:rPr>
              <a:t>Viết</a:t>
            </a:r>
            <a:r>
              <a:rPr lang="en-US" sz="4800" kern="0" dirty="0">
                <a:solidFill>
                  <a:srgbClr val="FFF6E5"/>
                </a:solidFill>
                <a:latin typeface="Arial-Rounded" pitchFamily="34" charset="0"/>
                <a:ea typeface="Arial-Rounded" pitchFamily="34" charset="0"/>
                <a:cs typeface="Arial-Rounded" pitchFamily="34" charset="0"/>
                <a:sym typeface="Arial"/>
              </a:rPr>
              <a:t> </a:t>
            </a:r>
            <a:r>
              <a:rPr lang="en-US" sz="4800" kern="0" dirty="0" err="1">
                <a:solidFill>
                  <a:srgbClr val="FFF6E5"/>
                </a:solidFill>
                <a:latin typeface="Arial-Rounded" pitchFamily="34" charset="0"/>
                <a:ea typeface="Arial-Rounded" pitchFamily="34" charset="0"/>
                <a:cs typeface="Arial-Rounded" pitchFamily="34" charset="0"/>
                <a:sym typeface="Arial"/>
              </a:rPr>
              <a:t>vở</a:t>
            </a:r>
            <a:endParaRPr lang="en-US" sz="4800" kern="0" dirty="0">
              <a:solidFill>
                <a:srgbClr val="FFF6E5"/>
              </a:solidFill>
              <a:latin typeface="Arial-Rounded" pitchFamily="34" charset="0"/>
              <a:ea typeface="Arial-Rounded" pitchFamily="34" charset="0"/>
              <a:cs typeface="Arial-Rounded" pitchFamily="34" charset="0"/>
              <a:sym typeface="Arial"/>
            </a:endParaRPr>
          </a:p>
        </p:txBody>
      </p:sp>
      <p:sp>
        <p:nvSpPr>
          <p:cNvPr id="10" name="TextBox 9"/>
          <p:cNvSpPr txBox="1"/>
          <p:nvPr/>
        </p:nvSpPr>
        <p:spPr>
          <a:xfrm>
            <a:off x="836006" y="3124199"/>
            <a:ext cx="6526366" cy="2892902"/>
          </a:xfrm>
          <a:prstGeom prst="rect">
            <a:avLst/>
          </a:prstGeom>
          <a:noFill/>
        </p:spPr>
        <p:txBody>
          <a:bodyPr wrap="square" lIns="121725" tIns="60862" rIns="121725" bIns="60862" rtlCol="0">
            <a:spAutoFit/>
          </a:bodyPr>
          <a:lstStyle/>
          <a:p>
            <a:pPr fontAlgn="auto">
              <a:spcBef>
                <a:spcPts val="0"/>
              </a:spcBef>
              <a:spcAft>
                <a:spcPts val="0"/>
              </a:spcAft>
              <a:buClr>
                <a:srgbClr val="000000"/>
              </a:buClr>
            </a:pPr>
            <a:r>
              <a:rPr lang="en-US" sz="18000" kern="0" dirty="0" err="1">
                <a:solidFill>
                  <a:srgbClr val="FF0000"/>
                </a:solidFill>
                <a:latin typeface="HP001 4 hàng" pitchFamily="34" charset="0"/>
                <a:cs typeface="Arial"/>
                <a:sym typeface="Arial"/>
              </a:rPr>
              <a:t>ao</a:t>
            </a:r>
            <a:r>
              <a:rPr lang="en-US" sz="18000" kern="0" dirty="0">
                <a:solidFill>
                  <a:srgbClr val="FF0000"/>
                </a:solidFill>
                <a:latin typeface="HP001 4 hàng" pitchFamily="34" charset="0"/>
                <a:cs typeface="Arial"/>
                <a:sym typeface="Arial"/>
              </a:rPr>
              <a:t> </a:t>
            </a:r>
            <a:r>
              <a:rPr lang="en-US" sz="9000" kern="0" dirty="0" err="1">
                <a:solidFill>
                  <a:srgbClr val="FF0000"/>
                </a:solidFill>
                <a:latin typeface="HP001 4 hàng" pitchFamily="34" charset="0"/>
                <a:cs typeface="Arial"/>
                <a:sym typeface="Arial"/>
              </a:rPr>
              <a:t>ao</a:t>
            </a:r>
            <a:endParaRPr lang="en-US" sz="9000" kern="0" dirty="0">
              <a:solidFill>
                <a:srgbClr val="FF0000"/>
              </a:solidFill>
              <a:latin typeface="HP001 4 hàng" pitchFamily="34" charset="0"/>
              <a:cs typeface="Arial"/>
              <a:sym typeface="Arial"/>
            </a:endParaRPr>
          </a:p>
        </p:txBody>
      </p:sp>
      <p:sp>
        <p:nvSpPr>
          <p:cNvPr id="9" name="TextBox 8"/>
          <p:cNvSpPr txBox="1"/>
          <p:nvPr/>
        </p:nvSpPr>
        <p:spPr>
          <a:xfrm>
            <a:off x="7239000" y="3124200"/>
            <a:ext cx="5715000" cy="2892902"/>
          </a:xfrm>
          <a:prstGeom prst="rect">
            <a:avLst/>
          </a:prstGeom>
          <a:noFill/>
        </p:spPr>
        <p:txBody>
          <a:bodyPr wrap="square" lIns="121725" tIns="60862" rIns="121725" bIns="60862" rtlCol="0">
            <a:spAutoFit/>
          </a:bodyPr>
          <a:lstStyle/>
          <a:p>
            <a:pPr fontAlgn="auto">
              <a:spcBef>
                <a:spcPts val="0"/>
              </a:spcBef>
              <a:spcAft>
                <a:spcPts val="0"/>
              </a:spcAft>
              <a:buClr>
                <a:srgbClr val="000000"/>
              </a:buClr>
            </a:pPr>
            <a:r>
              <a:rPr lang="en-US" sz="18000" kern="0">
                <a:solidFill>
                  <a:srgbClr val="FF0000"/>
                </a:solidFill>
                <a:latin typeface="HP001 4 hàng" pitchFamily="34" charset="0"/>
                <a:cs typeface="Arial"/>
                <a:sym typeface="Arial"/>
              </a:rPr>
              <a:t>eo </a:t>
            </a:r>
            <a:r>
              <a:rPr lang="en-US" sz="9000" kern="0">
                <a:solidFill>
                  <a:srgbClr val="FF0000"/>
                </a:solidFill>
                <a:latin typeface="HP001 4 hàng" pitchFamily="34" charset="0"/>
                <a:cs typeface="Arial"/>
                <a:sym typeface="Arial"/>
              </a:rPr>
              <a:t>eo</a:t>
            </a:r>
            <a:r>
              <a:rPr lang="en-US" sz="18000" kern="0">
                <a:solidFill>
                  <a:srgbClr val="FF0000"/>
                </a:solidFill>
                <a:latin typeface="HP001 4 hàng" pitchFamily="34" charset="0"/>
                <a:cs typeface="Arial"/>
                <a:sym typeface="Arial"/>
              </a:rPr>
              <a:t> </a:t>
            </a:r>
          </a:p>
        </p:txBody>
      </p:sp>
    </p:spTree>
    <p:extLst>
      <p:ext uri="{BB962C8B-B14F-4D97-AF65-F5344CB8AC3E}">
        <p14:creationId xmlns:p14="http://schemas.microsoft.com/office/powerpoint/2010/main" val="2455766995"/>
      </p:ext>
    </p:extLst>
  </p:cSld>
  <p:clrMapOvr>
    <a:masterClrMapping/>
  </p:clrMapOvr>
</p:sld>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1286</TotalTime>
  <Words>154</Words>
  <Application>Microsoft Office PowerPoint</Application>
  <PresentationFormat>Custom</PresentationFormat>
  <Paragraphs>72</Paragraphs>
  <Slides>25</Slides>
  <Notes>11</Notes>
  <HiddenSlides>0</HiddenSlides>
  <MMClips>5</MMClips>
  <ScaleCrop>false</ScaleCrop>
  <HeadingPairs>
    <vt:vector size="4" baseType="variant">
      <vt:variant>
        <vt:lpstr>Theme</vt:lpstr>
      </vt:variant>
      <vt:variant>
        <vt:i4>7</vt:i4>
      </vt:variant>
      <vt:variant>
        <vt:lpstr>Slide Titles</vt:lpstr>
      </vt:variant>
      <vt:variant>
        <vt:i4>25</vt:i4>
      </vt:variant>
    </vt:vector>
  </HeadingPairs>
  <TitlesOfParts>
    <vt:vector size="32" baseType="lpstr">
      <vt:lpstr>1_包图主题2</vt:lpstr>
      <vt:lpstr>Building Siblings Relationships by Slidesgo</vt:lpstr>
      <vt:lpstr>1_Office Theme</vt:lpstr>
      <vt:lpstr>2_Office Theme</vt:lpstr>
      <vt:lpstr>1_Building Siblings Relationships by Slidesgo</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ismail - [2010]</cp:lastModifiedBy>
  <cp:revision>165</cp:revision>
  <dcterms:created xsi:type="dcterms:W3CDTF">2020-10-20T15:02:58Z</dcterms:created>
  <dcterms:modified xsi:type="dcterms:W3CDTF">2025-12-23T12:44:50Z</dcterms:modified>
</cp:coreProperties>
</file>