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8" r:id="rId1"/>
    <p:sldMasterId id="2147483752" r:id="rId2"/>
    <p:sldMasterId id="2147483766" r:id="rId3"/>
    <p:sldMasterId id="2147483778" r:id="rId4"/>
    <p:sldMasterId id="2147483806" r:id="rId5"/>
  </p:sldMasterIdLst>
  <p:notesMasterIdLst>
    <p:notesMasterId r:id="rId28"/>
  </p:notesMasterIdLst>
  <p:sldIdLst>
    <p:sldId id="5158" r:id="rId6"/>
    <p:sldId id="5148" r:id="rId7"/>
    <p:sldId id="257" r:id="rId8"/>
    <p:sldId id="5149" r:id="rId9"/>
    <p:sldId id="5150" r:id="rId10"/>
    <p:sldId id="5151" r:id="rId11"/>
    <p:sldId id="261" r:id="rId12"/>
    <p:sldId id="5152" r:id="rId13"/>
    <p:sldId id="256" r:id="rId14"/>
    <p:sldId id="414" r:id="rId15"/>
    <p:sldId id="5154" r:id="rId16"/>
    <p:sldId id="259" r:id="rId17"/>
    <p:sldId id="260" r:id="rId18"/>
    <p:sldId id="324" r:id="rId19"/>
    <p:sldId id="336" r:id="rId20"/>
    <p:sldId id="263" r:id="rId21"/>
    <p:sldId id="282" r:id="rId22"/>
    <p:sldId id="283" r:id="rId23"/>
    <p:sldId id="284" r:id="rId24"/>
    <p:sldId id="361" r:id="rId25"/>
    <p:sldId id="264" r:id="rId26"/>
    <p:sldId id="265" r:id="rId27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17" y="-82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23/12/2025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022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7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1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9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9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8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3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15B50F8-D1B1-C115-2A5A-3CB2AABD3C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53340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5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23203" y="274640"/>
            <a:ext cx="341907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016" y="274640"/>
            <a:ext cx="1007268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8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1430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6"/>
            <a:ext cx="11430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33025" y="6136905"/>
            <a:ext cx="2051863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84469" y="-62968"/>
            <a:ext cx="144030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0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1430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33025" y="6136905"/>
            <a:ext cx="205186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8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6"/>
            <a:ext cx="11430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33025" y="6136905"/>
            <a:ext cx="205186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6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69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0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395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35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4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42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05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047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3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7970924" y="311469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5" name="Google Shape;985;p14"/>
          <p:cNvSpPr/>
          <p:nvPr/>
        </p:nvSpPr>
        <p:spPr>
          <a:xfrm>
            <a:off x="550237" y="6035236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6" name="Google Shape;986;p14"/>
          <p:cNvSpPr/>
          <p:nvPr/>
        </p:nvSpPr>
        <p:spPr>
          <a:xfrm>
            <a:off x="674252" y="311469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7" name="Google Shape;987;p14"/>
          <p:cNvSpPr/>
          <p:nvPr/>
        </p:nvSpPr>
        <p:spPr>
          <a:xfrm>
            <a:off x="10718158" y="6035236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476921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0" y="-2285998"/>
            <a:ext cx="6858003" cy="11430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323555" y="-2336151"/>
            <a:ext cx="6782891" cy="115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234932-D0F1-0AB0-E8AB-5C3E963F1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  <a:prstGeom prst="rect">
            <a:avLst/>
          </a:prstGeo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119F7D-5758-FA7E-7649-EA2638B71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294383-B2B0-73B5-B1C2-EE2D5B42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8A255-BA6B-DD0C-D263-A462CCCD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AE3B5B-1DDA-A993-F45E-170EE63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697688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1E0AE-D337-6083-89C9-8142DBBD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5034D-F663-539D-EE2E-ECF21811A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F6FAAB-1923-1B92-2ED2-BDA9144A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49AF5-D015-C8CA-6383-21CBB7F2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3BBEE-15DA-24A2-78EB-6C20A20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83325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8946A8-AEAA-DD2E-46F7-57FB055D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  <a:prstGeom prst="rect">
            <a:avLst/>
          </a:prstGeo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FA9554-0657-8BE2-3436-633FB7CD6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82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82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011526-DFD4-3DF8-FBF4-0713B5E2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FCB664-9E0F-AEEE-D49D-BD47EDB4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AC1BAE-C6FC-E1E3-BEA8-5C16E8F2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552417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65B4A-D974-332F-24A5-AEA05D42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446F3E-E4E7-20D9-EEB4-D02658CE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EECE43-949A-34C9-D1AC-0B819A0CE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164CE23-2D12-4A2D-6724-E97C894F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6959C0-82B4-1667-2A95-62196803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2F17A8-BAB5-1DD4-0A04-18A1662E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66189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2" y="4406902"/>
            <a:ext cx="9715500" cy="1362075"/>
          </a:xfrm>
        </p:spPr>
        <p:txBody>
          <a:bodyPr anchor="t"/>
          <a:lstStyle>
            <a:lvl1pPr algn="l">
              <a:defRPr sz="375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2" y="2906713"/>
            <a:ext cx="9715500" cy="1500187"/>
          </a:xfrm>
        </p:spPr>
        <p:txBody>
          <a:bodyPr anchor="b"/>
          <a:lstStyle>
            <a:lvl1pPr marL="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1pPr>
            <a:lvl2pPr marL="429677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2pPr>
            <a:lvl3pPr marL="859353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3pPr>
            <a:lvl4pPr marL="1289030" indent="0">
              <a:buNone/>
              <a:defRPr sz="1316">
                <a:solidFill>
                  <a:schemeClr val="tx1">
                    <a:tint val="75000"/>
                  </a:schemeClr>
                </a:solidFill>
              </a:defRPr>
            </a:lvl4pPr>
            <a:lvl5pPr marL="1718706" indent="0">
              <a:buNone/>
              <a:defRPr sz="1316">
                <a:solidFill>
                  <a:schemeClr val="tx1">
                    <a:tint val="75000"/>
                  </a:schemeClr>
                </a:solidFill>
              </a:defRPr>
            </a:lvl5pPr>
            <a:lvl6pPr marL="2148383" indent="0">
              <a:buNone/>
              <a:defRPr sz="1316">
                <a:solidFill>
                  <a:schemeClr val="tx1">
                    <a:tint val="75000"/>
                  </a:schemeClr>
                </a:solidFill>
              </a:defRPr>
            </a:lvl6pPr>
            <a:lvl7pPr marL="2578059" indent="0">
              <a:buNone/>
              <a:defRPr sz="1316">
                <a:solidFill>
                  <a:schemeClr val="tx1">
                    <a:tint val="75000"/>
                  </a:schemeClr>
                </a:solidFill>
              </a:defRPr>
            </a:lvl7pPr>
            <a:lvl8pPr marL="3007736" indent="0">
              <a:buNone/>
              <a:defRPr sz="1316">
                <a:solidFill>
                  <a:schemeClr val="tx1">
                    <a:tint val="75000"/>
                  </a:schemeClr>
                </a:solidFill>
              </a:defRPr>
            </a:lvl8pPr>
            <a:lvl9pPr marL="3437412" indent="0">
              <a:buNone/>
              <a:defRPr sz="13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86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86B2A-CF5C-94D9-251D-512D4D29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C5E3F2-A7D6-BA89-5D03-95A76093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CCC73F-4537-2A4B-9D45-A038A98FE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353AFC-C294-49B4-23AE-55FE57420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8B0312-257A-1448-7E6F-D4CFBFDF1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E301210-E3CD-F595-955B-72969743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30B8881-D38A-7169-0DD3-9D671DFA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3858BD5-DE73-936A-5905-334F1932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711138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B8F11-99B6-E47A-3A01-CE06BC4B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43AB59-05C8-CE35-C584-A7772061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41C0689-BF44-5743-5D0F-7EC4CB81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DB1F2F-C2F4-F592-D782-56353E52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41132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32096F-0C21-1E81-B5DB-99910555A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C56E6C-BAA8-4C65-5F4E-C2910BF9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17EFE-8A34-1C80-CF64-D27A49F2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97649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70146-1284-E636-9F22-FD44806F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483DF3-343D-ECD4-D6BD-C41BFE5E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7CC35B-8459-2D8D-8E67-21D280CDC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A255EA-2A33-015F-1418-A6894844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4AFDDB-5B6C-189D-C9A8-8657191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F7B8A7-6A35-2861-A145-8BB5EDC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4869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96BDC-0918-3305-B6EE-9F9731D7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97E9FC-BCF7-459C-DF18-A67358439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B9725-B405-AE77-72E8-1344AC2CA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5AD4C2-AA5B-1A69-9971-6BA3843E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2E75EA-9492-1638-D723-0B7B62C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8D6DBB-2A3B-0D0C-81B6-749D06F6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270559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EBD08-BC46-8F07-8B88-C788B282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7FF16C-5863-F5DD-C3D4-F91AA0F1C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35CBE-54A9-8563-C090-3008BBEE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2C02D2-ABE7-17A2-621B-9F01FAFE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D2C077-F49B-9DEA-7101-9947E375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1740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58982F-3C3F-DBE5-55E1-35947B2BE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4EC805-D1AE-47A9-15C5-51563B40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7ADCAD-5E27-9BAE-23C8-9812359E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94E030DD-8FBA-4060-BE4B-B04E86C69F04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FBCF96-E3D1-582F-8FD1-C167F1A5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1154B0-FE22-8881-DF93-9363419D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0E77A9FC-1FB2-4B2A-9134-8663AD8E05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97104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1430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6"/>
            <a:ext cx="11430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84469" y="-62968"/>
            <a:ext cx="144030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8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1430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33025" y="6136905"/>
            <a:ext cx="205186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16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6"/>
            <a:ext cx="11430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33025" y="6136905"/>
            <a:ext cx="205186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2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016" y="1600202"/>
            <a:ext cx="6744890" cy="4525963"/>
          </a:xfrm>
        </p:spPr>
        <p:txBody>
          <a:bodyPr/>
          <a:lstStyle>
            <a:lvl1pPr>
              <a:defRPr sz="2631"/>
            </a:lvl1pPr>
            <a:lvl2pPr>
              <a:defRPr sz="2256"/>
            </a:lvl2pPr>
            <a:lvl3pPr>
              <a:defRPr sz="1880"/>
            </a:lvl3pPr>
            <a:lvl4pPr>
              <a:defRPr sz="1692"/>
            </a:lvl4pPr>
            <a:lvl5pPr>
              <a:defRPr sz="1692"/>
            </a:lvl5pPr>
            <a:lvl6pPr>
              <a:defRPr sz="1692"/>
            </a:lvl6pPr>
            <a:lvl7pPr>
              <a:defRPr sz="1692"/>
            </a:lvl7pPr>
            <a:lvl8pPr>
              <a:defRPr sz="1692"/>
            </a:lvl8pPr>
            <a:lvl9pPr>
              <a:defRPr sz="16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5407" y="1600202"/>
            <a:ext cx="6746875" cy="4525963"/>
          </a:xfrm>
        </p:spPr>
        <p:txBody>
          <a:bodyPr/>
          <a:lstStyle>
            <a:lvl1pPr>
              <a:defRPr sz="2631"/>
            </a:lvl1pPr>
            <a:lvl2pPr>
              <a:defRPr sz="2256"/>
            </a:lvl2pPr>
            <a:lvl3pPr>
              <a:defRPr sz="1880"/>
            </a:lvl3pPr>
            <a:lvl4pPr>
              <a:defRPr sz="1692"/>
            </a:lvl4pPr>
            <a:lvl5pPr>
              <a:defRPr sz="1692"/>
            </a:lvl5pPr>
            <a:lvl6pPr>
              <a:defRPr sz="1692"/>
            </a:lvl6pPr>
            <a:lvl7pPr>
              <a:defRPr sz="1692"/>
            </a:lvl7pPr>
            <a:lvl8pPr>
              <a:defRPr sz="1692"/>
            </a:lvl8pPr>
            <a:lvl9pPr>
              <a:defRPr sz="16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572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94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812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441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486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070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882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128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0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7970924" y="311469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5" name="Google Shape;985;p14"/>
          <p:cNvSpPr/>
          <p:nvPr/>
        </p:nvSpPr>
        <p:spPr>
          <a:xfrm>
            <a:off x="550237" y="6035236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6" name="Google Shape;986;p14"/>
          <p:cNvSpPr/>
          <p:nvPr/>
        </p:nvSpPr>
        <p:spPr>
          <a:xfrm>
            <a:off x="674252" y="311469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7" name="Google Shape;987;p14"/>
          <p:cNvSpPr/>
          <p:nvPr/>
        </p:nvSpPr>
        <p:spPr>
          <a:xfrm>
            <a:off x="10718158" y="6035236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159304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1535113"/>
            <a:ext cx="5050235" cy="639762"/>
          </a:xfrm>
        </p:spPr>
        <p:txBody>
          <a:bodyPr anchor="b"/>
          <a:lstStyle>
            <a:lvl1pPr marL="0" indent="0">
              <a:buNone/>
              <a:defRPr sz="2256" b="1"/>
            </a:lvl1pPr>
            <a:lvl2pPr marL="429677" indent="0">
              <a:buNone/>
              <a:defRPr sz="1880" b="1"/>
            </a:lvl2pPr>
            <a:lvl3pPr marL="859353" indent="0">
              <a:buNone/>
              <a:defRPr sz="1692" b="1"/>
            </a:lvl3pPr>
            <a:lvl4pPr marL="1289030" indent="0">
              <a:buNone/>
              <a:defRPr sz="1504" b="1"/>
            </a:lvl4pPr>
            <a:lvl5pPr marL="1718706" indent="0">
              <a:buNone/>
              <a:defRPr sz="1504" b="1"/>
            </a:lvl5pPr>
            <a:lvl6pPr marL="2148383" indent="0">
              <a:buNone/>
              <a:defRPr sz="1504" b="1"/>
            </a:lvl6pPr>
            <a:lvl7pPr marL="2578059" indent="0">
              <a:buNone/>
              <a:defRPr sz="1504" b="1"/>
            </a:lvl7pPr>
            <a:lvl8pPr marL="3007736" indent="0">
              <a:buNone/>
              <a:defRPr sz="1504" b="1"/>
            </a:lvl8pPr>
            <a:lvl9pPr marL="3437412" indent="0">
              <a:buNone/>
              <a:defRPr sz="15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1" y="2174875"/>
            <a:ext cx="5050235" cy="3951288"/>
          </a:xfrm>
        </p:spPr>
        <p:txBody>
          <a:bodyPr/>
          <a:lstStyle>
            <a:lvl1pPr>
              <a:defRPr sz="2256"/>
            </a:lvl1pPr>
            <a:lvl2pPr>
              <a:defRPr sz="1880"/>
            </a:lvl2pPr>
            <a:lvl3pPr>
              <a:defRPr sz="1692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3" y="1535113"/>
            <a:ext cx="5052218" cy="639762"/>
          </a:xfrm>
        </p:spPr>
        <p:txBody>
          <a:bodyPr anchor="b"/>
          <a:lstStyle>
            <a:lvl1pPr marL="0" indent="0">
              <a:buNone/>
              <a:defRPr sz="2256" b="1"/>
            </a:lvl1pPr>
            <a:lvl2pPr marL="429677" indent="0">
              <a:buNone/>
              <a:defRPr sz="1880" b="1"/>
            </a:lvl2pPr>
            <a:lvl3pPr marL="859353" indent="0">
              <a:buNone/>
              <a:defRPr sz="1692" b="1"/>
            </a:lvl3pPr>
            <a:lvl4pPr marL="1289030" indent="0">
              <a:buNone/>
              <a:defRPr sz="1504" b="1"/>
            </a:lvl4pPr>
            <a:lvl5pPr marL="1718706" indent="0">
              <a:buNone/>
              <a:defRPr sz="1504" b="1"/>
            </a:lvl5pPr>
            <a:lvl6pPr marL="2148383" indent="0">
              <a:buNone/>
              <a:defRPr sz="1504" b="1"/>
            </a:lvl6pPr>
            <a:lvl7pPr marL="2578059" indent="0">
              <a:buNone/>
              <a:defRPr sz="1504" b="1"/>
            </a:lvl7pPr>
            <a:lvl8pPr marL="3007736" indent="0">
              <a:buNone/>
              <a:defRPr sz="1504" b="1"/>
            </a:lvl8pPr>
            <a:lvl9pPr marL="3437412" indent="0">
              <a:buNone/>
              <a:defRPr sz="15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3" y="2174875"/>
            <a:ext cx="5052218" cy="3951288"/>
          </a:xfrm>
        </p:spPr>
        <p:txBody>
          <a:bodyPr/>
          <a:lstStyle>
            <a:lvl1pPr>
              <a:defRPr sz="2256"/>
            </a:lvl1pPr>
            <a:lvl2pPr>
              <a:defRPr sz="1880"/>
            </a:lvl2pPr>
            <a:lvl3pPr>
              <a:defRPr sz="1692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  <a:prstGeom prst="rect">
            <a:avLst/>
          </a:prstGeo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55DB876-253E-747C-BF7C-5A78FABD7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772" y="103830"/>
            <a:ext cx="1480495" cy="1579195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1C8C417-44D8-D142-56B2-E06D3D19B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88" y="5029201"/>
            <a:ext cx="1480495" cy="157919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E6094A7-93B8-54EA-4B82-DD9688A6E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-3810000"/>
            <a:ext cx="14804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0896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78100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  <a:prstGeom prst="rect">
            <a:avLst/>
          </a:prstGeo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72048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5451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00652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00040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623687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07384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11707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4955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44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5B1E30A7-CDA4-4472-8EA4-8DD7894E1BFD}" type="datetimeFigureOut">
              <a:rPr lang="en-GB" smtClean="0"/>
              <a:t>23/12/2025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A2246759-8020-4D62-B317-E24F73028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5774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7970923" y="311468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5" name="Google Shape;985;p14"/>
          <p:cNvSpPr/>
          <p:nvPr/>
        </p:nvSpPr>
        <p:spPr>
          <a:xfrm>
            <a:off x="550236" y="6035235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6" name="Google Shape;986;p14"/>
          <p:cNvSpPr/>
          <p:nvPr/>
        </p:nvSpPr>
        <p:spPr>
          <a:xfrm>
            <a:off x="674251" y="311468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987" name="Google Shape;987;p14"/>
          <p:cNvSpPr/>
          <p:nvPr/>
        </p:nvSpPr>
        <p:spPr>
          <a:xfrm>
            <a:off x="10718157" y="6035235"/>
            <a:ext cx="259961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  <p:extLst>
      <p:ext uri="{BB962C8B-B14F-4D97-AF65-F5344CB8AC3E}">
        <p14:creationId xmlns:p14="http://schemas.microsoft.com/office/powerpoint/2010/main" val="332639863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2" y="273050"/>
            <a:ext cx="3760391" cy="1162050"/>
          </a:xfrm>
        </p:spPr>
        <p:txBody>
          <a:bodyPr anchor="b"/>
          <a:lstStyle>
            <a:lvl1pPr algn="l">
              <a:defRPr sz="18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73052"/>
            <a:ext cx="6389687" cy="5853113"/>
          </a:xfrm>
        </p:spPr>
        <p:txBody>
          <a:bodyPr/>
          <a:lstStyle>
            <a:lvl1pPr>
              <a:defRPr sz="3007"/>
            </a:lvl1pPr>
            <a:lvl2pPr>
              <a:defRPr sz="2631"/>
            </a:lvl2pPr>
            <a:lvl3pPr>
              <a:defRPr sz="2256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2" y="1435102"/>
            <a:ext cx="3760391" cy="4691063"/>
          </a:xfrm>
        </p:spPr>
        <p:txBody>
          <a:bodyPr/>
          <a:lstStyle>
            <a:lvl1pPr marL="0" indent="0">
              <a:buNone/>
              <a:defRPr sz="1316"/>
            </a:lvl1pPr>
            <a:lvl2pPr marL="429677" indent="0">
              <a:buNone/>
              <a:defRPr sz="1128"/>
            </a:lvl2pPr>
            <a:lvl3pPr marL="859353" indent="0">
              <a:buNone/>
              <a:defRPr sz="940"/>
            </a:lvl3pPr>
            <a:lvl4pPr marL="1289030" indent="0">
              <a:buNone/>
              <a:defRPr sz="846"/>
            </a:lvl4pPr>
            <a:lvl5pPr marL="1718706" indent="0">
              <a:buNone/>
              <a:defRPr sz="846"/>
            </a:lvl5pPr>
            <a:lvl6pPr marL="2148383" indent="0">
              <a:buNone/>
              <a:defRPr sz="846"/>
            </a:lvl6pPr>
            <a:lvl7pPr marL="2578059" indent="0">
              <a:buNone/>
              <a:defRPr sz="846"/>
            </a:lvl7pPr>
            <a:lvl8pPr marL="3007736" indent="0">
              <a:buNone/>
              <a:defRPr sz="846"/>
            </a:lvl8pPr>
            <a:lvl9pPr marL="3437412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2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18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007"/>
            </a:lvl1pPr>
            <a:lvl2pPr marL="429677" indent="0">
              <a:buNone/>
              <a:defRPr sz="2631"/>
            </a:lvl2pPr>
            <a:lvl3pPr marL="859353" indent="0">
              <a:buNone/>
              <a:defRPr sz="2256"/>
            </a:lvl3pPr>
            <a:lvl4pPr marL="1289030" indent="0">
              <a:buNone/>
              <a:defRPr sz="1880"/>
            </a:lvl4pPr>
            <a:lvl5pPr marL="1718706" indent="0">
              <a:buNone/>
              <a:defRPr sz="1880"/>
            </a:lvl5pPr>
            <a:lvl6pPr marL="2148383" indent="0">
              <a:buNone/>
              <a:defRPr sz="1880"/>
            </a:lvl6pPr>
            <a:lvl7pPr marL="2578059" indent="0">
              <a:buNone/>
              <a:defRPr sz="1880"/>
            </a:lvl7pPr>
            <a:lvl8pPr marL="3007736" indent="0">
              <a:buNone/>
              <a:defRPr sz="1880"/>
            </a:lvl8pPr>
            <a:lvl9pPr marL="3437412" indent="0">
              <a:buNone/>
              <a:defRPr sz="18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316"/>
            </a:lvl1pPr>
            <a:lvl2pPr marL="429677" indent="0">
              <a:buNone/>
              <a:defRPr sz="1128"/>
            </a:lvl2pPr>
            <a:lvl3pPr marL="859353" indent="0">
              <a:buNone/>
              <a:defRPr sz="940"/>
            </a:lvl3pPr>
            <a:lvl4pPr marL="1289030" indent="0">
              <a:buNone/>
              <a:defRPr sz="846"/>
            </a:lvl4pPr>
            <a:lvl5pPr marL="1718706" indent="0">
              <a:buNone/>
              <a:defRPr sz="846"/>
            </a:lvl5pPr>
            <a:lvl6pPr marL="2148383" indent="0">
              <a:buNone/>
              <a:defRPr sz="846"/>
            </a:lvl6pPr>
            <a:lvl7pPr marL="2578059" indent="0">
              <a:buNone/>
              <a:defRPr sz="846"/>
            </a:lvl7pPr>
            <a:lvl8pPr marL="3007736" indent="0">
              <a:buNone/>
              <a:defRPr sz="846"/>
            </a:lvl8pPr>
            <a:lvl9pPr marL="3437412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1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2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2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1" y="6356352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2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ED05C7A-F050-42B0-487F-306BBBD2C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0B55DC5-794B-052A-000C-A0990A7D1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D2510F5-D34B-B442-7C74-4A787DEFED1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939BA22-E715-496C-4CB9-00574636D1B7}"/>
              </a:ext>
            </a:extLst>
          </p:cNvPr>
          <p:cNvGrpSpPr/>
          <p:nvPr userDrawn="1"/>
        </p:nvGrpSpPr>
        <p:grpSpPr>
          <a:xfrm>
            <a:off x="228600" y="228600"/>
            <a:ext cx="10820400" cy="6324600"/>
            <a:chOff x="497840" y="548640"/>
            <a:chExt cx="7970520" cy="5100320"/>
          </a:xfrm>
        </p:grpSpPr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xmlns="" id="{7C2000E4-B3B2-804C-0F27-2292A0A9FF84}"/>
                </a:ext>
              </a:extLst>
            </p:cNvPr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23">
              <a:extLst>
                <a:ext uri="{FF2B5EF4-FFF2-40B4-BE49-F238E27FC236}">
                  <a16:creationId xmlns:a16="http://schemas.microsoft.com/office/drawing/2014/main" xmlns="" id="{DBB3344A-2636-7114-4415-2436E30EF85D}"/>
                </a:ext>
              </a:extLst>
            </p:cNvPr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24">
              <a:extLst>
                <a:ext uri="{FF2B5EF4-FFF2-40B4-BE49-F238E27FC236}">
                  <a16:creationId xmlns:a16="http://schemas.microsoft.com/office/drawing/2014/main" xmlns="" id="{132727E2-482B-0AAA-4421-9FCAB34B15BB}"/>
                </a:ext>
              </a:extLst>
            </p:cNvPr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4E0C651-9DEF-B399-3D71-A1F33F7D93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5484854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7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859353" rtl="0" eaLnBrk="1" latinLnBrk="0" hangingPunct="1">
        <a:spcBef>
          <a:spcPct val="0"/>
        </a:spcBef>
        <a:buNone/>
        <a:defRPr sz="41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2257" indent="-322257" algn="l" defTabSz="859353" rtl="0" eaLnBrk="1" latinLnBrk="0" hangingPunct="1">
        <a:spcBef>
          <a:spcPct val="20000"/>
        </a:spcBef>
        <a:buFont typeface="Arial" pitchFamily="34" charset="0"/>
        <a:buChar char="•"/>
        <a:defRPr sz="3007" kern="1200">
          <a:solidFill>
            <a:schemeClr val="tx1"/>
          </a:solidFill>
          <a:latin typeface="+mn-lt"/>
          <a:ea typeface="+mn-ea"/>
          <a:cs typeface="+mn-cs"/>
        </a:defRPr>
      </a:lvl1pPr>
      <a:lvl2pPr marL="698224" indent="-268548" algn="l" defTabSz="859353" rtl="0" eaLnBrk="1" latinLnBrk="0" hangingPunct="1">
        <a:spcBef>
          <a:spcPct val="20000"/>
        </a:spcBef>
        <a:buFont typeface="Arial" pitchFamily="34" charset="0"/>
        <a:buChar char="–"/>
        <a:defRPr sz="2631" kern="1200">
          <a:solidFill>
            <a:schemeClr val="tx1"/>
          </a:solidFill>
          <a:latin typeface="+mn-lt"/>
          <a:ea typeface="+mn-ea"/>
          <a:cs typeface="+mn-cs"/>
        </a:defRPr>
      </a:lvl2pPr>
      <a:lvl3pPr marL="1074191" indent="-214838" algn="l" defTabSz="859353" rtl="0" eaLnBrk="1" latinLnBrk="0" hangingPunct="1">
        <a:spcBef>
          <a:spcPct val="20000"/>
        </a:spcBef>
        <a:buFont typeface="Arial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3pPr>
      <a:lvl4pPr marL="1503868" indent="-214838" algn="l" defTabSz="859353" rtl="0" eaLnBrk="1" latinLnBrk="0" hangingPunct="1">
        <a:spcBef>
          <a:spcPct val="20000"/>
        </a:spcBef>
        <a:buFont typeface="Arial" pitchFamily="34" charset="0"/>
        <a:buChar char="–"/>
        <a:defRPr sz="1880" kern="1200">
          <a:solidFill>
            <a:schemeClr val="tx1"/>
          </a:solidFill>
          <a:latin typeface="+mn-lt"/>
          <a:ea typeface="+mn-ea"/>
          <a:cs typeface="+mn-cs"/>
        </a:defRPr>
      </a:lvl4pPr>
      <a:lvl5pPr marL="1933545" indent="-214838" algn="l" defTabSz="859353" rtl="0" eaLnBrk="1" latinLnBrk="0" hangingPunct="1">
        <a:spcBef>
          <a:spcPct val="20000"/>
        </a:spcBef>
        <a:buFont typeface="Arial" pitchFamily="34" charset="0"/>
        <a:buChar char="»"/>
        <a:defRPr sz="1880" kern="1200">
          <a:solidFill>
            <a:schemeClr val="tx1"/>
          </a:solidFill>
          <a:latin typeface="+mn-lt"/>
          <a:ea typeface="+mn-ea"/>
          <a:cs typeface="+mn-cs"/>
        </a:defRPr>
      </a:lvl5pPr>
      <a:lvl6pPr marL="2363221" indent="-214838" algn="l" defTabSz="859353" rtl="0" eaLnBrk="1" latinLnBrk="0" hangingPunct="1">
        <a:spcBef>
          <a:spcPct val="20000"/>
        </a:spcBef>
        <a:buFont typeface="Arial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6pPr>
      <a:lvl7pPr marL="2792898" indent="-214838" algn="l" defTabSz="859353" rtl="0" eaLnBrk="1" latinLnBrk="0" hangingPunct="1">
        <a:spcBef>
          <a:spcPct val="20000"/>
        </a:spcBef>
        <a:buFont typeface="Arial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7pPr>
      <a:lvl8pPr marL="3222574" indent="-214838" algn="l" defTabSz="859353" rtl="0" eaLnBrk="1" latinLnBrk="0" hangingPunct="1">
        <a:spcBef>
          <a:spcPct val="20000"/>
        </a:spcBef>
        <a:buFont typeface="Arial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51" indent="-214838" algn="l" defTabSz="859353" rtl="0" eaLnBrk="1" latinLnBrk="0" hangingPunct="1">
        <a:spcBef>
          <a:spcPct val="20000"/>
        </a:spcBef>
        <a:buFont typeface="Arial" pitchFamily="34" charset="0"/>
        <a:buChar char="•"/>
        <a:defRPr sz="18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1pPr>
      <a:lvl2pPr marL="429677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2pPr>
      <a:lvl3pPr marL="859353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3pPr>
      <a:lvl4pPr marL="1289030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4pPr>
      <a:lvl5pPr marL="1718706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5pPr>
      <a:lvl6pPr marL="2148383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6pPr>
      <a:lvl7pPr marL="2578059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7pPr>
      <a:lvl8pPr marL="3007736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8pPr>
      <a:lvl9pPr marL="3437412" algn="l" defTabSz="859353" rtl="0" eaLnBrk="1" latinLnBrk="0" hangingPunct="1">
        <a:defRPr sz="16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1430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13A4257-1A73-79FA-A06A-2DB068E58FC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2123"/>
            <a:ext cx="139035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C498557-8C18-86AC-E42C-C8B5C7CCC0F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533400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837" r:id="rId14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9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spd="slow">
    <p:fade/>
  </p:transition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1430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1430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7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9B3CC26-8576-2BB8-2AC0-3EF5AE2A92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772" y="103830"/>
            <a:ext cx="1480495" cy="157919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64F1FAD-12FF-4FB7-79B7-98CE4A40E4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88" y="5029201"/>
            <a:ext cx="1480495" cy="157919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053E0C8-A7D3-3EB5-2D2E-34366C7F1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-3810000"/>
            <a:ext cx="14804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1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ransition spd="slow">
    <p:wipe/>
  </p:transition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51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4.png"/><Relationship Id="rId7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8.xml"/><Relationship Id="rId4" Type="http://schemas.openxmlformats.org/officeDocument/2006/relationships/slide" Target="slide9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1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8" y="0"/>
            <a:ext cx="11430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" y="685806"/>
            <a:ext cx="106680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oc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ôc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uc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ưc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BA36A62-11D8-46F9-9DE6-82DBF7C5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3"/>
            <a:ext cx="11430000" cy="64293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620AA6D-7304-4109-B6C4-46AB4DF5D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2041" y="-3629025"/>
            <a:ext cx="7925822" cy="141160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0E6F66-079F-4787-AC61-7AD5FC087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7"/>
          <a:stretch/>
        </p:blipFill>
        <p:spPr>
          <a:xfrm>
            <a:off x="0" y="1963133"/>
            <a:ext cx="4322908" cy="3809911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775620" y="737944"/>
            <a:ext cx="6201668" cy="44603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GB" sz="9000" b="1" dirty="0">
                <a:solidFill>
                  <a:srgbClr val="0000CC"/>
                </a:solidFill>
                <a:latin typeface="UTM Colossalis" panose="02040603050506020204" pitchFamily="18" charset="0"/>
                <a:ea typeface="Cambria" panose="020405030504060302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63671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Audio_ Ở góc vườn..._HTS">
            <a:hlinkClick r:id="" action="ppaction://media"/>
            <a:extLst>
              <a:ext uri="{FF2B5EF4-FFF2-40B4-BE49-F238E27FC236}">
                <a16:creationId xmlns:a16="http://schemas.microsoft.com/office/drawing/2014/main" xmlns="" id="{3512AB34-8D5E-2DB8-ECF0-6F3D0CC1D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457200"/>
            <a:ext cx="406400" cy="406400"/>
          </a:xfrm>
          <a:prstGeom prst="rect">
            <a:avLst/>
          </a:prstGeom>
        </p:spPr>
      </p:pic>
      <p:pic>
        <p:nvPicPr>
          <p:cNvPr id="4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xmlns="" id="{FAA010C5-35A5-B5C4-14F8-CBAA6AB256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143000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37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57200" y="4191000"/>
            <a:ext cx="10395716" cy="2248960"/>
            <a:chOff x="454036" y="4950424"/>
            <a:chExt cx="10958342" cy="2392956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85800" tIns="42900" rIns="85800" bIns="4290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859353">
                <a:lnSpc>
                  <a:spcPct val="120000"/>
                </a:lnSpc>
              </a:pP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Ở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góc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vườn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cạnh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gốc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cau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khóm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cúc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nở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rực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699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rỡ</a:t>
              </a:r>
              <a:r>
                <a:rPr lang="en-US" sz="4699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221164" y="4950424"/>
              <a:ext cx="1833736" cy="1501088"/>
            </a:xfrm>
            <a:prstGeom prst="rect">
              <a:avLst/>
            </a:prstGeom>
          </p:spPr>
          <p:txBody>
            <a:bodyPr vert="horz" lIns="85800" tIns="42900" rIns="85800" bIns="4290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859353">
                <a:lnSpc>
                  <a:spcPct val="120000"/>
                </a:lnSpc>
              </a:pPr>
              <a:r>
                <a:rPr lang="en-US" sz="4699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oc</a:t>
              </a:r>
              <a:endParaRPr lang="en-US" sz="4699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454036" y="5842292"/>
              <a:ext cx="1833736" cy="1501088"/>
            </a:xfrm>
            <a:prstGeom prst="rect">
              <a:avLst/>
            </a:prstGeom>
          </p:spPr>
          <p:txBody>
            <a:bodyPr vert="horz" lIns="85800" tIns="42900" rIns="85800" bIns="4290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859353">
                <a:lnSpc>
                  <a:spcPct val="120000"/>
                </a:lnSpc>
              </a:pPr>
              <a:r>
                <a:rPr lang="en-US" sz="4699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6879957" y="4950424"/>
              <a:ext cx="1833736" cy="1501088"/>
            </a:xfrm>
            <a:prstGeom prst="rect">
              <a:avLst/>
            </a:prstGeom>
          </p:spPr>
          <p:txBody>
            <a:bodyPr vert="horz" lIns="85800" tIns="42900" rIns="85800" bIns="4290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859353">
                <a:lnSpc>
                  <a:spcPct val="120000"/>
                </a:lnSpc>
              </a:pPr>
              <a:r>
                <a:rPr lang="en-US" sz="4699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ôc</a:t>
              </a:r>
              <a:endParaRPr lang="en-US" sz="4699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3426025" y="5842292"/>
              <a:ext cx="1833736" cy="1501088"/>
            </a:xfrm>
            <a:prstGeom prst="rect">
              <a:avLst/>
            </a:prstGeom>
          </p:spPr>
          <p:txBody>
            <a:bodyPr vert="horz" lIns="85800" tIns="42900" rIns="85800" bIns="4290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859353">
                <a:lnSpc>
                  <a:spcPct val="120000"/>
                </a:lnSpc>
              </a:pPr>
              <a:r>
                <a:rPr lang="en-US" sz="4699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ưc</a:t>
              </a:r>
              <a:endParaRPr lang="en-US" sz="4699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8A9111-C136-257A-3941-DC939ACE7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9564969" cy="4114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17D82FD-03E8-1BB5-6696-03E3EE199A09}"/>
              </a:ext>
            </a:extLst>
          </p:cNvPr>
          <p:cNvGrpSpPr/>
          <p:nvPr/>
        </p:nvGrpSpPr>
        <p:grpSpPr>
          <a:xfrm>
            <a:off x="-76200" y="0"/>
            <a:ext cx="2667002" cy="941185"/>
            <a:chOff x="63500" y="1429216"/>
            <a:chExt cx="2005212" cy="705889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9636F633-F897-5DE5-CED1-1022E14FCA59}"/>
                </a:ext>
              </a:extLst>
            </p:cNvPr>
            <p:cNvSpPr/>
            <p:nvPr/>
          </p:nvSpPr>
          <p:spPr>
            <a:xfrm>
              <a:off x="464542" y="1429216"/>
              <a:ext cx="1604170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2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36607B31-0F2B-B44B-66C2-5DE860F8AF4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55138" y="1656747"/>
            <a:ext cx="1649329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827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8278" y="2914901"/>
            <a:ext cx="1995689" cy="1194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>
              <a:lnSpc>
                <a:spcPct val="120000"/>
              </a:lnSpc>
              <a:spcBef>
                <a:spcPts val="751"/>
              </a:spcBef>
            </a:pPr>
            <a:r>
              <a:rPr lang="en-US" sz="827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52898" y="2914901"/>
            <a:ext cx="1995689" cy="1194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>
              <a:lnSpc>
                <a:spcPct val="120000"/>
              </a:lnSpc>
              <a:spcBef>
                <a:spcPts val="751"/>
              </a:spcBef>
            </a:pPr>
            <a:r>
              <a:rPr lang="en-US" sz="827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9507" y="4168159"/>
            <a:ext cx="4036632" cy="14808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>
              <a:lnSpc>
                <a:spcPct val="120000"/>
              </a:lnSpc>
              <a:spcBef>
                <a:spcPts val="751"/>
              </a:spcBef>
            </a:pPr>
            <a:r>
              <a:rPr lang="en-US" sz="827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27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02434" y="397521"/>
            <a:ext cx="2463517" cy="88454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9353"/>
              <a:r>
                <a:rPr lang="en-US" sz="451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9353"/>
              <a:r>
                <a:rPr lang="en-US" sz="4511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850827" y="1656747"/>
            <a:ext cx="1649329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827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929844" y="1656747"/>
            <a:ext cx="1649329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827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981543" y="4574835"/>
            <a:ext cx="1896603" cy="880807"/>
          </a:xfrm>
          <a:prstGeom prst="rect">
            <a:avLst/>
          </a:prstGeom>
        </p:spPr>
        <p:txBody>
          <a:bodyPr vert="horz" lIns="38051" tIns="19025" rIns="38051" bIns="1902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8270">
                <a:solidFill>
                  <a:prstClr val="black"/>
                </a:solidFill>
                <a:latin typeface="Arial-Rounded"/>
                <a:ea typeface="Arial-Rounded"/>
                <a:cs typeface="Arial-Rounded"/>
              </a:rPr>
              <a:t>́</a:t>
            </a:r>
            <a:endParaRPr lang="en-US" sz="827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06670" y="1638633"/>
            <a:ext cx="1649329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827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3331" y="1280560"/>
            <a:ext cx="4798183" cy="12492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751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3708" y="3579563"/>
            <a:ext cx="2399092" cy="1755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162" y="3579563"/>
            <a:ext cx="2399092" cy="1755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4346" y="3579563"/>
            <a:ext cx="2399092" cy="1755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1782" y="3579563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3139" y="3579563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0323" y="3579563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346" y="3581400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2800" y="3581400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6254" y="3581400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03607" y="3599304"/>
            <a:ext cx="2399092" cy="1755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79584" y="3599304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8802" y="3599304"/>
            <a:ext cx="2399092" cy="17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10808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2840" y="5271076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66579" y="5271076"/>
            <a:ext cx="2414784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24198" y="5271076"/>
            <a:ext cx="1814262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54169" y="5271076"/>
            <a:ext cx="1995689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97852" y="5271076"/>
            <a:ext cx="1995689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95298" y="5271076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6565" y="5105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57400" y="5105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24298" y="5105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26051" y="5105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90884" y="5105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928185" y="5105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906100" y="5276263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mực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0510602" y="5110587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35684" y="5276263"/>
            <a:ext cx="1814262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68432" y="5110587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pic>
        <p:nvPicPr>
          <p:cNvPr id="15" name="Picture 2" descr="GIẢI MÃ GIẤC MƠ VỀ SÓC - BÁO HIỆU ĐIỀM GÌ? - Simphongthuyvietnam.vn - TOP 1  Việt Nam về SIM Phong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21" y="353883"/>
            <a:ext cx="5691786" cy="42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ì sao cốc làm bằng sứ được ưu ái hơn cốc thủy tinh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21" y="353883"/>
            <a:ext cx="4326985" cy="432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ộc - Bud | Lộc là chồi non bè bỏng của cây. Lộc tượng trưng… | Flick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7" y="404544"/>
            <a:ext cx="3207242" cy="4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Lý thuyết các số tròn chục toán 1 - Toan123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09" y="254043"/>
            <a:ext cx="3432769" cy="44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Ý nghĩa hoa cúc trắng, cách trồng và chăm só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67" y="636029"/>
            <a:ext cx="7190825" cy="40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Khuy áo, cúc áo bằng nhựa hình tròn nhiều màu | Shopee Việt Na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b="15472"/>
          <a:stretch/>
        </p:blipFill>
        <p:spPr bwMode="auto">
          <a:xfrm>
            <a:off x="2518697" y="404544"/>
            <a:ext cx="6260964" cy="452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ộ Mực ống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333" y="353884"/>
            <a:ext cx="6063692" cy="45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ực viết máy Queen – Taipoz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2"/>
          <a:stretch/>
        </p:blipFill>
        <p:spPr bwMode="auto">
          <a:xfrm>
            <a:off x="2705186" y="353883"/>
            <a:ext cx="5841572" cy="45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94" y="303602"/>
            <a:ext cx="7060358" cy="427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178942" y="5118676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342681" y="5118676"/>
            <a:ext cx="2414784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00300" y="5118676"/>
            <a:ext cx="1814262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430271" y="5118676"/>
            <a:ext cx="1995689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973954" y="5118676"/>
            <a:ext cx="1995689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cúc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271400" y="5118676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đức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02667" y="49530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33502" y="49530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200400" y="49530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002153" y="49530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366986" y="49530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804287" y="49530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782202" y="5123863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mực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0386704" y="4958187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211786" y="5123863"/>
            <a:ext cx="1814262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444534" y="4958187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23341" y="5027716"/>
            <a:ext cx="655916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sóc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45755" y="5025504"/>
            <a:ext cx="1832849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pic>
        <p:nvPicPr>
          <p:cNvPr id="5" name="Picture 2" descr="GIẢI MÃ GIẤC MƠ VỀ SÓC - BÁO HIỆU ĐIỀM GÌ? - Simphongthuyvietnam.vn - TOP 1  Việt Nam về SIM Phong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45" y="353883"/>
            <a:ext cx="5691786" cy="42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1716" y="5318524"/>
            <a:ext cx="4654954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cốc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22422" y="5318523"/>
            <a:ext cx="185843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pic>
        <p:nvPicPr>
          <p:cNvPr id="7" name="Picture 4" descr="Vì sao cốc làm bằng sứ được ưu ái hơn cốc thủy tinh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00" y="564413"/>
            <a:ext cx="4326985" cy="432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25758" y="5435979"/>
            <a:ext cx="515625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xúc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1018" y="5435979"/>
            <a:ext cx="2166344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pic>
        <p:nvPicPr>
          <p:cNvPr id="3074" name="Picture 2" descr="MÁY XÚC ĐẤT | XE TẢI TO | NHẠC THIẾU NHI SÔI ĐỘ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93" y="564413"/>
            <a:ext cx="7826205" cy="44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" y="77693"/>
            <a:ext cx="1734962" cy="1754896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77" y="-324869"/>
            <a:ext cx="6592417" cy="6592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C35FBC-1B08-A8E7-5040-B38E3E14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148" y="628784"/>
            <a:ext cx="6795724" cy="5435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44BFEB-2968-6511-9F26-4E7F35F2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23" y="955141"/>
            <a:ext cx="4115156" cy="51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925758" y="5435979"/>
            <a:ext cx="515625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mực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88922" y="5435979"/>
            <a:ext cx="2166344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9022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pic>
        <p:nvPicPr>
          <p:cNvPr id="6" name="Picture 14" descr="Bộ Mực ố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11" y="371787"/>
            <a:ext cx="6063692" cy="45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82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699766" y="4585567"/>
            <a:ext cx="515625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xúc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64867" y="4585567"/>
            <a:ext cx="4654954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cốc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17624" y="4585566"/>
            <a:ext cx="4927998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sóc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35967" y="4585567"/>
            <a:ext cx="515625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mực</a:t>
            </a:r>
          </a:p>
        </p:txBody>
      </p:sp>
      <p:pic>
        <p:nvPicPr>
          <p:cNvPr id="9" name="Picture 14" descr="Bộ Mực ống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31" y="1905001"/>
            <a:ext cx="2804988" cy="21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ìm hiểu về hệ thống thủy lực của máy xú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/>
          <a:stretch/>
        </p:blipFill>
        <p:spPr bwMode="auto">
          <a:xfrm>
            <a:off x="5985099" y="1905001"/>
            <a:ext cx="2658187" cy="21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ì sao cốc làm bằng sứ được ưu ái hơn cốc thủy tinh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85" y="1905001"/>
            <a:ext cx="2103740" cy="2103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IẢI MÃ GIẤC MƠ VỀ SÓC - BÁO HIỆU ĐIỀM GÌ? - Simphongthuyvietnam.vn - TOP 1  Việt Nam về SIM Phong Thủ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804987" cy="210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4793439" y="5304662"/>
            <a:ext cx="515625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xúc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358540" y="5304662"/>
            <a:ext cx="4654954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cốc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523951" y="5304661"/>
            <a:ext cx="4927998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sóc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729640" y="5304662"/>
            <a:ext cx="5156256" cy="61699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639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mực</a:t>
            </a: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5835007" cy="352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238276" y="4128076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402014" y="4128076"/>
            <a:ext cx="2414784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959633" y="4128076"/>
            <a:ext cx="1814262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489604" y="4128076"/>
            <a:ext cx="1995689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033288" y="4128076"/>
            <a:ext cx="1995689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cúc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30734" y="4128076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đức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762000" y="3962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1992836" y="3962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  <a:endParaRPr lang="en-US" sz="5075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3259733" y="3962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6061486" y="3962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7426320" y="3962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uc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8863621" y="3962400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9841535" y="4133263"/>
            <a:ext cx="2195258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mực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10446037" y="3967587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4271119" y="4133263"/>
            <a:ext cx="1814262" cy="509910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503867" y="3967587"/>
            <a:ext cx="1499390" cy="841262"/>
          </a:xfrm>
          <a:prstGeom prst="rect">
            <a:avLst/>
          </a:prstGeom>
        </p:spPr>
        <p:txBody>
          <a:bodyPr vert="horz" lIns="85800" tIns="42900" rIns="85800" bIns="429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59353"/>
            <a:r>
              <a:rPr lang="en-US" sz="507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</a:p>
        </p:txBody>
      </p:sp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176" y="214322"/>
            <a:ext cx="11436176" cy="6429366"/>
          </a:xfrm>
          <a:prstGeom prst="rect">
            <a:avLst/>
          </a:prstGeom>
        </p:spPr>
      </p:pic>
      <p:sp>
        <p:nvSpPr>
          <p:cNvPr id="20" name="Freeform 14">
            <a:extLst>
              <a:ext uri="{FF2B5EF4-FFF2-40B4-BE49-F238E27FC236}">
                <a16:creationId xmlns:a16="http://schemas.microsoft.com/office/drawing/2014/main" xmlns="" id="{E2A0763E-796A-E1B0-10F6-7D01D8783E00}"/>
              </a:ext>
            </a:extLst>
          </p:cNvPr>
          <p:cNvSpPr/>
          <p:nvPr/>
        </p:nvSpPr>
        <p:spPr>
          <a:xfrm>
            <a:off x="-76574" y="3817254"/>
            <a:ext cx="3805033" cy="4027407"/>
          </a:xfrm>
          <a:custGeom>
            <a:avLst/>
            <a:gdLst/>
            <a:ahLst/>
            <a:cxnLst/>
            <a:rect l="l" t="t" r="r" b="b"/>
            <a:pathLst>
              <a:path w="2235852" h="2375407">
                <a:moveTo>
                  <a:pt x="0" y="0"/>
                </a:moveTo>
                <a:lnTo>
                  <a:pt x="2235852" y="0"/>
                </a:lnTo>
                <a:lnTo>
                  <a:pt x="2235852" y="2375407"/>
                </a:lnTo>
                <a:lnTo>
                  <a:pt x="0" y="237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8043087" y="3700710"/>
            <a:ext cx="3121941" cy="3754292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D67A63-6502-4F94-A168-6DB4BE088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482" y="456654"/>
            <a:ext cx="9510584" cy="40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5086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176" y="0"/>
            <a:ext cx="11436176" cy="6643688"/>
          </a:xfrm>
          <a:prstGeom prst="rect">
            <a:avLst/>
          </a:prstGeom>
        </p:spPr>
      </p:pic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8056774" y="2706797"/>
            <a:ext cx="3121941" cy="3754292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xmlns="" id="{CE5CD9C9-AA81-5721-1E40-E94A78231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919" y="257147"/>
            <a:ext cx="1254795" cy="694401"/>
          </a:xfrm>
          <a:prstGeom prst="rect">
            <a:avLst/>
          </a:prstGeom>
        </p:spPr>
      </p:pic>
      <p:pic>
        <p:nvPicPr>
          <p:cNvPr id="7" name="Picture 6" descr="A cartoon of a child in a bathtub surrounded by flowers&#10;&#10;AI-generated content may be incorrect.">
            <a:extLst>
              <a:ext uri="{FF2B5EF4-FFF2-40B4-BE49-F238E27FC236}">
                <a16:creationId xmlns:a16="http://schemas.microsoft.com/office/drawing/2014/main" xmlns="" id="{88E9AC7A-1116-162A-192E-7109491C6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6172200" cy="4114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D777EB-DCAF-5F4F-DA55-885F5B12C425}"/>
              </a:ext>
            </a:extLst>
          </p:cNvPr>
          <p:cNvSpPr/>
          <p:nvPr/>
        </p:nvSpPr>
        <p:spPr>
          <a:xfrm>
            <a:off x="990600" y="1143000"/>
            <a:ext cx="3086100" cy="20916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vi-VN" sz="1688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A4C6893-E246-A29C-732F-D55BB362C317}"/>
              </a:ext>
            </a:extLst>
          </p:cNvPr>
          <p:cNvSpPr/>
          <p:nvPr/>
        </p:nvSpPr>
        <p:spPr>
          <a:xfrm>
            <a:off x="4076700" y="1143000"/>
            <a:ext cx="3086100" cy="2091690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vi-VN" sz="1688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339C8E-ECDC-ABAE-9FC4-F1B67327ED37}"/>
              </a:ext>
            </a:extLst>
          </p:cNvPr>
          <p:cNvSpPr/>
          <p:nvPr/>
        </p:nvSpPr>
        <p:spPr>
          <a:xfrm>
            <a:off x="990600" y="3234690"/>
            <a:ext cx="3086100" cy="20916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vi-VN" sz="1688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0C502EE-40E0-9876-FD36-676899A599A3}"/>
              </a:ext>
            </a:extLst>
          </p:cNvPr>
          <p:cNvSpPr/>
          <p:nvPr/>
        </p:nvSpPr>
        <p:spPr>
          <a:xfrm>
            <a:off x="4076700" y="3234690"/>
            <a:ext cx="3086100" cy="20916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vi-VN" sz="1688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CAD9E14E-CCC0-D67E-4BB9-EE9A211AB30B}"/>
              </a:ext>
            </a:extLst>
          </p:cNvPr>
          <p:cNvSpPr/>
          <p:nvPr/>
        </p:nvSpPr>
        <p:spPr>
          <a:xfrm>
            <a:off x="1925002" y="1760220"/>
            <a:ext cx="857250" cy="8572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GB" sz="5063" dirty="0">
                <a:solidFill>
                  <a:prstClr val="black"/>
                </a:solidFill>
                <a:latin typeface="#9Slide05 Lobster" panose="02000506000000020003" pitchFamily="2" charset="-93"/>
              </a:rPr>
              <a:t>1</a:t>
            </a:r>
            <a:endParaRPr lang="vi-VN" sz="5063" dirty="0">
              <a:solidFill>
                <a:prstClr val="black"/>
              </a:solidFill>
              <a:latin typeface="#9Slide05 Lobster" panose="02000506000000020003" pitchFamily="2" charset="-93"/>
            </a:endParaRPr>
          </a:p>
        </p:txBody>
      </p:sp>
      <p:sp>
        <p:nvSpPr>
          <p:cNvPr id="19" name="Oval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F8A16333-18C5-8E38-1A0D-5CC9C2C6113D}"/>
              </a:ext>
            </a:extLst>
          </p:cNvPr>
          <p:cNvSpPr/>
          <p:nvPr/>
        </p:nvSpPr>
        <p:spPr>
          <a:xfrm>
            <a:off x="5371147" y="1760220"/>
            <a:ext cx="857250" cy="8572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GB" sz="5063" dirty="0">
                <a:solidFill>
                  <a:prstClr val="black"/>
                </a:solidFill>
                <a:latin typeface="#9Slide05 Lobster" panose="02000506000000020003" pitchFamily="2" charset="-93"/>
              </a:rPr>
              <a:t>2</a:t>
            </a:r>
            <a:endParaRPr lang="vi-VN" sz="5063" dirty="0">
              <a:solidFill>
                <a:prstClr val="black"/>
              </a:solidFill>
              <a:latin typeface="#9Slide05 Lobster" panose="02000506000000020003" pitchFamily="2" charset="-93"/>
            </a:endParaRPr>
          </a:p>
        </p:txBody>
      </p:sp>
      <p:sp>
        <p:nvSpPr>
          <p:cNvPr id="20" name="Oval 19">
            <a:hlinkClick r:id="rId9" action="ppaction://hlinksldjump"/>
            <a:extLst>
              <a:ext uri="{FF2B5EF4-FFF2-40B4-BE49-F238E27FC236}">
                <a16:creationId xmlns:a16="http://schemas.microsoft.com/office/drawing/2014/main" xmlns="" id="{1BAC09C4-04F8-B1C0-0111-74B5845FFF07}"/>
              </a:ext>
            </a:extLst>
          </p:cNvPr>
          <p:cNvSpPr/>
          <p:nvPr/>
        </p:nvSpPr>
        <p:spPr>
          <a:xfrm>
            <a:off x="1925002" y="3660705"/>
            <a:ext cx="857250" cy="8572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GB" sz="5063" dirty="0">
                <a:solidFill>
                  <a:prstClr val="black"/>
                </a:solidFill>
                <a:latin typeface="#9Slide05 Lobster" panose="02000506000000020003" pitchFamily="2" charset="-93"/>
              </a:rPr>
              <a:t>3</a:t>
            </a:r>
            <a:endParaRPr lang="vi-VN" sz="5063" dirty="0">
              <a:solidFill>
                <a:prstClr val="black"/>
              </a:solidFill>
              <a:latin typeface="#9Slide05 Lobster" panose="02000506000000020003" pitchFamily="2" charset="-93"/>
            </a:endParaRPr>
          </a:p>
        </p:txBody>
      </p:sp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C3A637D-1A48-6A3E-0C9E-D2D65A3263D5}"/>
              </a:ext>
            </a:extLst>
          </p:cNvPr>
          <p:cNvSpPr/>
          <p:nvPr/>
        </p:nvSpPr>
        <p:spPr>
          <a:xfrm>
            <a:off x="5371147" y="3774748"/>
            <a:ext cx="857250" cy="8572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r>
              <a:rPr lang="en-GB" sz="5063" dirty="0">
                <a:solidFill>
                  <a:prstClr val="black"/>
                </a:solidFill>
                <a:latin typeface="#9Slide05 Lobster" panose="02000506000000020003" pitchFamily="2" charset="-93"/>
              </a:rPr>
              <a:t>4</a:t>
            </a:r>
            <a:endParaRPr lang="vi-VN" sz="5063" dirty="0">
              <a:solidFill>
                <a:prstClr val="black"/>
              </a:solidFill>
              <a:latin typeface="#9Slide05 Lobster" panose="02000506000000020003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5244996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176" y="0"/>
            <a:ext cx="11436176" cy="6643688"/>
          </a:xfrm>
          <a:prstGeom prst="rect">
            <a:avLst/>
          </a:prstGeom>
        </p:spPr>
      </p:pic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7620953" y="3137535"/>
            <a:ext cx="3544075" cy="4317467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C229E9-0B25-D0C3-6292-5A60B6F5C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919" y="257147"/>
            <a:ext cx="1254795" cy="6944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92FEE0-9628-BDED-B68C-D01FEFE3ECF3}"/>
              </a:ext>
            </a:extLst>
          </p:cNvPr>
          <p:cNvGrpSpPr/>
          <p:nvPr/>
        </p:nvGrpSpPr>
        <p:grpSpPr>
          <a:xfrm>
            <a:off x="264973" y="-111442"/>
            <a:ext cx="8156358" cy="5166985"/>
            <a:chOff x="282637" y="-347472"/>
            <a:chExt cx="8700115" cy="551145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EBE2BA5-4E7A-5BD1-19E8-4DC7018D682E}"/>
                </a:ext>
              </a:extLst>
            </p:cNvPr>
            <p:cNvSpPr/>
            <p:nvPr/>
          </p:nvSpPr>
          <p:spPr>
            <a:xfrm>
              <a:off x="282637" y="-347472"/>
              <a:ext cx="8700115" cy="5511451"/>
            </a:xfrm>
            <a:custGeom>
              <a:avLst/>
              <a:gdLst/>
              <a:ahLst/>
              <a:cxnLst/>
              <a:rect l="l" t="t" r="r" b="b"/>
              <a:pathLst>
                <a:path w="1729647" h="1512000">
                  <a:moveTo>
                    <a:pt x="0" y="0"/>
                  </a:moveTo>
                  <a:lnTo>
                    <a:pt x="1729647" y="0"/>
                  </a:lnTo>
                  <a:lnTo>
                    <a:pt x="1729647" y="1512000"/>
                  </a:lnTo>
                  <a:lnTo>
                    <a:pt x="0" y="151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166975">
                <a:defRPr/>
              </a:pPr>
              <a:endParaRPr lang="vi-VN" sz="229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C519AF-5CEF-565A-EB2D-31AA25D5E42D}"/>
                </a:ext>
              </a:extLst>
            </p:cNvPr>
            <p:cNvSpPr txBox="1"/>
            <p:nvPr/>
          </p:nvSpPr>
          <p:spPr>
            <a:xfrm>
              <a:off x="1870244" y="961567"/>
              <a:ext cx="6099048" cy="1674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59353"/>
              <a:r>
                <a:rPr lang="en-US" sz="96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mắc</a:t>
              </a:r>
              <a:r>
                <a:rPr lang="en-US" sz="9600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áo</a:t>
              </a:r>
              <a:endParaRPr lang="en-US" sz="96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2C4C2A3A-32C2-EE80-911A-8DBF29F432A2}"/>
              </a:ext>
            </a:extLst>
          </p:cNvPr>
          <p:cNvSpPr/>
          <p:nvPr/>
        </p:nvSpPr>
        <p:spPr>
          <a:xfrm rot="1891850">
            <a:off x="853659" y="3351847"/>
            <a:ext cx="2348763" cy="2968816"/>
          </a:xfrm>
          <a:custGeom>
            <a:avLst/>
            <a:gdLst/>
            <a:ahLst/>
            <a:cxnLst/>
            <a:rect l="l" t="t" r="r" b="b"/>
            <a:pathLst>
              <a:path w="2733534" h="3561608">
                <a:moveTo>
                  <a:pt x="0" y="0"/>
                </a:moveTo>
                <a:lnTo>
                  <a:pt x="2733533" y="0"/>
                </a:lnTo>
                <a:lnTo>
                  <a:pt x="2733533" y="3561608"/>
                </a:lnTo>
                <a:lnTo>
                  <a:pt x="0" y="3561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2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176" y="214322"/>
            <a:ext cx="11436176" cy="6719878"/>
          </a:xfrm>
          <a:prstGeom prst="rect">
            <a:avLst/>
          </a:prstGeom>
        </p:spPr>
      </p:pic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7620953" y="3137535"/>
            <a:ext cx="3544075" cy="4317467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C229E9-0B25-D0C3-6292-5A60B6F5C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919" y="257147"/>
            <a:ext cx="1254795" cy="6944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92FEE0-9628-BDED-B68C-D01FEFE3ECF3}"/>
              </a:ext>
            </a:extLst>
          </p:cNvPr>
          <p:cNvGrpSpPr/>
          <p:nvPr/>
        </p:nvGrpSpPr>
        <p:grpSpPr>
          <a:xfrm>
            <a:off x="264973" y="-162877"/>
            <a:ext cx="8156358" cy="5166985"/>
            <a:chOff x="282637" y="-347472"/>
            <a:chExt cx="8700115" cy="551145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EBE2BA5-4E7A-5BD1-19E8-4DC7018D682E}"/>
                </a:ext>
              </a:extLst>
            </p:cNvPr>
            <p:cNvSpPr/>
            <p:nvPr/>
          </p:nvSpPr>
          <p:spPr>
            <a:xfrm>
              <a:off x="282637" y="-347472"/>
              <a:ext cx="8700115" cy="5511451"/>
            </a:xfrm>
            <a:custGeom>
              <a:avLst/>
              <a:gdLst/>
              <a:ahLst/>
              <a:cxnLst/>
              <a:rect l="l" t="t" r="r" b="b"/>
              <a:pathLst>
                <a:path w="1729647" h="1512000">
                  <a:moveTo>
                    <a:pt x="0" y="0"/>
                  </a:moveTo>
                  <a:lnTo>
                    <a:pt x="1729647" y="0"/>
                  </a:lnTo>
                  <a:lnTo>
                    <a:pt x="1729647" y="1512000"/>
                  </a:lnTo>
                  <a:lnTo>
                    <a:pt x="0" y="151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166975">
                <a:defRPr/>
              </a:pPr>
              <a:endParaRPr lang="vi-VN" sz="229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C519AF-5CEF-565A-EB2D-31AA25D5E42D}"/>
                </a:ext>
              </a:extLst>
            </p:cNvPr>
            <p:cNvSpPr txBox="1"/>
            <p:nvPr/>
          </p:nvSpPr>
          <p:spPr>
            <a:xfrm>
              <a:off x="1870244" y="961567"/>
              <a:ext cx="6099048" cy="837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57250">
                <a:defRPr/>
              </a:pPr>
              <a:endParaRPr lang="vi-VN" sz="45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2C4C2A3A-32C2-EE80-911A-8DBF29F432A2}"/>
              </a:ext>
            </a:extLst>
          </p:cNvPr>
          <p:cNvSpPr/>
          <p:nvPr/>
        </p:nvSpPr>
        <p:spPr>
          <a:xfrm rot="1891850">
            <a:off x="853659" y="3351847"/>
            <a:ext cx="2348763" cy="2968816"/>
          </a:xfrm>
          <a:custGeom>
            <a:avLst/>
            <a:gdLst/>
            <a:ahLst/>
            <a:cxnLst/>
            <a:rect l="l" t="t" r="r" b="b"/>
            <a:pathLst>
              <a:path w="2733534" h="3561608">
                <a:moveTo>
                  <a:pt x="0" y="0"/>
                </a:moveTo>
                <a:lnTo>
                  <a:pt x="2733533" y="0"/>
                </a:lnTo>
                <a:lnTo>
                  <a:pt x="2733533" y="3561608"/>
                </a:lnTo>
                <a:lnTo>
                  <a:pt x="0" y="3561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B9B8DD-1763-A896-5FB4-E43DBCB4C4AC}"/>
              </a:ext>
            </a:extLst>
          </p:cNvPr>
          <p:cNvSpPr txBox="1"/>
          <p:nvPr/>
        </p:nvSpPr>
        <p:spPr>
          <a:xfrm>
            <a:off x="1348354" y="1311703"/>
            <a:ext cx="64165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9353"/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5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5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sĩ</a:t>
            </a:r>
            <a:r>
              <a: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360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176" y="214322"/>
            <a:ext cx="11436176" cy="6643678"/>
          </a:xfrm>
          <a:prstGeom prst="rect">
            <a:avLst/>
          </a:prstGeom>
        </p:spPr>
      </p:pic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7620953" y="3137535"/>
            <a:ext cx="3544075" cy="4317467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C229E9-0B25-D0C3-6292-5A60B6F5C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919" y="257147"/>
            <a:ext cx="1254795" cy="6944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92FEE0-9628-BDED-B68C-D01FEFE3ECF3}"/>
              </a:ext>
            </a:extLst>
          </p:cNvPr>
          <p:cNvGrpSpPr/>
          <p:nvPr/>
        </p:nvGrpSpPr>
        <p:grpSpPr>
          <a:xfrm>
            <a:off x="264973" y="-162877"/>
            <a:ext cx="8156358" cy="5166985"/>
            <a:chOff x="282637" y="-347472"/>
            <a:chExt cx="8700115" cy="551145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EBE2BA5-4E7A-5BD1-19E8-4DC7018D682E}"/>
                </a:ext>
              </a:extLst>
            </p:cNvPr>
            <p:cNvSpPr/>
            <p:nvPr/>
          </p:nvSpPr>
          <p:spPr>
            <a:xfrm>
              <a:off x="282637" y="-347472"/>
              <a:ext cx="8700115" cy="5511451"/>
            </a:xfrm>
            <a:custGeom>
              <a:avLst/>
              <a:gdLst/>
              <a:ahLst/>
              <a:cxnLst/>
              <a:rect l="l" t="t" r="r" b="b"/>
              <a:pathLst>
                <a:path w="1729647" h="1512000">
                  <a:moveTo>
                    <a:pt x="0" y="0"/>
                  </a:moveTo>
                  <a:lnTo>
                    <a:pt x="1729647" y="0"/>
                  </a:lnTo>
                  <a:lnTo>
                    <a:pt x="1729647" y="1512000"/>
                  </a:lnTo>
                  <a:lnTo>
                    <a:pt x="0" y="151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166975">
                <a:defRPr/>
              </a:pPr>
              <a:endParaRPr lang="vi-VN" sz="229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C519AF-5CEF-565A-EB2D-31AA25D5E42D}"/>
                </a:ext>
              </a:extLst>
            </p:cNvPr>
            <p:cNvSpPr txBox="1"/>
            <p:nvPr/>
          </p:nvSpPr>
          <p:spPr>
            <a:xfrm>
              <a:off x="1870244" y="961567"/>
              <a:ext cx="6099048" cy="837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57250">
                <a:defRPr/>
              </a:pPr>
              <a:endParaRPr lang="vi-VN" sz="45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2C4C2A3A-32C2-EE80-911A-8DBF29F432A2}"/>
              </a:ext>
            </a:extLst>
          </p:cNvPr>
          <p:cNvSpPr/>
          <p:nvPr/>
        </p:nvSpPr>
        <p:spPr>
          <a:xfrm rot="1891850">
            <a:off x="853659" y="3351847"/>
            <a:ext cx="2348763" cy="2968816"/>
          </a:xfrm>
          <a:custGeom>
            <a:avLst/>
            <a:gdLst/>
            <a:ahLst/>
            <a:cxnLst/>
            <a:rect l="l" t="t" r="r" b="b"/>
            <a:pathLst>
              <a:path w="2733534" h="3561608">
                <a:moveTo>
                  <a:pt x="0" y="0"/>
                </a:moveTo>
                <a:lnTo>
                  <a:pt x="2733533" y="0"/>
                </a:lnTo>
                <a:lnTo>
                  <a:pt x="2733533" y="3561608"/>
                </a:lnTo>
                <a:lnTo>
                  <a:pt x="0" y="3561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B9B8DD-1763-A896-5FB4-E43DBCB4C4AC}"/>
              </a:ext>
            </a:extLst>
          </p:cNvPr>
          <p:cNvSpPr txBox="1"/>
          <p:nvPr/>
        </p:nvSpPr>
        <p:spPr>
          <a:xfrm>
            <a:off x="1348354" y="1311704"/>
            <a:ext cx="6416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9353"/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r>
              <a:rPr lang="en-US" sz="48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603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yellow and pink cloud&#10;&#10;Description automatically generated">
            <a:extLst>
              <a:ext uri="{FF2B5EF4-FFF2-40B4-BE49-F238E27FC236}">
                <a16:creationId xmlns:a16="http://schemas.microsoft.com/office/drawing/2014/main" xmlns="" id="{2CA2651D-828E-4FF8-8139-EFC100C0E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-2" b="-2"/>
          <a:stretch/>
        </p:blipFill>
        <p:spPr>
          <a:xfrm>
            <a:off x="-6176" y="214322"/>
            <a:ext cx="11436176" cy="6643678"/>
          </a:xfrm>
          <a:prstGeom prst="rect">
            <a:avLst/>
          </a:prstGeom>
        </p:spPr>
      </p:pic>
      <p:sp>
        <p:nvSpPr>
          <p:cNvPr id="21" name="Freeform 17">
            <a:extLst>
              <a:ext uri="{FF2B5EF4-FFF2-40B4-BE49-F238E27FC236}">
                <a16:creationId xmlns:a16="http://schemas.microsoft.com/office/drawing/2014/main" xmlns="" id="{D907FCBD-9D90-33F8-2601-9481B891DBCF}"/>
              </a:ext>
            </a:extLst>
          </p:cNvPr>
          <p:cNvSpPr/>
          <p:nvPr/>
        </p:nvSpPr>
        <p:spPr>
          <a:xfrm>
            <a:off x="8631732" y="2895600"/>
            <a:ext cx="2783028" cy="3645002"/>
          </a:xfrm>
          <a:custGeom>
            <a:avLst/>
            <a:gdLst/>
            <a:ahLst/>
            <a:cxnLst/>
            <a:rect l="l" t="t" r="r" b="b"/>
            <a:pathLst>
              <a:path w="2027050" h="2565886">
                <a:moveTo>
                  <a:pt x="0" y="0"/>
                </a:moveTo>
                <a:lnTo>
                  <a:pt x="2027050" y="0"/>
                </a:lnTo>
                <a:lnTo>
                  <a:pt x="2027050" y="2565886"/>
                </a:lnTo>
                <a:lnTo>
                  <a:pt x="0" y="2565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C229E9-0B25-D0C3-6292-5A60B6F5C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919" y="257147"/>
            <a:ext cx="1254795" cy="6944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92FEE0-9628-BDED-B68C-D01FEFE3ECF3}"/>
              </a:ext>
            </a:extLst>
          </p:cNvPr>
          <p:cNvGrpSpPr/>
          <p:nvPr/>
        </p:nvGrpSpPr>
        <p:grpSpPr>
          <a:xfrm>
            <a:off x="-76200" y="-162877"/>
            <a:ext cx="9753599" cy="6182677"/>
            <a:chOff x="282637" y="-347472"/>
            <a:chExt cx="8700115" cy="551145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EBE2BA5-4E7A-5BD1-19E8-4DC7018D682E}"/>
                </a:ext>
              </a:extLst>
            </p:cNvPr>
            <p:cNvSpPr/>
            <p:nvPr/>
          </p:nvSpPr>
          <p:spPr>
            <a:xfrm>
              <a:off x="282637" y="-347472"/>
              <a:ext cx="8700115" cy="5511451"/>
            </a:xfrm>
            <a:custGeom>
              <a:avLst/>
              <a:gdLst/>
              <a:ahLst/>
              <a:cxnLst/>
              <a:rect l="l" t="t" r="r" b="b"/>
              <a:pathLst>
                <a:path w="1729647" h="1512000">
                  <a:moveTo>
                    <a:pt x="0" y="0"/>
                  </a:moveTo>
                  <a:lnTo>
                    <a:pt x="1729647" y="0"/>
                  </a:lnTo>
                  <a:lnTo>
                    <a:pt x="1729647" y="1512000"/>
                  </a:lnTo>
                  <a:lnTo>
                    <a:pt x="0" y="1512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1166975">
                <a:defRPr/>
              </a:pPr>
              <a:endParaRPr lang="vi-VN" sz="2297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4C519AF-5CEF-565A-EB2D-31AA25D5E42D}"/>
                </a:ext>
              </a:extLst>
            </p:cNvPr>
            <p:cNvSpPr txBox="1"/>
            <p:nvPr/>
          </p:nvSpPr>
          <p:spPr>
            <a:xfrm>
              <a:off x="1870244" y="961567"/>
              <a:ext cx="6099048" cy="837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57250">
                <a:defRPr/>
              </a:pPr>
              <a:endParaRPr lang="vi-VN" sz="45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2C4C2A3A-32C2-EE80-911A-8DBF29F432A2}"/>
              </a:ext>
            </a:extLst>
          </p:cNvPr>
          <p:cNvSpPr/>
          <p:nvPr/>
        </p:nvSpPr>
        <p:spPr>
          <a:xfrm rot="1891850">
            <a:off x="853659" y="3351847"/>
            <a:ext cx="2348763" cy="2968816"/>
          </a:xfrm>
          <a:custGeom>
            <a:avLst/>
            <a:gdLst/>
            <a:ahLst/>
            <a:cxnLst/>
            <a:rect l="l" t="t" r="r" b="b"/>
            <a:pathLst>
              <a:path w="2733534" h="3561608">
                <a:moveTo>
                  <a:pt x="0" y="0"/>
                </a:moveTo>
                <a:lnTo>
                  <a:pt x="2733533" y="0"/>
                </a:lnTo>
                <a:lnTo>
                  <a:pt x="2733533" y="3561608"/>
                </a:lnTo>
                <a:lnTo>
                  <a:pt x="0" y="3561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57250">
              <a:defRPr/>
            </a:pPr>
            <a:endParaRPr lang="vi-VN" sz="1688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B9B8DD-1763-A896-5FB4-E43DBCB4C4AC}"/>
              </a:ext>
            </a:extLst>
          </p:cNvPr>
          <p:cNvSpPr txBox="1"/>
          <p:nvPr/>
        </p:nvSpPr>
        <p:spPr>
          <a:xfrm>
            <a:off x="1371600" y="1066800"/>
            <a:ext cx="710984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59353"/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Bắc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 Pa.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Sa Pa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Van,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Phìn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r>
              <a:rPr lang="en-US" sz="3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83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4">
            <a:extLst>
              <a:ext uri="{FF2B5EF4-FFF2-40B4-BE49-F238E27FC236}">
                <a16:creationId xmlns:a16="http://schemas.microsoft.com/office/drawing/2014/main" xmlns="" id="{8A27AC03-82C7-1CF4-F1E3-EC911919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>
          <a:xfrm>
            <a:off x="0" y="3429001"/>
            <a:ext cx="8048625" cy="295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78D4D2-1D3C-40E7-B722-FD7AAE06B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5"/>
          <a:stretch/>
        </p:blipFill>
        <p:spPr>
          <a:xfrm>
            <a:off x="6917531" y="4172954"/>
            <a:ext cx="4512469" cy="24707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09A37D4E-E647-1EF1-7B7A-DD2E85CD4BFB}"/>
              </a:ext>
            </a:extLst>
          </p:cNvPr>
          <p:cNvSpPr txBox="1">
            <a:spLocks/>
          </p:cNvSpPr>
          <p:nvPr/>
        </p:nvSpPr>
        <p:spPr>
          <a:xfrm>
            <a:off x="152400" y="16002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  <a:r>
              <a:rPr lang="en-US" sz="115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15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  <a:r>
              <a:rPr lang="en-US" sz="115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uc  </a:t>
            </a:r>
            <a:r>
              <a:rPr lang="en-US" sz="115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ưc</a:t>
            </a:r>
            <a:endParaRPr lang="en-US" sz="11500" b="1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2D347F-2615-D799-0E89-56199593B7DE}"/>
              </a:ext>
            </a:extLst>
          </p:cNvPr>
          <p:cNvSpPr txBox="1"/>
          <p:nvPr/>
        </p:nvSpPr>
        <p:spPr>
          <a:xfrm>
            <a:off x="4191000" y="457200"/>
            <a:ext cx="3663269" cy="124925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859353"/>
            <a:r>
              <a:rPr lang="en-US" sz="7518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751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47</a:t>
            </a:r>
          </a:p>
        </p:txBody>
      </p:sp>
    </p:spTree>
    <p:extLst>
      <p:ext uri="{BB962C8B-B14F-4D97-AF65-F5344CB8AC3E}">
        <p14:creationId xmlns:p14="http://schemas.microsoft.com/office/powerpoint/2010/main" val="177462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191</Words>
  <Application>Microsoft Office PowerPoint</Application>
  <PresentationFormat>Custom</PresentationFormat>
  <Paragraphs>120</Paragraphs>
  <Slides>22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Office 主题​​</vt:lpstr>
      <vt:lpstr>2_Office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148</cp:revision>
  <dcterms:created xsi:type="dcterms:W3CDTF">2020-07-22T10:07:00Z</dcterms:created>
  <dcterms:modified xsi:type="dcterms:W3CDTF">2025-12-23T12:48:44Z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