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28" r:id="rId1"/>
    <p:sldMasterId id="2147483752" r:id="rId2"/>
    <p:sldMasterId id="2147483792" r:id="rId3"/>
    <p:sldMasterId id="2147483806" r:id="rId4"/>
  </p:sldMasterIdLst>
  <p:notesMasterIdLst>
    <p:notesMasterId r:id="rId29"/>
  </p:notesMasterIdLst>
  <p:sldIdLst>
    <p:sldId id="5158" r:id="rId5"/>
    <p:sldId id="415" r:id="rId6"/>
    <p:sldId id="355" r:id="rId7"/>
    <p:sldId id="356" r:id="rId8"/>
    <p:sldId id="357" r:id="rId9"/>
    <p:sldId id="362" r:id="rId10"/>
    <p:sldId id="308" r:id="rId11"/>
    <p:sldId id="342" r:id="rId12"/>
    <p:sldId id="294" r:id="rId13"/>
    <p:sldId id="364" r:id="rId14"/>
    <p:sldId id="268" r:id="rId15"/>
    <p:sldId id="286" r:id="rId16"/>
    <p:sldId id="359" r:id="rId17"/>
    <p:sldId id="365" r:id="rId18"/>
    <p:sldId id="314" r:id="rId19"/>
    <p:sldId id="5156" r:id="rId20"/>
    <p:sldId id="272" r:id="rId21"/>
    <p:sldId id="338" r:id="rId22"/>
    <p:sldId id="353" r:id="rId23"/>
    <p:sldId id="339" r:id="rId24"/>
    <p:sldId id="326" r:id="rId25"/>
    <p:sldId id="274" r:id="rId26"/>
    <p:sldId id="5153" r:id="rId27"/>
    <p:sldId id="285" r:id="rId28"/>
  </p:sldIdLst>
  <p:sldSz cx="11430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60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hánh Nguyễn" initials="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826" y="-77"/>
      </p:cViewPr>
      <p:guideLst>
        <p:guide orient="horz" pos="2160"/>
        <p:guide pos="3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AAEC37-0712-4C68-8DD5-7552A7C46520}" type="datetimeFigureOut">
              <a:rPr lang="en-SG" smtClean="0"/>
              <a:t>23/12/2025</a:t>
            </a:fld>
            <a:endParaRPr lang="en-SG"/>
          </a:p>
        </p:txBody>
      </p:sp>
      <p:sp>
        <p:nvSpPr>
          <p:cNvPr id="4" name="Slide Image Placeholder 3"/>
          <p:cNvSpPr>
            <a:spLocks noGrp="1" noRot="1" noChangeAspect="1"/>
          </p:cNvSpPr>
          <p:nvPr>
            <p:ph type="sldImg" idx="2"/>
          </p:nvPr>
        </p:nvSpPr>
        <p:spPr>
          <a:xfrm>
            <a:off x="857250" y="1143000"/>
            <a:ext cx="51435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738D79-61E2-4A6A-81DE-91AD63308038}" type="slidenum">
              <a:rPr lang="en-SG" smtClean="0"/>
              <a:t>‹#›</a:t>
            </a:fld>
            <a:endParaRPr lang="en-SG"/>
          </a:p>
        </p:txBody>
      </p:sp>
    </p:spTree>
    <p:extLst>
      <p:ext uri="{BB962C8B-B14F-4D97-AF65-F5344CB8AC3E}">
        <p14:creationId xmlns:p14="http://schemas.microsoft.com/office/powerpoint/2010/main" val="2440226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9558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mở</a:t>
            </a:r>
            <a:r>
              <a:rPr lang="en-US" baseline="0"/>
              <a:t> rộng kĩ năng sống cho HS: yêu thiên nhiên, chỉ nên hái hoa  ở những nơi phù hợp, không nên hái hoa nơi công công. Biết khen ngợi trong các tình huống phù hợp.</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440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2130427"/>
            <a:ext cx="9715500" cy="1470025"/>
          </a:xfrm>
        </p:spPr>
        <p:txBody>
          <a:bodyPr/>
          <a:lstStyle/>
          <a:p>
            <a:r>
              <a:rPr lang="en-US"/>
              <a:t>Click to edit Master title style</a:t>
            </a:r>
          </a:p>
        </p:txBody>
      </p:sp>
      <p:sp>
        <p:nvSpPr>
          <p:cNvPr id="3" name="Subtitle 2"/>
          <p:cNvSpPr>
            <a:spLocks noGrp="1"/>
          </p:cNvSpPr>
          <p:nvPr>
            <p:ph type="subTitle" idx="1"/>
          </p:nvPr>
        </p:nvSpPr>
        <p:spPr>
          <a:xfrm>
            <a:off x="1714501" y="3886200"/>
            <a:ext cx="8001000" cy="1752600"/>
          </a:xfrm>
        </p:spPr>
        <p:txBody>
          <a:bodyPr/>
          <a:lstStyle>
            <a:lvl1pPr marL="0" indent="0" algn="ctr">
              <a:buNone/>
              <a:defRPr>
                <a:solidFill>
                  <a:schemeClr val="tx1">
                    <a:tint val="75000"/>
                  </a:schemeClr>
                </a:solidFill>
              </a:defRPr>
            </a:lvl1pPr>
            <a:lvl2pPr marL="429677" indent="0" algn="ctr">
              <a:buNone/>
              <a:defRPr>
                <a:solidFill>
                  <a:schemeClr val="tx1">
                    <a:tint val="75000"/>
                  </a:schemeClr>
                </a:solidFill>
              </a:defRPr>
            </a:lvl2pPr>
            <a:lvl3pPr marL="859353" indent="0" algn="ctr">
              <a:buNone/>
              <a:defRPr>
                <a:solidFill>
                  <a:schemeClr val="tx1">
                    <a:tint val="75000"/>
                  </a:schemeClr>
                </a:solidFill>
              </a:defRPr>
            </a:lvl3pPr>
            <a:lvl4pPr marL="1289030" indent="0" algn="ctr">
              <a:buNone/>
              <a:defRPr>
                <a:solidFill>
                  <a:schemeClr val="tx1">
                    <a:tint val="75000"/>
                  </a:schemeClr>
                </a:solidFill>
              </a:defRPr>
            </a:lvl4pPr>
            <a:lvl5pPr marL="1718706" indent="0" algn="ctr">
              <a:buNone/>
              <a:defRPr>
                <a:solidFill>
                  <a:schemeClr val="tx1">
                    <a:tint val="75000"/>
                  </a:schemeClr>
                </a:solidFill>
              </a:defRPr>
            </a:lvl5pPr>
            <a:lvl6pPr marL="2148383" indent="0" algn="ctr">
              <a:buNone/>
              <a:defRPr>
                <a:solidFill>
                  <a:schemeClr val="tx1">
                    <a:tint val="75000"/>
                  </a:schemeClr>
                </a:solidFill>
              </a:defRPr>
            </a:lvl6pPr>
            <a:lvl7pPr marL="2578059" indent="0" algn="ctr">
              <a:buNone/>
              <a:defRPr>
                <a:solidFill>
                  <a:schemeClr val="tx1">
                    <a:tint val="75000"/>
                  </a:schemeClr>
                </a:solidFill>
              </a:defRPr>
            </a:lvl7pPr>
            <a:lvl8pPr marL="3007736" indent="0" algn="ctr">
              <a:buNone/>
              <a:defRPr>
                <a:solidFill>
                  <a:schemeClr val="tx1">
                    <a:tint val="75000"/>
                  </a:schemeClr>
                </a:solidFill>
              </a:defRPr>
            </a:lvl8pPr>
            <a:lvl9pPr marL="34374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xmlns="" id="{815B50F8-D1B1-C115-2A5A-3CB2AABD3C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06200" y="5334000"/>
            <a:ext cx="1390352" cy="1390352"/>
          </a:xfrm>
          <a:prstGeom prst="rect">
            <a:avLst/>
          </a:prstGeom>
        </p:spPr>
      </p:pic>
    </p:spTree>
    <p:extLst>
      <p:ext uri="{BB962C8B-B14F-4D97-AF65-F5344CB8AC3E}">
        <p14:creationId xmlns:p14="http://schemas.microsoft.com/office/powerpoint/2010/main" val="3021656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50753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023203" y="274640"/>
            <a:ext cx="3419078"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0016" y="274640"/>
            <a:ext cx="10072688"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225983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AD080865-C422-3C9E-05E7-DC099126317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62" r="5562"/>
          <a:stretch/>
        </p:blipFill>
        <p:spPr>
          <a:xfrm>
            <a:off x="0" y="0"/>
            <a:ext cx="11430000" cy="6858000"/>
          </a:xfrm>
          <a:prstGeom prst="rect">
            <a:avLst/>
          </a:prstGeom>
        </p:spPr>
      </p:pic>
      <p:pic>
        <p:nvPicPr>
          <p:cNvPr id="16" name="图片 15">
            <a:extLst>
              <a:ext uri="{FF2B5EF4-FFF2-40B4-BE49-F238E27FC236}">
                <a16:creationId xmlns:a16="http://schemas.microsoft.com/office/drawing/2014/main" xmlns="" id="{7C4710AE-5481-99D3-19A4-9139D6B9740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58744"/>
          <a:stretch/>
        </p:blipFill>
        <p:spPr>
          <a:xfrm>
            <a:off x="0" y="0"/>
            <a:ext cx="11430000" cy="2514600"/>
          </a:xfrm>
          <a:prstGeom prst="rect">
            <a:avLst/>
          </a:prstGeom>
        </p:spPr>
      </p:pic>
      <p:pic>
        <p:nvPicPr>
          <p:cNvPr id="18" name="图片 17">
            <a:extLst>
              <a:ext uri="{FF2B5EF4-FFF2-40B4-BE49-F238E27FC236}">
                <a16:creationId xmlns:a16="http://schemas.microsoft.com/office/drawing/2014/main" xmlns="" id="{3FE0B869-AFDD-9B81-CE35-89E9FF8EF44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1430000" cy="1778824"/>
          </a:xfrm>
          <a:prstGeom prst="rect">
            <a:avLst/>
          </a:prstGeom>
        </p:spPr>
      </p:pic>
      <p:pic>
        <p:nvPicPr>
          <p:cNvPr id="20" name="图片 19">
            <a:extLst>
              <a:ext uri="{FF2B5EF4-FFF2-40B4-BE49-F238E27FC236}">
                <a16:creationId xmlns:a16="http://schemas.microsoft.com/office/drawing/2014/main" xmlns="" id="{97E8FF10-6CFD-1F9A-E68C-4F1FD9F31A6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885266"/>
            <a:ext cx="11430000" cy="2972735"/>
          </a:xfrm>
          <a:prstGeom prst="rect">
            <a:avLst/>
          </a:prstGeom>
        </p:spPr>
      </p:pic>
      <p:pic>
        <p:nvPicPr>
          <p:cNvPr id="27" name="图片 26">
            <a:extLst>
              <a:ext uri="{FF2B5EF4-FFF2-40B4-BE49-F238E27FC236}">
                <a16:creationId xmlns:a16="http://schemas.microsoft.com/office/drawing/2014/main" xmlns="" id="{7193089A-B1F6-6B58-AA8A-59342EEF090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6178468"/>
            <a:ext cx="11430000" cy="679532"/>
          </a:xfrm>
          <a:prstGeom prst="rect">
            <a:avLst/>
          </a:prstGeom>
        </p:spPr>
      </p:pic>
      <p:pic>
        <p:nvPicPr>
          <p:cNvPr id="4" name="Picture 3">
            <a:extLst>
              <a:ext uri="{FF2B5EF4-FFF2-40B4-BE49-F238E27FC236}">
                <a16:creationId xmlns:a16="http://schemas.microsoft.com/office/drawing/2014/main" xmlns="" id="{E6399E41-FC14-6D9C-08D6-8F34F9E17D1D}"/>
              </a:ext>
            </a:extLst>
          </p:cNvPr>
          <p:cNvPicPr>
            <a:picLocks noChangeAspect="1"/>
          </p:cNvPicPr>
          <p:nvPr userDrawn="1"/>
        </p:nvPicPr>
        <p:blipFill>
          <a:blip r:embed="rId7"/>
          <a:stretch>
            <a:fillRect/>
          </a:stretch>
        </p:blipFill>
        <p:spPr>
          <a:xfrm>
            <a:off x="-633025" y="6136905"/>
            <a:ext cx="2051863" cy="883997"/>
          </a:xfrm>
          <a:prstGeom prst="rect">
            <a:avLst/>
          </a:prstGeom>
        </p:spPr>
      </p:pic>
      <p:pic>
        <p:nvPicPr>
          <p:cNvPr id="5" name="Picture 4">
            <a:extLst>
              <a:ext uri="{FF2B5EF4-FFF2-40B4-BE49-F238E27FC236}">
                <a16:creationId xmlns:a16="http://schemas.microsoft.com/office/drawing/2014/main" xmlns="" id="{B28C6197-4CCC-CE92-65A0-37569BCF76B7}"/>
              </a:ext>
            </a:extLst>
          </p:cNvPr>
          <p:cNvPicPr>
            <a:picLocks noChangeAspect="1"/>
          </p:cNvPicPr>
          <p:nvPr userDrawn="1"/>
        </p:nvPicPr>
        <p:blipFill>
          <a:blip r:embed="rId8"/>
          <a:stretch>
            <a:fillRect/>
          </a:stretch>
        </p:blipFill>
        <p:spPr>
          <a:xfrm>
            <a:off x="10284469" y="-62968"/>
            <a:ext cx="1440305" cy="518205"/>
          </a:xfrm>
          <a:prstGeom prst="rect">
            <a:avLst/>
          </a:prstGeom>
        </p:spPr>
      </p:pic>
    </p:spTree>
    <p:extLst>
      <p:ext uri="{BB962C8B-B14F-4D97-AF65-F5344CB8AC3E}">
        <p14:creationId xmlns:p14="http://schemas.microsoft.com/office/powerpoint/2010/main" val="271220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9AFFBB62-0F43-F70E-904F-34AD14D6FA3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7141"/>
          <a:stretch/>
        </p:blipFill>
        <p:spPr>
          <a:xfrm>
            <a:off x="0" y="4692101"/>
            <a:ext cx="11430000" cy="2165900"/>
          </a:xfrm>
          <a:prstGeom prst="rect">
            <a:avLst/>
          </a:prstGeom>
        </p:spPr>
      </p:pic>
      <p:pic>
        <p:nvPicPr>
          <p:cNvPr id="8" name="图片 7">
            <a:extLst>
              <a:ext uri="{FF2B5EF4-FFF2-40B4-BE49-F238E27FC236}">
                <a16:creationId xmlns:a16="http://schemas.microsoft.com/office/drawing/2014/main" xmlns="" id="{D3B493E7-EBAE-9AE9-CA92-BCD2650A5F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178468"/>
            <a:ext cx="11430000" cy="679532"/>
          </a:xfrm>
          <a:prstGeom prst="rect">
            <a:avLst/>
          </a:prstGeom>
        </p:spPr>
      </p:pic>
      <p:pic>
        <p:nvPicPr>
          <p:cNvPr id="9" name="图片 8">
            <a:extLst>
              <a:ext uri="{FF2B5EF4-FFF2-40B4-BE49-F238E27FC236}">
                <a16:creationId xmlns:a16="http://schemas.microsoft.com/office/drawing/2014/main" xmlns="" id="{41C37AE6-512B-9DAC-8492-275C928E6F0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1430000" cy="1778824"/>
          </a:xfrm>
          <a:prstGeom prst="rect">
            <a:avLst/>
          </a:prstGeom>
        </p:spPr>
      </p:pic>
      <p:pic>
        <p:nvPicPr>
          <p:cNvPr id="4" name="Picture 3">
            <a:extLst>
              <a:ext uri="{FF2B5EF4-FFF2-40B4-BE49-F238E27FC236}">
                <a16:creationId xmlns:a16="http://schemas.microsoft.com/office/drawing/2014/main" xmlns="" id="{ABEA8B56-997A-66F5-357C-2E471963B30D}"/>
              </a:ext>
            </a:extLst>
          </p:cNvPr>
          <p:cNvPicPr>
            <a:picLocks noChangeAspect="1"/>
          </p:cNvPicPr>
          <p:nvPr userDrawn="1"/>
        </p:nvPicPr>
        <p:blipFill>
          <a:blip r:embed="rId5"/>
          <a:stretch>
            <a:fillRect/>
          </a:stretch>
        </p:blipFill>
        <p:spPr>
          <a:xfrm>
            <a:off x="-633025" y="6136905"/>
            <a:ext cx="2051863" cy="883997"/>
          </a:xfrm>
          <a:prstGeom prst="rect">
            <a:avLst/>
          </a:prstGeom>
        </p:spPr>
      </p:pic>
    </p:spTree>
    <p:extLst>
      <p:ext uri="{BB962C8B-B14F-4D97-AF65-F5344CB8AC3E}">
        <p14:creationId xmlns:p14="http://schemas.microsoft.com/office/powerpoint/2010/main" val="3650548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513DEE94-6761-E6CF-852E-BBA777E8F8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1430000" cy="1778824"/>
          </a:xfrm>
          <a:prstGeom prst="rect">
            <a:avLst/>
          </a:prstGeom>
        </p:spPr>
      </p:pic>
      <p:pic>
        <p:nvPicPr>
          <p:cNvPr id="8" name="图片 7">
            <a:extLst>
              <a:ext uri="{FF2B5EF4-FFF2-40B4-BE49-F238E27FC236}">
                <a16:creationId xmlns:a16="http://schemas.microsoft.com/office/drawing/2014/main" xmlns="" id="{3D6C15E3-DE8D-910A-7F2E-50FB799739F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9923"/>
          <a:stretch/>
        </p:blipFill>
        <p:spPr>
          <a:xfrm flipH="1">
            <a:off x="0" y="4180236"/>
            <a:ext cx="11430000" cy="2677765"/>
          </a:xfrm>
          <a:prstGeom prst="rect">
            <a:avLst/>
          </a:prstGeom>
        </p:spPr>
      </p:pic>
      <p:pic>
        <p:nvPicPr>
          <p:cNvPr id="9" name="图片 8">
            <a:extLst>
              <a:ext uri="{FF2B5EF4-FFF2-40B4-BE49-F238E27FC236}">
                <a16:creationId xmlns:a16="http://schemas.microsoft.com/office/drawing/2014/main" xmlns="" id="{C9123FFF-B6A2-9460-4E42-8CD4EEB1AD4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78468"/>
            <a:ext cx="11430000" cy="679532"/>
          </a:xfrm>
          <a:prstGeom prst="rect">
            <a:avLst/>
          </a:prstGeom>
        </p:spPr>
      </p:pic>
      <p:pic>
        <p:nvPicPr>
          <p:cNvPr id="3" name="Picture 2">
            <a:extLst>
              <a:ext uri="{FF2B5EF4-FFF2-40B4-BE49-F238E27FC236}">
                <a16:creationId xmlns:a16="http://schemas.microsoft.com/office/drawing/2014/main" xmlns="" id="{991415F8-3D27-0CF8-532C-00E0B3D79827}"/>
              </a:ext>
            </a:extLst>
          </p:cNvPr>
          <p:cNvPicPr>
            <a:picLocks noChangeAspect="1"/>
          </p:cNvPicPr>
          <p:nvPr userDrawn="1"/>
        </p:nvPicPr>
        <p:blipFill>
          <a:blip r:embed="rId5"/>
          <a:stretch>
            <a:fillRect/>
          </a:stretch>
        </p:blipFill>
        <p:spPr>
          <a:xfrm>
            <a:off x="-633025" y="6136905"/>
            <a:ext cx="2051863" cy="883997"/>
          </a:xfrm>
          <a:prstGeom prst="rect">
            <a:avLst/>
          </a:prstGeom>
        </p:spPr>
      </p:pic>
    </p:spTree>
    <p:extLst>
      <p:ext uri="{BB962C8B-B14F-4D97-AF65-F5344CB8AC3E}">
        <p14:creationId xmlns:p14="http://schemas.microsoft.com/office/powerpoint/2010/main" val="1456869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48CE2C4-3261-4A45-EC78-461F6CBA11AA}"/>
              </a:ext>
            </a:extLst>
          </p:cNvPr>
          <p:cNvSpPr>
            <a:spLocks noGrp="1"/>
          </p:cNvSpPr>
          <p:nvPr>
            <p:ph type="title"/>
          </p:nvPr>
        </p:nvSpPr>
        <p:spPr>
          <a:xfrm>
            <a:off x="785813" y="365126"/>
            <a:ext cx="9858375"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7577167-8915-47B9-A578-BE90D9B77D8A}"/>
              </a:ext>
            </a:extLst>
          </p:cNvPr>
          <p:cNvSpPr>
            <a:spLocks noGrp="1"/>
          </p:cNvSpPr>
          <p:nvPr>
            <p:ph sz="half" idx="1"/>
          </p:nvPr>
        </p:nvSpPr>
        <p:spPr>
          <a:xfrm>
            <a:off x="785813" y="1825625"/>
            <a:ext cx="485775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C6328348-7222-835F-014C-F0D4465A0565}"/>
              </a:ext>
            </a:extLst>
          </p:cNvPr>
          <p:cNvSpPr>
            <a:spLocks noGrp="1"/>
          </p:cNvSpPr>
          <p:nvPr>
            <p:ph sz="half" idx="2"/>
          </p:nvPr>
        </p:nvSpPr>
        <p:spPr>
          <a:xfrm>
            <a:off x="5786438" y="1825625"/>
            <a:ext cx="485775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8DB2674A-4109-C95B-1E63-A2DADF42CD2D}"/>
              </a:ext>
            </a:extLst>
          </p:cNvPr>
          <p:cNvSpPr>
            <a:spLocks noGrp="1"/>
          </p:cNvSpPr>
          <p:nvPr>
            <p:ph type="dt" sz="half" idx="10"/>
          </p:nvPr>
        </p:nvSpPr>
        <p:spPr>
          <a:xfrm>
            <a:off x="785813" y="6356351"/>
            <a:ext cx="2571750" cy="365125"/>
          </a:xfrm>
          <a:prstGeom prst="rect">
            <a:avLst/>
          </a:prstGeom>
        </p:spPr>
        <p:txBody>
          <a:bodyPr/>
          <a:lstStyle/>
          <a:p>
            <a:fld id="{1E7C0607-3D3D-42E6-8712-B3AEDA4BB003}"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xmlns="" id="{3BE9FD31-019B-4903-02AA-63874171F122}"/>
              </a:ext>
            </a:extLst>
          </p:cNvPr>
          <p:cNvSpPr>
            <a:spLocks noGrp="1"/>
          </p:cNvSpPr>
          <p:nvPr>
            <p:ph type="ftr" sz="quarter" idx="11"/>
          </p:nvPr>
        </p:nvSpPr>
        <p:spPr>
          <a:xfrm>
            <a:off x="3786188" y="6356351"/>
            <a:ext cx="3857625"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237E4D9B-A061-94CA-E0BC-6F95339DA411}"/>
              </a:ext>
            </a:extLst>
          </p:cNvPr>
          <p:cNvSpPr>
            <a:spLocks noGrp="1"/>
          </p:cNvSpPr>
          <p:nvPr>
            <p:ph type="sldNum" sz="quarter" idx="12"/>
          </p:nvPr>
        </p:nvSpPr>
        <p:spPr>
          <a:xfrm>
            <a:off x="8072438" y="6356351"/>
            <a:ext cx="257175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4088697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16A853A-4041-5C6C-D9D2-64EFC4C70AF0}"/>
              </a:ext>
            </a:extLst>
          </p:cNvPr>
          <p:cNvSpPr>
            <a:spLocks noGrp="1"/>
          </p:cNvSpPr>
          <p:nvPr>
            <p:ph type="title"/>
          </p:nvPr>
        </p:nvSpPr>
        <p:spPr>
          <a:xfrm>
            <a:off x="787301" y="365126"/>
            <a:ext cx="9858375"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0C909861-6F72-BDBA-2D8A-D0C02B39BBEE}"/>
              </a:ext>
            </a:extLst>
          </p:cNvPr>
          <p:cNvSpPr>
            <a:spLocks noGrp="1"/>
          </p:cNvSpPr>
          <p:nvPr>
            <p:ph type="body" idx="1"/>
          </p:nvPr>
        </p:nvSpPr>
        <p:spPr>
          <a:xfrm>
            <a:off x="787302" y="1681163"/>
            <a:ext cx="4835425" cy="823912"/>
          </a:xfrm>
          <a:prstGeom prst="rect">
            <a:avLst/>
          </a:prstGeo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2ACDC03F-8062-DF9D-BBDE-714780FBBB5B}"/>
              </a:ext>
            </a:extLst>
          </p:cNvPr>
          <p:cNvSpPr>
            <a:spLocks noGrp="1"/>
          </p:cNvSpPr>
          <p:nvPr>
            <p:ph sz="half" idx="2"/>
          </p:nvPr>
        </p:nvSpPr>
        <p:spPr>
          <a:xfrm>
            <a:off x="787302" y="2505075"/>
            <a:ext cx="4835425"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AFB0BEF4-ED43-69C5-C47F-59E5C2D773A4}"/>
              </a:ext>
            </a:extLst>
          </p:cNvPr>
          <p:cNvSpPr>
            <a:spLocks noGrp="1"/>
          </p:cNvSpPr>
          <p:nvPr>
            <p:ph type="body" sz="quarter" idx="3"/>
          </p:nvPr>
        </p:nvSpPr>
        <p:spPr>
          <a:xfrm>
            <a:off x="5786437" y="1681163"/>
            <a:ext cx="4859239" cy="823912"/>
          </a:xfrm>
          <a:prstGeom prst="rect">
            <a:avLst/>
          </a:prstGeo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B5EAB666-6056-6E54-D724-4385F1AE524D}"/>
              </a:ext>
            </a:extLst>
          </p:cNvPr>
          <p:cNvSpPr>
            <a:spLocks noGrp="1"/>
          </p:cNvSpPr>
          <p:nvPr>
            <p:ph sz="quarter" idx="4"/>
          </p:nvPr>
        </p:nvSpPr>
        <p:spPr>
          <a:xfrm>
            <a:off x="5786437" y="2505075"/>
            <a:ext cx="4859239"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2B26B8A9-158B-56AC-76FB-E71401B42D50}"/>
              </a:ext>
            </a:extLst>
          </p:cNvPr>
          <p:cNvSpPr>
            <a:spLocks noGrp="1"/>
          </p:cNvSpPr>
          <p:nvPr>
            <p:ph type="dt" sz="half" idx="10"/>
          </p:nvPr>
        </p:nvSpPr>
        <p:spPr>
          <a:xfrm>
            <a:off x="785813" y="6356351"/>
            <a:ext cx="2571750" cy="365125"/>
          </a:xfrm>
          <a:prstGeom prst="rect">
            <a:avLst/>
          </a:prstGeom>
        </p:spPr>
        <p:txBody>
          <a:bodyPr/>
          <a:lstStyle/>
          <a:p>
            <a:fld id="{1E7C0607-3D3D-42E6-8712-B3AEDA4BB003}" type="datetimeFigureOut">
              <a:rPr lang="zh-CN" altLang="en-US" smtClean="0"/>
              <a:t>2025/12/23</a:t>
            </a:fld>
            <a:endParaRPr lang="zh-CN" altLang="en-US"/>
          </a:p>
        </p:txBody>
      </p:sp>
      <p:sp>
        <p:nvSpPr>
          <p:cNvPr id="8" name="页脚占位符 7">
            <a:extLst>
              <a:ext uri="{FF2B5EF4-FFF2-40B4-BE49-F238E27FC236}">
                <a16:creationId xmlns:a16="http://schemas.microsoft.com/office/drawing/2014/main" xmlns="" id="{1D64CB94-8E4D-0953-0789-1EE0C8269B0B}"/>
              </a:ext>
            </a:extLst>
          </p:cNvPr>
          <p:cNvSpPr>
            <a:spLocks noGrp="1"/>
          </p:cNvSpPr>
          <p:nvPr>
            <p:ph type="ftr" sz="quarter" idx="11"/>
          </p:nvPr>
        </p:nvSpPr>
        <p:spPr>
          <a:xfrm>
            <a:off x="3786188" y="6356351"/>
            <a:ext cx="3857625"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1CE2F0FB-2DBA-A947-01B4-5A26F6BDABA4}"/>
              </a:ext>
            </a:extLst>
          </p:cNvPr>
          <p:cNvSpPr>
            <a:spLocks noGrp="1"/>
          </p:cNvSpPr>
          <p:nvPr>
            <p:ph type="sldNum" sz="quarter" idx="12"/>
          </p:nvPr>
        </p:nvSpPr>
        <p:spPr>
          <a:xfrm>
            <a:off x="8072438" y="6356351"/>
            <a:ext cx="257175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42514002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63A20A8-AC50-E962-8FEB-B6A2AA4E3084}"/>
              </a:ext>
            </a:extLst>
          </p:cNvPr>
          <p:cNvSpPr>
            <a:spLocks noGrp="1"/>
          </p:cNvSpPr>
          <p:nvPr>
            <p:ph type="title"/>
          </p:nvPr>
        </p:nvSpPr>
        <p:spPr>
          <a:xfrm>
            <a:off x="785813" y="365126"/>
            <a:ext cx="9858375"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C269F26-4536-F430-1408-14438FE8C1C7}"/>
              </a:ext>
            </a:extLst>
          </p:cNvPr>
          <p:cNvSpPr>
            <a:spLocks noGrp="1"/>
          </p:cNvSpPr>
          <p:nvPr>
            <p:ph type="dt" sz="half" idx="10"/>
          </p:nvPr>
        </p:nvSpPr>
        <p:spPr>
          <a:xfrm>
            <a:off x="785813" y="6356351"/>
            <a:ext cx="2571750" cy="365125"/>
          </a:xfrm>
          <a:prstGeom prst="rect">
            <a:avLst/>
          </a:prstGeom>
        </p:spPr>
        <p:txBody>
          <a:bodyPr/>
          <a:lstStyle/>
          <a:p>
            <a:fld id="{1E7C0607-3D3D-42E6-8712-B3AEDA4BB003}" type="datetimeFigureOut">
              <a:rPr lang="zh-CN" altLang="en-US" smtClean="0"/>
              <a:t>2025/12/23</a:t>
            </a:fld>
            <a:endParaRPr lang="zh-CN" altLang="en-US"/>
          </a:p>
        </p:txBody>
      </p:sp>
      <p:sp>
        <p:nvSpPr>
          <p:cNvPr id="4" name="页脚占位符 3">
            <a:extLst>
              <a:ext uri="{FF2B5EF4-FFF2-40B4-BE49-F238E27FC236}">
                <a16:creationId xmlns:a16="http://schemas.microsoft.com/office/drawing/2014/main" xmlns="" id="{2347E5B1-5E48-87E5-7062-F91BFB07CD45}"/>
              </a:ext>
            </a:extLst>
          </p:cNvPr>
          <p:cNvSpPr>
            <a:spLocks noGrp="1"/>
          </p:cNvSpPr>
          <p:nvPr>
            <p:ph type="ftr" sz="quarter" idx="11"/>
          </p:nvPr>
        </p:nvSpPr>
        <p:spPr>
          <a:xfrm>
            <a:off x="3786188" y="6356351"/>
            <a:ext cx="3857625"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D0307414-3EC0-30E2-2CF7-9540C1DBFD03}"/>
              </a:ext>
            </a:extLst>
          </p:cNvPr>
          <p:cNvSpPr>
            <a:spLocks noGrp="1"/>
          </p:cNvSpPr>
          <p:nvPr>
            <p:ph type="sldNum" sz="quarter" idx="12"/>
          </p:nvPr>
        </p:nvSpPr>
        <p:spPr>
          <a:xfrm>
            <a:off x="8072438" y="6356351"/>
            <a:ext cx="257175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569395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9D3757E-641D-C820-2019-C708E2F8A3DF}"/>
              </a:ext>
            </a:extLst>
          </p:cNvPr>
          <p:cNvSpPr>
            <a:spLocks noGrp="1"/>
          </p:cNvSpPr>
          <p:nvPr>
            <p:ph type="dt" sz="half" idx="10"/>
          </p:nvPr>
        </p:nvSpPr>
        <p:spPr>
          <a:xfrm>
            <a:off x="785813" y="6356351"/>
            <a:ext cx="2571750" cy="365125"/>
          </a:xfrm>
          <a:prstGeom prst="rect">
            <a:avLst/>
          </a:prstGeom>
        </p:spPr>
        <p:txBody>
          <a:bodyPr/>
          <a:lstStyle/>
          <a:p>
            <a:fld id="{1E7C0607-3D3D-42E6-8712-B3AEDA4BB003}" type="datetimeFigureOut">
              <a:rPr lang="zh-CN" altLang="en-US" smtClean="0"/>
              <a:t>2025/12/23</a:t>
            </a:fld>
            <a:endParaRPr lang="zh-CN" altLang="en-US"/>
          </a:p>
        </p:txBody>
      </p:sp>
      <p:sp>
        <p:nvSpPr>
          <p:cNvPr id="3" name="页脚占位符 2">
            <a:extLst>
              <a:ext uri="{FF2B5EF4-FFF2-40B4-BE49-F238E27FC236}">
                <a16:creationId xmlns:a16="http://schemas.microsoft.com/office/drawing/2014/main" xmlns="" id="{18255B00-8EB5-95AD-9A88-48E04B6FBA25}"/>
              </a:ext>
            </a:extLst>
          </p:cNvPr>
          <p:cNvSpPr>
            <a:spLocks noGrp="1"/>
          </p:cNvSpPr>
          <p:nvPr>
            <p:ph type="ftr" sz="quarter" idx="11"/>
          </p:nvPr>
        </p:nvSpPr>
        <p:spPr>
          <a:xfrm>
            <a:off x="3786188" y="6356351"/>
            <a:ext cx="3857625"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B8C2A4C-9761-6F7C-9F57-CB03B3F80082}"/>
              </a:ext>
            </a:extLst>
          </p:cNvPr>
          <p:cNvSpPr>
            <a:spLocks noGrp="1"/>
          </p:cNvSpPr>
          <p:nvPr>
            <p:ph type="sldNum" sz="quarter" idx="12"/>
          </p:nvPr>
        </p:nvSpPr>
        <p:spPr>
          <a:xfrm>
            <a:off x="8072438" y="6356351"/>
            <a:ext cx="257175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022081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311B637-F5FF-64A6-DDF4-B306D549F5ED}"/>
              </a:ext>
            </a:extLst>
          </p:cNvPr>
          <p:cNvSpPr>
            <a:spLocks noGrp="1"/>
          </p:cNvSpPr>
          <p:nvPr>
            <p:ph type="title"/>
          </p:nvPr>
        </p:nvSpPr>
        <p:spPr>
          <a:xfrm>
            <a:off x="787302" y="457200"/>
            <a:ext cx="3686472" cy="1600200"/>
          </a:xfrm>
          <a:prstGeom prst="rect">
            <a:avLst/>
          </a:prstGeom>
        </p:spPr>
        <p:txBody>
          <a:bodyPr anchor="b"/>
          <a:lstStyle>
            <a:lvl1pPr>
              <a:defRPr sz="30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19802F11-3317-245A-A3CC-E78150FB73E4}"/>
              </a:ext>
            </a:extLst>
          </p:cNvPr>
          <p:cNvSpPr>
            <a:spLocks noGrp="1"/>
          </p:cNvSpPr>
          <p:nvPr>
            <p:ph idx="1"/>
          </p:nvPr>
        </p:nvSpPr>
        <p:spPr>
          <a:xfrm>
            <a:off x="4859238" y="987426"/>
            <a:ext cx="5786438" cy="4873625"/>
          </a:xfrm>
          <a:prstGeom prst="rect">
            <a:avLst/>
          </a:prstGeo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E77A750E-D012-2E87-16B5-AD7950DA50B9}"/>
              </a:ext>
            </a:extLst>
          </p:cNvPr>
          <p:cNvSpPr>
            <a:spLocks noGrp="1"/>
          </p:cNvSpPr>
          <p:nvPr>
            <p:ph type="body" sz="half" idx="2"/>
          </p:nvPr>
        </p:nvSpPr>
        <p:spPr>
          <a:xfrm>
            <a:off x="787302" y="2057400"/>
            <a:ext cx="3686472" cy="3811588"/>
          </a:xfrm>
          <a:prstGeom prst="rect">
            <a:avLst/>
          </a:prstGeom>
        </p:spPr>
        <p:txBody>
          <a:bodyPr/>
          <a:lstStyle>
            <a:lvl1pPr marL="0" indent="0">
              <a:buNone/>
              <a:defRPr sz="1500"/>
            </a:lvl1pPr>
            <a:lvl2pPr marL="428625" indent="0">
              <a:buNone/>
              <a:defRPr sz="1313"/>
            </a:lvl2pPr>
            <a:lvl3pPr marL="857250" indent="0">
              <a:buNone/>
              <a:defRPr sz="1125"/>
            </a:lvl3pPr>
            <a:lvl4pPr marL="1285875" indent="0">
              <a:buNone/>
              <a:defRPr sz="938"/>
            </a:lvl4pPr>
            <a:lvl5pPr marL="1714500" indent="0">
              <a:buNone/>
              <a:defRPr sz="938"/>
            </a:lvl5pPr>
            <a:lvl6pPr marL="2143125" indent="0">
              <a:buNone/>
              <a:defRPr sz="938"/>
            </a:lvl6pPr>
            <a:lvl7pPr marL="2571750" indent="0">
              <a:buNone/>
              <a:defRPr sz="938"/>
            </a:lvl7pPr>
            <a:lvl8pPr marL="3000375" indent="0">
              <a:buNone/>
              <a:defRPr sz="938"/>
            </a:lvl8pPr>
            <a:lvl9pPr marL="3429000" indent="0">
              <a:buNone/>
              <a:defRPr sz="938"/>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E13864D2-60F9-71AA-CFC6-B477C5F6D7B1}"/>
              </a:ext>
            </a:extLst>
          </p:cNvPr>
          <p:cNvSpPr>
            <a:spLocks noGrp="1"/>
          </p:cNvSpPr>
          <p:nvPr>
            <p:ph type="dt" sz="half" idx="10"/>
          </p:nvPr>
        </p:nvSpPr>
        <p:spPr>
          <a:xfrm>
            <a:off x="785813" y="6356351"/>
            <a:ext cx="2571750" cy="365125"/>
          </a:xfrm>
          <a:prstGeom prst="rect">
            <a:avLst/>
          </a:prstGeom>
        </p:spPr>
        <p:txBody>
          <a:bodyPr/>
          <a:lstStyle/>
          <a:p>
            <a:fld id="{1E7C0607-3D3D-42E6-8712-B3AEDA4BB003}"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xmlns="" id="{6376C3C9-0FDC-CFA2-494C-95C2921E0A53}"/>
              </a:ext>
            </a:extLst>
          </p:cNvPr>
          <p:cNvSpPr>
            <a:spLocks noGrp="1"/>
          </p:cNvSpPr>
          <p:nvPr>
            <p:ph type="ftr" sz="quarter" idx="11"/>
          </p:nvPr>
        </p:nvSpPr>
        <p:spPr>
          <a:xfrm>
            <a:off x="3786188" y="6356351"/>
            <a:ext cx="3857625"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F5F309A-1AC7-3146-208B-FBE90CE6538B}"/>
              </a:ext>
            </a:extLst>
          </p:cNvPr>
          <p:cNvSpPr>
            <a:spLocks noGrp="1"/>
          </p:cNvSpPr>
          <p:nvPr>
            <p:ph type="sldNum" sz="quarter" idx="12"/>
          </p:nvPr>
        </p:nvSpPr>
        <p:spPr>
          <a:xfrm>
            <a:off x="8072438" y="6356351"/>
            <a:ext cx="257175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774357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399046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6DD6C3D-40D9-F3E7-DCF1-A28AD3AA3CBC}"/>
              </a:ext>
            </a:extLst>
          </p:cNvPr>
          <p:cNvSpPr>
            <a:spLocks noGrp="1"/>
          </p:cNvSpPr>
          <p:nvPr>
            <p:ph type="title"/>
          </p:nvPr>
        </p:nvSpPr>
        <p:spPr>
          <a:xfrm>
            <a:off x="787302" y="457200"/>
            <a:ext cx="3686472" cy="1600200"/>
          </a:xfrm>
          <a:prstGeom prst="rect">
            <a:avLst/>
          </a:prstGeom>
        </p:spPr>
        <p:txBody>
          <a:bodyPr anchor="b"/>
          <a:lstStyle>
            <a:lvl1pPr>
              <a:defRPr sz="30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3CAA24BC-70DA-4A9C-7B21-78084DAD68D3}"/>
              </a:ext>
            </a:extLst>
          </p:cNvPr>
          <p:cNvSpPr>
            <a:spLocks noGrp="1"/>
          </p:cNvSpPr>
          <p:nvPr>
            <p:ph type="pic" idx="1"/>
          </p:nvPr>
        </p:nvSpPr>
        <p:spPr>
          <a:xfrm>
            <a:off x="4859238" y="987426"/>
            <a:ext cx="5786438" cy="4873625"/>
          </a:xfrm>
          <a:prstGeom prst="rect">
            <a:avLst/>
          </a:prstGeo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endParaRPr lang="zh-CN" altLang="en-US"/>
          </a:p>
        </p:txBody>
      </p:sp>
      <p:sp>
        <p:nvSpPr>
          <p:cNvPr id="4" name="文本占位符 3">
            <a:extLst>
              <a:ext uri="{FF2B5EF4-FFF2-40B4-BE49-F238E27FC236}">
                <a16:creationId xmlns:a16="http://schemas.microsoft.com/office/drawing/2014/main" xmlns="" id="{5515818E-A5FC-7F55-169C-53537078C109}"/>
              </a:ext>
            </a:extLst>
          </p:cNvPr>
          <p:cNvSpPr>
            <a:spLocks noGrp="1"/>
          </p:cNvSpPr>
          <p:nvPr>
            <p:ph type="body" sz="half" idx="2"/>
          </p:nvPr>
        </p:nvSpPr>
        <p:spPr>
          <a:xfrm>
            <a:off x="787302" y="2057400"/>
            <a:ext cx="3686472" cy="3811588"/>
          </a:xfrm>
          <a:prstGeom prst="rect">
            <a:avLst/>
          </a:prstGeom>
        </p:spPr>
        <p:txBody>
          <a:bodyPr/>
          <a:lstStyle>
            <a:lvl1pPr marL="0" indent="0">
              <a:buNone/>
              <a:defRPr sz="1500"/>
            </a:lvl1pPr>
            <a:lvl2pPr marL="428625" indent="0">
              <a:buNone/>
              <a:defRPr sz="1313"/>
            </a:lvl2pPr>
            <a:lvl3pPr marL="857250" indent="0">
              <a:buNone/>
              <a:defRPr sz="1125"/>
            </a:lvl3pPr>
            <a:lvl4pPr marL="1285875" indent="0">
              <a:buNone/>
              <a:defRPr sz="938"/>
            </a:lvl4pPr>
            <a:lvl5pPr marL="1714500" indent="0">
              <a:buNone/>
              <a:defRPr sz="938"/>
            </a:lvl5pPr>
            <a:lvl6pPr marL="2143125" indent="0">
              <a:buNone/>
              <a:defRPr sz="938"/>
            </a:lvl6pPr>
            <a:lvl7pPr marL="2571750" indent="0">
              <a:buNone/>
              <a:defRPr sz="938"/>
            </a:lvl7pPr>
            <a:lvl8pPr marL="3000375" indent="0">
              <a:buNone/>
              <a:defRPr sz="938"/>
            </a:lvl8pPr>
            <a:lvl9pPr marL="3429000" indent="0">
              <a:buNone/>
              <a:defRPr sz="938"/>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6FEF8D4-B406-02A8-50EB-CD956C30948B}"/>
              </a:ext>
            </a:extLst>
          </p:cNvPr>
          <p:cNvSpPr>
            <a:spLocks noGrp="1"/>
          </p:cNvSpPr>
          <p:nvPr>
            <p:ph type="dt" sz="half" idx="10"/>
          </p:nvPr>
        </p:nvSpPr>
        <p:spPr>
          <a:xfrm>
            <a:off x="785813" y="6356351"/>
            <a:ext cx="2571750" cy="365125"/>
          </a:xfrm>
          <a:prstGeom prst="rect">
            <a:avLst/>
          </a:prstGeom>
        </p:spPr>
        <p:txBody>
          <a:bodyPr/>
          <a:lstStyle/>
          <a:p>
            <a:fld id="{1E7C0607-3D3D-42E6-8712-B3AEDA4BB003}"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xmlns="" id="{3A5A9A1E-8E1F-4DC6-C8E9-5230F77D83C4}"/>
              </a:ext>
            </a:extLst>
          </p:cNvPr>
          <p:cNvSpPr>
            <a:spLocks noGrp="1"/>
          </p:cNvSpPr>
          <p:nvPr>
            <p:ph type="ftr" sz="quarter" idx="11"/>
          </p:nvPr>
        </p:nvSpPr>
        <p:spPr>
          <a:xfrm>
            <a:off x="3786188" y="6356351"/>
            <a:ext cx="3857625"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2446253-1840-B67D-4BD8-B8827A0B2288}"/>
              </a:ext>
            </a:extLst>
          </p:cNvPr>
          <p:cNvSpPr>
            <a:spLocks noGrp="1"/>
          </p:cNvSpPr>
          <p:nvPr>
            <p:ph type="sldNum" sz="quarter" idx="12"/>
          </p:nvPr>
        </p:nvSpPr>
        <p:spPr>
          <a:xfrm>
            <a:off x="8072438" y="6356351"/>
            <a:ext cx="257175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2570420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58807AD-F437-6F01-F040-001E9F77001C}"/>
              </a:ext>
            </a:extLst>
          </p:cNvPr>
          <p:cNvSpPr>
            <a:spLocks noGrp="1"/>
          </p:cNvSpPr>
          <p:nvPr>
            <p:ph type="title"/>
          </p:nvPr>
        </p:nvSpPr>
        <p:spPr>
          <a:xfrm>
            <a:off x="785813" y="365126"/>
            <a:ext cx="9858375"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8734C3DF-9C7F-D117-639F-9F2756F2CDE9}"/>
              </a:ext>
            </a:extLst>
          </p:cNvPr>
          <p:cNvSpPr>
            <a:spLocks noGrp="1"/>
          </p:cNvSpPr>
          <p:nvPr>
            <p:ph type="body" orient="vert" idx="1"/>
          </p:nvPr>
        </p:nvSpPr>
        <p:spPr>
          <a:xfrm>
            <a:off x="785813" y="1825625"/>
            <a:ext cx="9858375"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4BA13D7-FA50-D60F-48C5-C9BC2231CD2D}"/>
              </a:ext>
            </a:extLst>
          </p:cNvPr>
          <p:cNvSpPr>
            <a:spLocks noGrp="1"/>
          </p:cNvSpPr>
          <p:nvPr>
            <p:ph type="dt" sz="half" idx="10"/>
          </p:nvPr>
        </p:nvSpPr>
        <p:spPr>
          <a:xfrm>
            <a:off x="785813" y="6356351"/>
            <a:ext cx="2571750" cy="365125"/>
          </a:xfrm>
          <a:prstGeom prst="rect">
            <a:avLst/>
          </a:prstGeom>
        </p:spPr>
        <p:txBody>
          <a:bodyPr/>
          <a:lstStyle/>
          <a:p>
            <a:fld id="{1E7C0607-3D3D-42E6-8712-B3AEDA4BB003}"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xmlns="" id="{3F7E6D67-8D9F-80F3-48A3-81CB11F90181}"/>
              </a:ext>
            </a:extLst>
          </p:cNvPr>
          <p:cNvSpPr>
            <a:spLocks noGrp="1"/>
          </p:cNvSpPr>
          <p:nvPr>
            <p:ph type="ftr" sz="quarter" idx="11"/>
          </p:nvPr>
        </p:nvSpPr>
        <p:spPr>
          <a:xfrm>
            <a:off x="3786188" y="6356351"/>
            <a:ext cx="385762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5EF5AD7E-EB94-E5CD-942A-CFC8391A0ABA}"/>
              </a:ext>
            </a:extLst>
          </p:cNvPr>
          <p:cNvSpPr>
            <a:spLocks noGrp="1"/>
          </p:cNvSpPr>
          <p:nvPr>
            <p:ph type="sldNum" sz="quarter" idx="12"/>
          </p:nvPr>
        </p:nvSpPr>
        <p:spPr>
          <a:xfrm>
            <a:off x="8072438" y="6356351"/>
            <a:ext cx="257175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4394050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E348F6D9-50FA-6941-4D11-4E4634818DDD}"/>
              </a:ext>
            </a:extLst>
          </p:cNvPr>
          <p:cNvSpPr>
            <a:spLocks noGrp="1"/>
          </p:cNvSpPr>
          <p:nvPr>
            <p:ph type="title" orient="vert"/>
          </p:nvPr>
        </p:nvSpPr>
        <p:spPr>
          <a:xfrm>
            <a:off x="8179594" y="365125"/>
            <a:ext cx="2464594"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78615433-4A46-4FAE-00CC-55CF29BD2139}"/>
              </a:ext>
            </a:extLst>
          </p:cNvPr>
          <p:cNvSpPr>
            <a:spLocks noGrp="1"/>
          </p:cNvSpPr>
          <p:nvPr>
            <p:ph type="body" orient="vert" idx="1"/>
          </p:nvPr>
        </p:nvSpPr>
        <p:spPr>
          <a:xfrm>
            <a:off x="785813" y="365125"/>
            <a:ext cx="7250906"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60ED04E-E2C8-2276-82BB-6BFF9B6196C6}"/>
              </a:ext>
            </a:extLst>
          </p:cNvPr>
          <p:cNvSpPr>
            <a:spLocks noGrp="1"/>
          </p:cNvSpPr>
          <p:nvPr>
            <p:ph type="dt" sz="half" idx="10"/>
          </p:nvPr>
        </p:nvSpPr>
        <p:spPr>
          <a:xfrm>
            <a:off x="785813" y="6356351"/>
            <a:ext cx="2571750" cy="365125"/>
          </a:xfrm>
          <a:prstGeom prst="rect">
            <a:avLst/>
          </a:prstGeom>
        </p:spPr>
        <p:txBody>
          <a:bodyPr/>
          <a:lstStyle/>
          <a:p>
            <a:fld id="{1E7C0607-3D3D-42E6-8712-B3AEDA4BB003}"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xmlns="" id="{013E3D24-DC3C-45F9-B5B8-86CF8862EBA2}"/>
              </a:ext>
            </a:extLst>
          </p:cNvPr>
          <p:cNvSpPr>
            <a:spLocks noGrp="1"/>
          </p:cNvSpPr>
          <p:nvPr>
            <p:ph type="ftr" sz="quarter" idx="11"/>
          </p:nvPr>
        </p:nvSpPr>
        <p:spPr>
          <a:xfrm>
            <a:off x="3786188" y="6356351"/>
            <a:ext cx="385762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614CEBB4-A1BB-116A-B238-3BDEB49A4083}"/>
              </a:ext>
            </a:extLst>
          </p:cNvPr>
          <p:cNvSpPr>
            <a:spLocks noGrp="1"/>
          </p:cNvSpPr>
          <p:nvPr>
            <p:ph type="sldNum" sz="quarter" idx="12"/>
          </p:nvPr>
        </p:nvSpPr>
        <p:spPr>
          <a:xfrm>
            <a:off x="8072438" y="6356351"/>
            <a:ext cx="257175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1400470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375146"/>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7970924" y="311469"/>
            <a:ext cx="259961"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14281" tIns="114281" rIns="114281" bIns="114281" anchor="ctr" anchorCtr="0">
            <a:noAutofit/>
          </a:bodyPr>
          <a:lstStyle/>
          <a:p>
            <a:pPr marL="0" lvl="0" indent="0" algn="l" rtl="0">
              <a:spcBef>
                <a:spcPts val="0"/>
              </a:spcBef>
              <a:spcAft>
                <a:spcPts val="0"/>
              </a:spcAft>
              <a:buNone/>
            </a:pPr>
            <a:endParaRPr sz="2250"/>
          </a:p>
        </p:txBody>
      </p:sp>
      <p:sp>
        <p:nvSpPr>
          <p:cNvPr id="985" name="Google Shape;985;p14"/>
          <p:cNvSpPr/>
          <p:nvPr/>
        </p:nvSpPr>
        <p:spPr>
          <a:xfrm>
            <a:off x="550237" y="6035236"/>
            <a:ext cx="259961"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14281" tIns="114281" rIns="114281" bIns="114281" anchor="ctr" anchorCtr="0">
            <a:noAutofit/>
          </a:bodyPr>
          <a:lstStyle/>
          <a:p>
            <a:pPr marL="0" lvl="0" indent="0" algn="l" rtl="0">
              <a:spcBef>
                <a:spcPts val="0"/>
              </a:spcBef>
              <a:spcAft>
                <a:spcPts val="0"/>
              </a:spcAft>
              <a:buNone/>
            </a:pPr>
            <a:endParaRPr sz="2250"/>
          </a:p>
        </p:txBody>
      </p:sp>
      <p:sp>
        <p:nvSpPr>
          <p:cNvPr id="986" name="Google Shape;986;p14"/>
          <p:cNvSpPr/>
          <p:nvPr/>
        </p:nvSpPr>
        <p:spPr>
          <a:xfrm>
            <a:off x="674252" y="311469"/>
            <a:ext cx="259961"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14281" tIns="114281" rIns="114281" bIns="114281" anchor="ctr" anchorCtr="0">
            <a:noAutofit/>
          </a:bodyPr>
          <a:lstStyle/>
          <a:p>
            <a:pPr marL="0" lvl="0" indent="0" algn="l" rtl="0">
              <a:spcBef>
                <a:spcPts val="0"/>
              </a:spcBef>
              <a:spcAft>
                <a:spcPts val="0"/>
              </a:spcAft>
              <a:buNone/>
            </a:pPr>
            <a:endParaRPr sz="2250"/>
          </a:p>
        </p:txBody>
      </p:sp>
      <p:sp>
        <p:nvSpPr>
          <p:cNvPr id="987" name="Google Shape;987;p14"/>
          <p:cNvSpPr/>
          <p:nvPr/>
        </p:nvSpPr>
        <p:spPr>
          <a:xfrm>
            <a:off x="10718158" y="6035236"/>
            <a:ext cx="259961"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14281" tIns="114281" rIns="114281" bIns="114281" anchor="ctr" anchorCtr="0">
            <a:noAutofit/>
          </a:bodyPr>
          <a:lstStyle/>
          <a:p>
            <a:pPr marL="0" lvl="0" indent="0" algn="l" rtl="0">
              <a:spcBef>
                <a:spcPts val="0"/>
              </a:spcBef>
              <a:spcAft>
                <a:spcPts val="0"/>
              </a:spcAft>
              <a:buNone/>
            </a:pPr>
            <a:endParaRPr sz="2250"/>
          </a:p>
        </p:txBody>
      </p:sp>
    </p:spTree>
    <p:extLst>
      <p:ext uri="{BB962C8B-B14F-4D97-AF65-F5344CB8AC3E}">
        <p14:creationId xmlns:p14="http://schemas.microsoft.com/office/powerpoint/2010/main" val="4769211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697BE3-4034-A73E-7BF3-6CCD45E31911}"/>
              </a:ext>
            </a:extLst>
          </p:cNvPr>
          <p:cNvSpPr>
            <a:spLocks noGrp="1"/>
          </p:cNvSpPr>
          <p:nvPr>
            <p:ph type="title"/>
          </p:nvPr>
        </p:nvSpPr>
        <p:spPr>
          <a:xfrm>
            <a:off x="785813" y="365126"/>
            <a:ext cx="985837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C49B60C-605F-B2A2-2FED-30A0F0018006}"/>
              </a:ext>
            </a:extLst>
          </p:cNvPr>
          <p:cNvSpPr>
            <a:spLocks noGrp="1"/>
          </p:cNvSpPr>
          <p:nvPr>
            <p:ph idx="1"/>
          </p:nvPr>
        </p:nvSpPr>
        <p:spPr>
          <a:xfrm>
            <a:off x="785813" y="1825625"/>
            <a:ext cx="985837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2153E06-43C7-E1A7-B2BB-EE568C3B8171}"/>
              </a:ext>
            </a:extLst>
          </p:cNvPr>
          <p:cNvSpPr>
            <a:spLocks noGrp="1"/>
          </p:cNvSpPr>
          <p:nvPr>
            <p:ph type="dt" sz="half" idx="10"/>
          </p:nvPr>
        </p:nvSpPr>
        <p:spPr>
          <a:xfrm>
            <a:off x="785813" y="6356351"/>
            <a:ext cx="2571750" cy="365125"/>
          </a:xfrm>
          <a:prstGeom prst="rect">
            <a:avLst/>
          </a:prstGeom>
        </p:spPr>
        <p:txBody>
          <a:bodyPr/>
          <a:lstStyle/>
          <a:p>
            <a:fld id="{92A317B5-4BF7-47E9-A415-BC2FEE3B2F96}" type="datetimeFigureOut">
              <a:rPr lang="en-US" smtClean="0"/>
              <a:t>12/23/2025</a:t>
            </a:fld>
            <a:endParaRPr lang="en-US"/>
          </a:p>
        </p:txBody>
      </p:sp>
      <p:sp>
        <p:nvSpPr>
          <p:cNvPr id="5" name="Footer Placeholder 4">
            <a:extLst>
              <a:ext uri="{FF2B5EF4-FFF2-40B4-BE49-F238E27FC236}">
                <a16:creationId xmlns:a16="http://schemas.microsoft.com/office/drawing/2014/main" xmlns="" id="{2B541051-CE5E-7861-A6E6-A8DAB13223FB}"/>
              </a:ext>
            </a:extLst>
          </p:cNvPr>
          <p:cNvSpPr>
            <a:spLocks noGrp="1"/>
          </p:cNvSpPr>
          <p:nvPr>
            <p:ph type="ftr" sz="quarter" idx="11"/>
          </p:nvPr>
        </p:nvSpPr>
        <p:spPr>
          <a:xfrm>
            <a:off x="3786188" y="6356351"/>
            <a:ext cx="3857625"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1EB6F56-1BBF-2E01-CF5C-76AE34E7F489}"/>
              </a:ext>
            </a:extLst>
          </p:cNvPr>
          <p:cNvSpPr>
            <a:spLocks noGrp="1"/>
          </p:cNvSpPr>
          <p:nvPr>
            <p:ph type="sldNum" sz="quarter" idx="12"/>
          </p:nvPr>
        </p:nvSpPr>
        <p:spPr>
          <a:xfrm>
            <a:off x="8072438" y="6356351"/>
            <a:ext cx="257175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xmlns=""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286000" y="-2285998"/>
            <a:ext cx="6858003" cy="11430000"/>
          </a:xfrm>
          <a:prstGeom prst="rect">
            <a:avLst/>
          </a:prstGeom>
        </p:spPr>
      </p:pic>
      <p:pic>
        <p:nvPicPr>
          <p:cNvPr id="8" name="图片 8">
            <a:extLst>
              <a:ext uri="{FF2B5EF4-FFF2-40B4-BE49-F238E27FC236}">
                <a16:creationId xmlns:a16="http://schemas.microsoft.com/office/drawing/2014/main" xmlns=""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323555" y="-2336151"/>
            <a:ext cx="6782891" cy="11530302"/>
          </a:xfrm>
          <a:prstGeom prst="rect">
            <a:avLst/>
          </a:prstGeom>
        </p:spPr>
      </p:pic>
    </p:spTree>
    <p:extLst>
      <p:ext uri="{BB962C8B-B14F-4D97-AF65-F5344CB8AC3E}">
        <p14:creationId xmlns:p14="http://schemas.microsoft.com/office/powerpoint/2010/main" val="328218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AD080865-C422-3C9E-05E7-DC099126317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62" r="5562"/>
          <a:stretch/>
        </p:blipFill>
        <p:spPr>
          <a:xfrm>
            <a:off x="0" y="0"/>
            <a:ext cx="11430000" cy="6858000"/>
          </a:xfrm>
          <a:prstGeom prst="rect">
            <a:avLst/>
          </a:prstGeom>
        </p:spPr>
      </p:pic>
      <p:pic>
        <p:nvPicPr>
          <p:cNvPr id="16" name="图片 15">
            <a:extLst>
              <a:ext uri="{FF2B5EF4-FFF2-40B4-BE49-F238E27FC236}">
                <a16:creationId xmlns:a16="http://schemas.microsoft.com/office/drawing/2014/main" xmlns="" id="{7C4710AE-5481-99D3-19A4-9139D6B9740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58744"/>
          <a:stretch/>
        </p:blipFill>
        <p:spPr>
          <a:xfrm>
            <a:off x="0" y="0"/>
            <a:ext cx="11430000" cy="2514600"/>
          </a:xfrm>
          <a:prstGeom prst="rect">
            <a:avLst/>
          </a:prstGeom>
        </p:spPr>
      </p:pic>
      <p:pic>
        <p:nvPicPr>
          <p:cNvPr id="18" name="图片 17">
            <a:extLst>
              <a:ext uri="{FF2B5EF4-FFF2-40B4-BE49-F238E27FC236}">
                <a16:creationId xmlns:a16="http://schemas.microsoft.com/office/drawing/2014/main" xmlns="" id="{3FE0B869-AFDD-9B81-CE35-89E9FF8EF44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1430000" cy="1778824"/>
          </a:xfrm>
          <a:prstGeom prst="rect">
            <a:avLst/>
          </a:prstGeom>
        </p:spPr>
      </p:pic>
      <p:pic>
        <p:nvPicPr>
          <p:cNvPr id="20" name="图片 19">
            <a:extLst>
              <a:ext uri="{FF2B5EF4-FFF2-40B4-BE49-F238E27FC236}">
                <a16:creationId xmlns:a16="http://schemas.microsoft.com/office/drawing/2014/main" xmlns="" id="{97E8FF10-6CFD-1F9A-E68C-4F1FD9F31A6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885266"/>
            <a:ext cx="11430000" cy="2972735"/>
          </a:xfrm>
          <a:prstGeom prst="rect">
            <a:avLst/>
          </a:prstGeom>
        </p:spPr>
      </p:pic>
      <p:pic>
        <p:nvPicPr>
          <p:cNvPr id="27" name="图片 26">
            <a:extLst>
              <a:ext uri="{FF2B5EF4-FFF2-40B4-BE49-F238E27FC236}">
                <a16:creationId xmlns:a16="http://schemas.microsoft.com/office/drawing/2014/main" xmlns="" id="{7193089A-B1F6-6B58-AA8A-59342EEF090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6178468"/>
            <a:ext cx="11430000" cy="679532"/>
          </a:xfrm>
          <a:prstGeom prst="rect">
            <a:avLst/>
          </a:prstGeom>
        </p:spPr>
      </p:pic>
      <p:pic>
        <p:nvPicPr>
          <p:cNvPr id="4" name="Picture 3">
            <a:extLst>
              <a:ext uri="{FF2B5EF4-FFF2-40B4-BE49-F238E27FC236}">
                <a16:creationId xmlns:a16="http://schemas.microsoft.com/office/drawing/2014/main" xmlns="" id="{E6399E41-FC14-6D9C-08D6-8F34F9E17D1D}"/>
              </a:ext>
            </a:extLst>
          </p:cNvPr>
          <p:cNvPicPr>
            <a:picLocks noChangeAspect="1"/>
          </p:cNvPicPr>
          <p:nvPr userDrawn="1"/>
        </p:nvPicPr>
        <p:blipFill>
          <a:blip r:embed="rId7"/>
          <a:stretch>
            <a:fillRect/>
          </a:stretch>
        </p:blipFill>
        <p:spPr>
          <a:xfrm>
            <a:off x="-633025" y="6136905"/>
            <a:ext cx="2051863" cy="883997"/>
          </a:xfrm>
          <a:prstGeom prst="rect">
            <a:avLst/>
          </a:prstGeom>
        </p:spPr>
      </p:pic>
      <p:pic>
        <p:nvPicPr>
          <p:cNvPr id="5" name="Picture 4">
            <a:extLst>
              <a:ext uri="{FF2B5EF4-FFF2-40B4-BE49-F238E27FC236}">
                <a16:creationId xmlns:a16="http://schemas.microsoft.com/office/drawing/2014/main" xmlns="" id="{B28C6197-4CCC-CE92-65A0-37569BCF76B7}"/>
              </a:ext>
            </a:extLst>
          </p:cNvPr>
          <p:cNvPicPr>
            <a:picLocks noChangeAspect="1"/>
          </p:cNvPicPr>
          <p:nvPr userDrawn="1"/>
        </p:nvPicPr>
        <p:blipFill>
          <a:blip r:embed="rId8"/>
          <a:stretch>
            <a:fillRect/>
          </a:stretch>
        </p:blipFill>
        <p:spPr>
          <a:xfrm>
            <a:off x="10284469" y="-62968"/>
            <a:ext cx="1440305" cy="518205"/>
          </a:xfrm>
          <a:prstGeom prst="rect">
            <a:avLst/>
          </a:prstGeom>
        </p:spPr>
      </p:pic>
    </p:spTree>
    <p:extLst>
      <p:ext uri="{BB962C8B-B14F-4D97-AF65-F5344CB8AC3E}">
        <p14:creationId xmlns:p14="http://schemas.microsoft.com/office/powerpoint/2010/main" val="17965871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9AFFBB62-0F43-F70E-904F-34AD14D6FA3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7141"/>
          <a:stretch/>
        </p:blipFill>
        <p:spPr>
          <a:xfrm>
            <a:off x="0" y="4692101"/>
            <a:ext cx="11430000" cy="2165900"/>
          </a:xfrm>
          <a:prstGeom prst="rect">
            <a:avLst/>
          </a:prstGeom>
        </p:spPr>
      </p:pic>
      <p:pic>
        <p:nvPicPr>
          <p:cNvPr id="8" name="图片 7">
            <a:extLst>
              <a:ext uri="{FF2B5EF4-FFF2-40B4-BE49-F238E27FC236}">
                <a16:creationId xmlns:a16="http://schemas.microsoft.com/office/drawing/2014/main" xmlns="" id="{D3B493E7-EBAE-9AE9-CA92-BCD2650A5F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178468"/>
            <a:ext cx="11430000" cy="679532"/>
          </a:xfrm>
          <a:prstGeom prst="rect">
            <a:avLst/>
          </a:prstGeom>
        </p:spPr>
      </p:pic>
      <p:pic>
        <p:nvPicPr>
          <p:cNvPr id="9" name="图片 8">
            <a:extLst>
              <a:ext uri="{FF2B5EF4-FFF2-40B4-BE49-F238E27FC236}">
                <a16:creationId xmlns:a16="http://schemas.microsoft.com/office/drawing/2014/main" xmlns="" id="{41C37AE6-512B-9DAC-8492-275C928E6F0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1430000" cy="1778824"/>
          </a:xfrm>
          <a:prstGeom prst="rect">
            <a:avLst/>
          </a:prstGeom>
        </p:spPr>
      </p:pic>
      <p:pic>
        <p:nvPicPr>
          <p:cNvPr id="4" name="Picture 3">
            <a:extLst>
              <a:ext uri="{FF2B5EF4-FFF2-40B4-BE49-F238E27FC236}">
                <a16:creationId xmlns:a16="http://schemas.microsoft.com/office/drawing/2014/main" xmlns="" id="{ABEA8B56-997A-66F5-357C-2E471963B30D}"/>
              </a:ext>
            </a:extLst>
          </p:cNvPr>
          <p:cNvPicPr>
            <a:picLocks noChangeAspect="1"/>
          </p:cNvPicPr>
          <p:nvPr userDrawn="1"/>
        </p:nvPicPr>
        <p:blipFill>
          <a:blip r:embed="rId5"/>
          <a:stretch>
            <a:fillRect/>
          </a:stretch>
        </p:blipFill>
        <p:spPr>
          <a:xfrm>
            <a:off x="-633025" y="6136905"/>
            <a:ext cx="2051863" cy="883997"/>
          </a:xfrm>
          <a:prstGeom prst="rect">
            <a:avLst/>
          </a:prstGeom>
        </p:spPr>
      </p:pic>
    </p:spTree>
    <p:extLst>
      <p:ext uri="{BB962C8B-B14F-4D97-AF65-F5344CB8AC3E}">
        <p14:creationId xmlns:p14="http://schemas.microsoft.com/office/powerpoint/2010/main" val="27208802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513DEE94-6761-E6CF-852E-BBA777E8F8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1430000" cy="1778824"/>
          </a:xfrm>
          <a:prstGeom prst="rect">
            <a:avLst/>
          </a:prstGeom>
        </p:spPr>
      </p:pic>
      <p:pic>
        <p:nvPicPr>
          <p:cNvPr id="8" name="图片 7">
            <a:extLst>
              <a:ext uri="{FF2B5EF4-FFF2-40B4-BE49-F238E27FC236}">
                <a16:creationId xmlns:a16="http://schemas.microsoft.com/office/drawing/2014/main" xmlns="" id="{3D6C15E3-DE8D-910A-7F2E-50FB799739F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9923"/>
          <a:stretch/>
        </p:blipFill>
        <p:spPr>
          <a:xfrm flipH="1">
            <a:off x="0" y="4180236"/>
            <a:ext cx="11430000" cy="2677765"/>
          </a:xfrm>
          <a:prstGeom prst="rect">
            <a:avLst/>
          </a:prstGeom>
        </p:spPr>
      </p:pic>
      <p:pic>
        <p:nvPicPr>
          <p:cNvPr id="9" name="图片 8">
            <a:extLst>
              <a:ext uri="{FF2B5EF4-FFF2-40B4-BE49-F238E27FC236}">
                <a16:creationId xmlns:a16="http://schemas.microsoft.com/office/drawing/2014/main" xmlns="" id="{C9123FFF-B6A2-9460-4E42-8CD4EEB1AD4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78468"/>
            <a:ext cx="11430000" cy="679532"/>
          </a:xfrm>
          <a:prstGeom prst="rect">
            <a:avLst/>
          </a:prstGeom>
        </p:spPr>
      </p:pic>
      <p:pic>
        <p:nvPicPr>
          <p:cNvPr id="3" name="Picture 2">
            <a:extLst>
              <a:ext uri="{FF2B5EF4-FFF2-40B4-BE49-F238E27FC236}">
                <a16:creationId xmlns:a16="http://schemas.microsoft.com/office/drawing/2014/main" xmlns="" id="{991415F8-3D27-0CF8-532C-00E0B3D79827}"/>
              </a:ext>
            </a:extLst>
          </p:cNvPr>
          <p:cNvPicPr>
            <a:picLocks noChangeAspect="1"/>
          </p:cNvPicPr>
          <p:nvPr userDrawn="1"/>
        </p:nvPicPr>
        <p:blipFill>
          <a:blip r:embed="rId5"/>
          <a:stretch>
            <a:fillRect/>
          </a:stretch>
        </p:blipFill>
        <p:spPr>
          <a:xfrm>
            <a:off x="-633025" y="6136905"/>
            <a:ext cx="2051863" cy="883997"/>
          </a:xfrm>
          <a:prstGeom prst="rect">
            <a:avLst/>
          </a:prstGeom>
        </p:spPr>
      </p:pic>
    </p:spTree>
    <p:extLst>
      <p:ext uri="{BB962C8B-B14F-4D97-AF65-F5344CB8AC3E}">
        <p14:creationId xmlns:p14="http://schemas.microsoft.com/office/powerpoint/2010/main" val="23744792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48CE2C4-3261-4A45-EC78-461F6CBA11AA}"/>
              </a:ext>
            </a:extLst>
          </p:cNvPr>
          <p:cNvSpPr>
            <a:spLocks noGrp="1"/>
          </p:cNvSpPr>
          <p:nvPr>
            <p:ph type="title"/>
          </p:nvPr>
        </p:nvSpPr>
        <p:spPr>
          <a:xfrm>
            <a:off x="785813" y="365126"/>
            <a:ext cx="9858375"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7577167-8915-47B9-A578-BE90D9B77D8A}"/>
              </a:ext>
            </a:extLst>
          </p:cNvPr>
          <p:cNvSpPr>
            <a:spLocks noGrp="1"/>
          </p:cNvSpPr>
          <p:nvPr>
            <p:ph sz="half" idx="1"/>
          </p:nvPr>
        </p:nvSpPr>
        <p:spPr>
          <a:xfrm>
            <a:off x="785813" y="1825625"/>
            <a:ext cx="485775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C6328348-7222-835F-014C-F0D4465A0565}"/>
              </a:ext>
            </a:extLst>
          </p:cNvPr>
          <p:cNvSpPr>
            <a:spLocks noGrp="1"/>
          </p:cNvSpPr>
          <p:nvPr>
            <p:ph sz="half" idx="2"/>
          </p:nvPr>
        </p:nvSpPr>
        <p:spPr>
          <a:xfrm>
            <a:off x="5786438" y="1825625"/>
            <a:ext cx="485775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8DB2674A-4109-C95B-1E63-A2DADF42CD2D}"/>
              </a:ext>
            </a:extLst>
          </p:cNvPr>
          <p:cNvSpPr>
            <a:spLocks noGrp="1"/>
          </p:cNvSpPr>
          <p:nvPr>
            <p:ph type="dt" sz="half" idx="10"/>
          </p:nvPr>
        </p:nvSpPr>
        <p:spPr>
          <a:xfrm>
            <a:off x="785813" y="6356351"/>
            <a:ext cx="2571750" cy="365125"/>
          </a:xfrm>
          <a:prstGeom prst="rect">
            <a:avLst/>
          </a:prstGeom>
        </p:spPr>
        <p:txBody>
          <a:bodyPr/>
          <a:lstStyle/>
          <a:p>
            <a:fld id="{1E7C0607-3D3D-42E6-8712-B3AEDA4BB003}"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xmlns="" id="{3BE9FD31-019B-4903-02AA-63874171F122}"/>
              </a:ext>
            </a:extLst>
          </p:cNvPr>
          <p:cNvSpPr>
            <a:spLocks noGrp="1"/>
          </p:cNvSpPr>
          <p:nvPr>
            <p:ph type="ftr" sz="quarter" idx="11"/>
          </p:nvPr>
        </p:nvSpPr>
        <p:spPr>
          <a:xfrm>
            <a:off x="3786188" y="6356351"/>
            <a:ext cx="3857625"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237E4D9B-A061-94CA-E0BC-6F95339DA411}"/>
              </a:ext>
            </a:extLst>
          </p:cNvPr>
          <p:cNvSpPr>
            <a:spLocks noGrp="1"/>
          </p:cNvSpPr>
          <p:nvPr>
            <p:ph type="sldNum" sz="quarter" idx="12"/>
          </p:nvPr>
        </p:nvSpPr>
        <p:spPr>
          <a:xfrm>
            <a:off x="8072438" y="6356351"/>
            <a:ext cx="257175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378510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02892" y="4406902"/>
            <a:ext cx="9715500" cy="1362075"/>
          </a:xfrm>
        </p:spPr>
        <p:txBody>
          <a:bodyPr anchor="t"/>
          <a:lstStyle>
            <a:lvl1pPr algn="l">
              <a:defRPr sz="3759" b="1" cap="all"/>
            </a:lvl1pPr>
          </a:lstStyle>
          <a:p>
            <a:r>
              <a:rPr lang="en-US"/>
              <a:t>Click to edit Master title style</a:t>
            </a:r>
          </a:p>
        </p:txBody>
      </p:sp>
      <p:sp>
        <p:nvSpPr>
          <p:cNvPr id="3" name="Text Placeholder 2"/>
          <p:cNvSpPr>
            <a:spLocks noGrp="1"/>
          </p:cNvSpPr>
          <p:nvPr>
            <p:ph type="body" idx="1"/>
          </p:nvPr>
        </p:nvSpPr>
        <p:spPr>
          <a:xfrm>
            <a:off x="902892" y="2906713"/>
            <a:ext cx="9715500" cy="1500187"/>
          </a:xfrm>
        </p:spPr>
        <p:txBody>
          <a:bodyPr anchor="b"/>
          <a:lstStyle>
            <a:lvl1pPr marL="0" indent="0">
              <a:buNone/>
              <a:defRPr sz="1880">
                <a:solidFill>
                  <a:schemeClr val="tx1">
                    <a:tint val="75000"/>
                  </a:schemeClr>
                </a:solidFill>
              </a:defRPr>
            </a:lvl1pPr>
            <a:lvl2pPr marL="429677" indent="0">
              <a:buNone/>
              <a:defRPr sz="1692">
                <a:solidFill>
                  <a:schemeClr val="tx1">
                    <a:tint val="75000"/>
                  </a:schemeClr>
                </a:solidFill>
              </a:defRPr>
            </a:lvl2pPr>
            <a:lvl3pPr marL="859353" indent="0">
              <a:buNone/>
              <a:defRPr sz="1504">
                <a:solidFill>
                  <a:schemeClr val="tx1">
                    <a:tint val="75000"/>
                  </a:schemeClr>
                </a:solidFill>
              </a:defRPr>
            </a:lvl3pPr>
            <a:lvl4pPr marL="1289030" indent="0">
              <a:buNone/>
              <a:defRPr sz="1316">
                <a:solidFill>
                  <a:schemeClr val="tx1">
                    <a:tint val="75000"/>
                  </a:schemeClr>
                </a:solidFill>
              </a:defRPr>
            </a:lvl4pPr>
            <a:lvl5pPr marL="1718706" indent="0">
              <a:buNone/>
              <a:defRPr sz="1316">
                <a:solidFill>
                  <a:schemeClr val="tx1">
                    <a:tint val="75000"/>
                  </a:schemeClr>
                </a:solidFill>
              </a:defRPr>
            </a:lvl5pPr>
            <a:lvl6pPr marL="2148383" indent="0">
              <a:buNone/>
              <a:defRPr sz="1316">
                <a:solidFill>
                  <a:schemeClr val="tx1">
                    <a:tint val="75000"/>
                  </a:schemeClr>
                </a:solidFill>
              </a:defRPr>
            </a:lvl6pPr>
            <a:lvl7pPr marL="2578059" indent="0">
              <a:buNone/>
              <a:defRPr sz="1316">
                <a:solidFill>
                  <a:schemeClr val="tx1">
                    <a:tint val="75000"/>
                  </a:schemeClr>
                </a:solidFill>
              </a:defRPr>
            </a:lvl7pPr>
            <a:lvl8pPr marL="3007736" indent="0">
              <a:buNone/>
              <a:defRPr sz="1316">
                <a:solidFill>
                  <a:schemeClr val="tx1">
                    <a:tint val="75000"/>
                  </a:schemeClr>
                </a:solidFill>
              </a:defRPr>
            </a:lvl8pPr>
            <a:lvl9pPr marL="3437412" indent="0">
              <a:buNone/>
              <a:defRPr sz="131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4316868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16A853A-4041-5C6C-D9D2-64EFC4C70AF0}"/>
              </a:ext>
            </a:extLst>
          </p:cNvPr>
          <p:cNvSpPr>
            <a:spLocks noGrp="1"/>
          </p:cNvSpPr>
          <p:nvPr>
            <p:ph type="title"/>
          </p:nvPr>
        </p:nvSpPr>
        <p:spPr>
          <a:xfrm>
            <a:off x="787301" y="365126"/>
            <a:ext cx="9858375"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0C909861-6F72-BDBA-2D8A-D0C02B39BBEE}"/>
              </a:ext>
            </a:extLst>
          </p:cNvPr>
          <p:cNvSpPr>
            <a:spLocks noGrp="1"/>
          </p:cNvSpPr>
          <p:nvPr>
            <p:ph type="body" idx="1"/>
          </p:nvPr>
        </p:nvSpPr>
        <p:spPr>
          <a:xfrm>
            <a:off x="787302" y="1681163"/>
            <a:ext cx="4835425" cy="823912"/>
          </a:xfrm>
          <a:prstGeom prst="rect">
            <a:avLst/>
          </a:prstGeo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2ACDC03F-8062-DF9D-BBDE-714780FBBB5B}"/>
              </a:ext>
            </a:extLst>
          </p:cNvPr>
          <p:cNvSpPr>
            <a:spLocks noGrp="1"/>
          </p:cNvSpPr>
          <p:nvPr>
            <p:ph sz="half" idx="2"/>
          </p:nvPr>
        </p:nvSpPr>
        <p:spPr>
          <a:xfrm>
            <a:off x="787302" y="2505075"/>
            <a:ext cx="4835425"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AFB0BEF4-ED43-69C5-C47F-59E5C2D773A4}"/>
              </a:ext>
            </a:extLst>
          </p:cNvPr>
          <p:cNvSpPr>
            <a:spLocks noGrp="1"/>
          </p:cNvSpPr>
          <p:nvPr>
            <p:ph type="body" sz="quarter" idx="3"/>
          </p:nvPr>
        </p:nvSpPr>
        <p:spPr>
          <a:xfrm>
            <a:off x="5786437" y="1681163"/>
            <a:ext cx="4859239" cy="823912"/>
          </a:xfrm>
          <a:prstGeom prst="rect">
            <a:avLst/>
          </a:prstGeo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B5EAB666-6056-6E54-D724-4385F1AE524D}"/>
              </a:ext>
            </a:extLst>
          </p:cNvPr>
          <p:cNvSpPr>
            <a:spLocks noGrp="1"/>
          </p:cNvSpPr>
          <p:nvPr>
            <p:ph sz="quarter" idx="4"/>
          </p:nvPr>
        </p:nvSpPr>
        <p:spPr>
          <a:xfrm>
            <a:off x="5786437" y="2505075"/>
            <a:ext cx="4859239"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2B26B8A9-158B-56AC-76FB-E71401B42D50}"/>
              </a:ext>
            </a:extLst>
          </p:cNvPr>
          <p:cNvSpPr>
            <a:spLocks noGrp="1"/>
          </p:cNvSpPr>
          <p:nvPr>
            <p:ph type="dt" sz="half" idx="10"/>
          </p:nvPr>
        </p:nvSpPr>
        <p:spPr>
          <a:xfrm>
            <a:off x="785813" y="6356351"/>
            <a:ext cx="2571750" cy="365125"/>
          </a:xfrm>
          <a:prstGeom prst="rect">
            <a:avLst/>
          </a:prstGeom>
        </p:spPr>
        <p:txBody>
          <a:bodyPr/>
          <a:lstStyle/>
          <a:p>
            <a:fld id="{1E7C0607-3D3D-42E6-8712-B3AEDA4BB003}" type="datetimeFigureOut">
              <a:rPr lang="zh-CN" altLang="en-US" smtClean="0"/>
              <a:t>2025/12/23</a:t>
            </a:fld>
            <a:endParaRPr lang="zh-CN" altLang="en-US"/>
          </a:p>
        </p:txBody>
      </p:sp>
      <p:sp>
        <p:nvSpPr>
          <p:cNvPr id="8" name="页脚占位符 7">
            <a:extLst>
              <a:ext uri="{FF2B5EF4-FFF2-40B4-BE49-F238E27FC236}">
                <a16:creationId xmlns:a16="http://schemas.microsoft.com/office/drawing/2014/main" xmlns="" id="{1D64CB94-8E4D-0953-0789-1EE0C8269B0B}"/>
              </a:ext>
            </a:extLst>
          </p:cNvPr>
          <p:cNvSpPr>
            <a:spLocks noGrp="1"/>
          </p:cNvSpPr>
          <p:nvPr>
            <p:ph type="ftr" sz="quarter" idx="11"/>
          </p:nvPr>
        </p:nvSpPr>
        <p:spPr>
          <a:xfrm>
            <a:off x="3786188" y="6356351"/>
            <a:ext cx="3857625"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1CE2F0FB-2DBA-A947-01B4-5A26F6BDABA4}"/>
              </a:ext>
            </a:extLst>
          </p:cNvPr>
          <p:cNvSpPr>
            <a:spLocks noGrp="1"/>
          </p:cNvSpPr>
          <p:nvPr>
            <p:ph type="sldNum" sz="quarter" idx="12"/>
          </p:nvPr>
        </p:nvSpPr>
        <p:spPr>
          <a:xfrm>
            <a:off x="8072438" y="6356351"/>
            <a:ext cx="257175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6547776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63A20A8-AC50-E962-8FEB-B6A2AA4E3084}"/>
              </a:ext>
            </a:extLst>
          </p:cNvPr>
          <p:cNvSpPr>
            <a:spLocks noGrp="1"/>
          </p:cNvSpPr>
          <p:nvPr>
            <p:ph type="title"/>
          </p:nvPr>
        </p:nvSpPr>
        <p:spPr>
          <a:xfrm>
            <a:off x="785813" y="365126"/>
            <a:ext cx="9858375"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C269F26-4536-F430-1408-14438FE8C1C7}"/>
              </a:ext>
            </a:extLst>
          </p:cNvPr>
          <p:cNvSpPr>
            <a:spLocks noGrp="1"/>
          </p:cNvSpPr>
          <p:nvPr>
            <p:ph type="dt" sz="half" idx="10"/>
          </p:nvPr>
        </p:nvSpPr>
        <p:spPr>
          <a:xfrm>
            <a:off x="785813" y="6356351"/>
            <a:ext cx="2571750" cy="365125"/>
          </a:xfrm>
          <a:prstGeom prst="rect">
            <a:avLst/>
          </a:prstGeom>
        </p:spPr>
        <p:txBody>
          <a:bodyPr/>
          <a:lstStyle/>
          <a:p>
            <a:fld id="{1E7C0607-3D3D-42E6-8712-B3AEDA4BB003}" type="datetimeFigureOut">
              <a:rPr lang="zh-CN" altLang="en-US" smtClean="0"/>
              <a:t>2025/12/23</a:t>
            </a:fld>
            <a:endParaRPr lang="zh-CN" altLang="en-US"/>
          </a:p>
        </p:txBody>
      </p:sp>
      <p:sp>
        <p:nvSpPr>
          <p:cNvPr id="4" name="页脚占位符 3">
            <a:extLst>
              <a:ext uri="{FF2B5EF4-FFF2-40B4-BE49-F238E27FC236}">
                <a16:creationId xmlns:a16="http://schemas.microsoft.com/office/drawing/2014/main" xmlns="" id="{2347E5B1-5E48-87E5-7062-F91BFB07CD45}"/>
              </a:ext>
            </a:extLst>
          </p:cNvPr>
          <p:cNvSpPr>
            <a:spLocks noGrp="1"/>
          </p:cNvSpPr>
          <p:nvPr>
            <p:ph type="ftr" sz="quarter" idx="11"/>
          </p:nvPr>
        </p:nvSpPr>
        <p:spPr>
          <a:xfrm>
            <a:off x="3786188" y="6356351"/>
            <a:ext cx="3857625"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D0307414-3EC0-30E2-2CF7-9540C1DBFD03}"/>
              </a:ext>
            </a:extLst>
          </p:cNvPr>
          <p:cNvSpPr>
            <a:spLocks noGrp="1"/>
          </p:cNvSpPr>
          <p:nvPr>
            <p:ph type="sldNum" sz="quarter" idx="12"/>
          </p:nvPr>
        </p:nvSpPr>
        <p:spPr>
          <a:xfrm>
            <a:off x="8072438" y="6356351"/>
            <a:ext cx="257175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5758917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9D3757E-641D-C820-2019-C708E2F8A3DF}"/>
              </a:ext>
            </a:extLst>
          </p:cNvPr>
          <p:cNvSpPr>
            <a:spLocks noGrp="1"/>
          </p:cNvSpPr>
          <p:nvPr>
            <p:ph type="dt" sz="half" idx="10"/>
          </p:nvPr>
        </p:nvSpPr>
        <p:spPr>
          <a:xfrm>
            <a:off x="785813" y="6356351"/>
            <a:ext cx="2571750" cy="365125"/>
          </a:xfrm>
          <a:prstGeom prst="rect">
            <a:avLst/>
          </a:prstGeom>
        </p:spPr>
        <p:txBody>
          <a:bodyPr/>
          <a:lstStyle/>
          <a:p>
            <a:fld id="{1E7C0607-3D3D-42E6-8712-B3AEDA4BB003}" type="datetimeFigureOut">
              <a:rPr lang="zh-CN" altLang="en-US" smtClean="0"/>
              <a:t>2025/12/23</a:t>
            </a:fld>
            <a:endParaRPr lang="zh-CN" altLang="en-US"/>
          </a:p>
        </p:txBody>
      </p:sp>
      <p:sp>
        <p:nvSpPr>
          <p:cNvPr id="3" name="页脚占位符 2">
            <a:extLst>
              <a:ext uri="{FF2B5EF4-FFF2-40B4-BE49-F238E27FC236}">
                <a16:creationId xmlns:a16="http://schemas.microsoft.com/office/drawing/2014/main" xmlns="" id="{18255B00-8EB5-95AD-9A88-48E04B6FBA25}"/>
              </a:ext>
            </a:extLst>
          </p:cNvPr>
          <p:cNvSpPr>
            <a:spLocks noGrp="1"/>
          </p:cNvSpPr>
          <p:nvPr>
            <p:ph type="ftr" sz="quarter" idx="11"/>
          </p:nvPr>
        </p:nvSpPr>
        <p:spPr>
          <a:xfrm>
            <a:off x="3786188" y="6356351"/>
            <a:ext cx="3857625"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B8C2A4C-9761-6F7C-9F57-CB03B3F80082}"/>
              </a:ext>
            </a:extLst>
          </p:cNvPr>
          <p:cNvSpPr>
            <a:spLocks noGrp="1"/>
          </p:cNvSpPr>
          <p:nvPr>
            <p:ph type="sldNum" sz="quarter" idx="12"/>
          </p:nvPr>
        </p:nvSpPr>
        <p:spPr>
          <a:xfrm>
            <a:off x="8072438" y="6356351"/>
            <a:ext cx="257175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9758285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311B637-F5FF-64A6-DDF4-B306D549F5ED}"/>
              </a:ext>
            </a:extLst>
          </p:cNvPr>
          <p:cNvSpPr>
            <a:spLocks noGrp="1"/>
          </p:cNvSpPr>
          <p:nvPr>
            <p:ph type="title"/>
          </p:nvPr>
        </p:nvSpPr>
        <p:spPr>
          <a:xfrm>
            <a:off x="787302" y="457200"/>
            <a:ext cx="3686472" cy="1600200"/>
          </a:xfrm>
          <a:prstGeom prst="rect">
            <a:avLst/>
          </a:prstGeom>
        </p:spPr>
        <p:txBody>
          <a:bodyPr anchor="b"/>
          <a:lstStyle>
            <a:lvl1pPr>
              <a:defRPr sz="30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19802F11-3317-245A-A3CC-E78150FB73E4}"/>
              </a:ext>
            </a:extLst>
          </p:cNvPr>
          <p:cNvSpPr>
            <a:spLocks noGrp="1"/>
          </p:cNvSpPr>
          <p:nvPr>
            <p:ph idx="1"/>
          </p:nvPr>
        </p:nvSpPr>
        <p:spPr>
          <a:xfrm>
            <a:off x="4859238" y="987426"/>
            <a:ext cx="5786438" cy="4873625"/>
          </a:xfrm>
          <a:prstGeom prst="rect">
            <a:avLst/>
          </a:prstGeo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E77A750E-D012-2E87-16B5-AD7950DA50B9}"/>
              </a:ext>
            </a:extLst>
          </p:cNvPr>
          <p:cNvSpPr>
            <a:spLocks noGrp="1"/>
          </p:cNvSpPr>
          <p:nvPr>
            <p:ph type="body" sz="half" idx="2"/>
          </p:nvPr>
        </p:nvSpPr>
        <p:spPr>
          <a:xfrm>
            <a:off x="787302" y="2057400"/>
            <a:ext cx="3686472" cy="3811588"/>
          </a:xfrm>
          <a:prstGeom prst="rect">
            <a:avLst/>
          </a:prstGeom>
        </p:spPr>
        <p:txBody>
          <a:bodyPr/>
          <a:lstStyle>
            <a:lvl1pPr marL="0" indent="0">
              <a:buNone/>
              <a:defRPr sz="1500"/>
            </a:lvl1pPr>
            <a:lvl2pPr marL="428625" indent="0">
              <a:buNone/>
              <a:defRPr sz="1313"/>
            </a:lvl2pPr>
            <a:lvl3pPr marL="857250" indent="0">
              <a:buNone/>
              <a:defRPr sz="1125"/>
            </a:lvl3pPr>
            <a:lvl4pPr marL="1285875" indent="0">
              <a:buNone/>
              <a:defRPr sz="938"/>
            </a:lvl4pPr>
            <a:lvl5pPr marL="1714500" indent="0">
              <a:buNone/>
              <a:defRPr sz="938"/>
            </a:lvl5pPr>
            <a:lvl6pPr marL="2143125" indent="0">
              <a:buNone/>
              <a:defRPr sz="938"/>
            </a:lvl6pPr>
            <a:lvl7pPr marL="2571750" indent="0">
              <a:buNone/>
              <a:defRPr sz="938"/>
            </a:lvl7pPr>
            <a:lvl8pPr marL="3000375" indent="0">
              <a:buNone/>
              <a:defRPr sz="938"/>
            </a:lvl8pPr>
            <a:lvl9pPr marL="3429000" indent="0">
              <a:buNone/>
              <a:defRPr sz="938"/>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E13864D2-60F9-71AA-CFC6-B477C5F6D7B1}"/>
              </a:ext>
            </a:extLst>
          </p:cNvPr>
          <p:cNvSpPr>
            <a:spLocks noGrp="1"/>
          </p:cNvSpPr>
          <p:nvPr>
            <p:ph type="dt" sz="half" idx="10"/>
          </p:nvPr>
        </p:nvSpPr>
        <p:spPr>
          <a:xfrm>
            <a:off x="785813" y="6356351"/>
            <a:ext cx="2571750" cy="365125"/>
          </a:xfrm>
          <a:prstGeom prst="rect">
            <a:avLst/>
          </a:prstGeom>
        </p:spPr>
        <p:txBody>
          <a:bodyPr/>
          <a:lstStyle/>
          <a:p>
            <a:fld id="{1E7C0607-3D3D-42E6-8712-B3AEDA4BB003}"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xmlns="" id="{6376C3C9-0FDC-CFA2-494C-95C2921E0A53}"/>
              </a:ext>
            </a:extLst>
          </p:cNvPr>
          <p:cNvSpPr>
            <a:spLocks noGrp="1"/>
          </p:cNvSpPr>
          <p:nvPr>
            <p:ph type="ftr" sz="quarter" idx="11"/>
          </p:nvPr>
        </p:nvSpPr>
        <p:spPr>
          <a:xfrm>
            <a:off x="3786188" y="6356351"/>
            <a:ext cx="3857625"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F5F309A-1AC7-3146-208B-FBE90CE6538B}"/>
              </a:ext>
            </a:extLst>
          </p:cNvPr>
          <p:cNvSpPr>
            <a:spLocks noGrp="1"/>
          </p:cNvSpPr>
          <p:nvPr>
            <p:ph type="sldNum" sz="quarter" idx="12"/>
          </p:nvPr>
        </p:nvSpPr>
        <p:spPr>
          <a:xfrm>
            <a:off x="8072438" y="6356351"/>
            <a:ext cx="257175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6163047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6DD6C3D-40D9-F3E7-DCF1-A28AD3AA3CBC}"/>
              </a:ext>
            </a:extLst>
          </p:cNvPr>
          <p:cNvSpPr>
            <a:spLocks noGrp="1"/>
          </p:cNvSpPr>
          <p:nvPr>
            <p:ph type="title"/>
          </p:nvPr>
        </p:nvSpPr>
        <p:spPr>
          <a:xfrm>
            <a:off x="787302" y="457200"/>
            <a:ext cx="3686472" cy="1600200"/>
          </a:xfrm>
          <a:prstGeom prst="rect">
            <a:avLst/>
          </a:prstGeom>
        </p:spPr>
        <p:txBody>
          <a:bodyPr anchor="b"/>
          <a:lstStyle>
            <a:lvl1pPr>
              <a:defRPr sz="30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3CAA24BC-70DA-4A9C-7B21-78084DAD68D3}"/>
              </a:ext>
            </a:extLst>
          </p:cNvPr>
          <p:cNvSpPr>
            <a:spLocks noGrp="1"/>
          </p:cNvSpPr>
          <p:nvPr>
            <p:ph type="pic" idx="1"/>
          </p:nvPr>
        </p:nvSpPr>
        <p:spPr>
          <a:xfrm>
            <a:off x="4859238" y="987426"/>
            <a:ext cx="5786438" cy="4873625"/>
          </a:xfrm>
          <a:prstGeom prst="rect">
            <a:avLst/>
          </a:prstGeo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endParaRPr lang="zh-CN" altLang="en-US"/>
          </a:p>
        </p:txBody>
      </p:sp>
      <p:sp>
        <p:nvSpPr>
          <p:cNvPr id="4" name="文本占位符 3">
            <a:extLst>
              <a:ext uri="{FF2B5EF4-FFF2-40B4-BE49-F238E27FC236}">
                <a16:creationId xmlns:a16="http://schemas.microsoft.com/office/drawing/2014/main" xmlns="" id="{5515818E-A5FC-7F55-169C-53537078C109}"/>
              </a:ext>
            </a:extLst>
          </p:cNvPr>
          <p:cNvSpPr>
            <a:spLocks noGrp="1"/>
          </p:cNvSpPr>
          <p:nvPr>
            <p:ph type="body" sz="half" idx="2"/>
          </p:nvPr>
        </p:nvSpPr>
        <p:spPr>
          <a:xfrm>
            <a:off x="787302" y="2057400"/>
            <a:ext cx="3686472" cy="3811588"/>
          </a:xfrm>
          <a:prstGeom prst="rect">
            <a:avLst/>
          </a:prstGeom>
        </p:spPr>
        <p:txBody>
          <a:bodyPr/>
          <a:lstStyle>
            <a:lvl1pPr marL="0" indent="0">
              <a:buNone/>
              <a:defRPr sz="1500"/>
            </a:lvl1pPr>
            <a:lvl2pPr marL="428625" indent="0">
              <a:buNone/>
              <a:defRPr sz="1313"/>
            </a:lvl2pPr>
            <a:lvl3pPr marL="857250" indent="0">
              <a:buNone/>
              <a:defRPr sz="1125"/>
            </a:lvl3pPr>
            <a:lvl4pPr marL="1285875" indent="0">
              <a:buNone/>
              <a:defRPr sz="938"/>
            </a:lvl4pPr>
            <a:lvl5pPr marL="1714500" indent="0">
              <a:buNone/>
              <a:defRPr sz="938"/>
            </a:lvl5pPr>
            <a:lvl6pPr marL="2143125" indent="0">
              <a:buNone/>
              <a:defRPr sz="938"/>
            </a:lvl6pPr>
            <a:lvl7pPr marL="2571750" indent="0">
              <a:buNone/>
              <a:defRPr sz="938"/>
            </a:lvl7pPr>
            <a:lvl8pPr marL="3000375" indent="0">
              <a:buNone/>
              <a:defRPr sz="938"/>
            </a:lvl8pPr>
            <a:lvl9pPr marL="3429000" indent="0">
              <a:buNone/>
              <a:defRPr sz="938"/>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6FEF8D4-B406-02A8-50EB-CD956C30948B}"/>
              </a:ext>
            </a:extLst>
          </p:cNvPr>
          <p:cNvSpPr>
            <a:spLocks noGrp="1"/>
          </p:cNvSpPr>
          <p:nvPr>
            <p:ph type="dt" sz="half" idx="10"/>
          </p:nvPr>
        </p:nvSpPr>
        <p:spPr>
          <a:xfrm>
            <a:off x="785813" y="6356351"/>
            <a:ext cx="2571750" cy="365125"/>
          </a:xfrm>
          <a:prstGeom prst="rect">
            <a:avLst/>
          </a:prstGeom>
        </p:spPr>
        <p:txBody>
          <a:bodyPr/>
          <a:lstStyle/>
          <a:p>
            <a:fld id="{1E7C0607-3D3D-42E6-8712-B3AEDA4BB003}"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xmlns="" id="{3A5A9A1E-8E1F-4DC6-C8E9-5230F77D83C4}"/>
              </a:ext>
            </a:extLst>
          </p:cNvPr>
          <p:cNvSpPr>
            <a:spLocks noGrp="1"/>
          </p:cNvSpPr>
          <p:nvPr>
            <p:ph type="ftr" sz="quarter" idx="11"/>
          </p:nvPr>
        </p:nvSpPr>
        <p:spPr>
          <a:xfrm>
            <a:off x="3786188" y="6356351"/>
            <a:ext cx="3857625"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2446253-1840-B67D-4BD8-B8827A0B2288}"/>
              </a:ext>
            </a:extLst>
          </p:cNvPr>
          <p:cNvSpPr>
            <a:spLocks noGrp="1"/>
          </p:cNvSpPr>
          <p:nvPr>
            <p:ph type="sldNum" sz="quarter" idx="12"/>
          </p:nvPr>
        </p:nvSpPr>
        <p:spPr>
          <a:xfrm>
            <a:off x="8072438" y="6356351"/>
            <a:ext cx="257175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807165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58807AD-F437-6F01-F040-001E9F77001C}"/>
              </a:ext>
            </a:extLst>
          </p:cNvPr>
          <p:cNvSpPr>
            <a:spLocks noGrp="1"/>
          </p:cNvSpPr>
          <p:nvPr>
            <p:ph type="title"/>
          </p:nvPr>
        </p:nvSpPr>
        <p:spPr>
          <a:xfrm>
            <a:off x="785813" y="365126"/>
            <a:ext cx="9858375"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8734C3DF-9C7F-D117-639F-9F2756F2CDE9}"/>
              </a:ext>
            </a:extLst>
          </p:cNvPr>
          <p:cNvSpPr>
            <a:spLocks noGrp="1"/>
          </p:cNvSpPr>
          <p:nvPr>
            <p:ph type="body" orient="vert" idx="1"/>
          </p:nvPr>
        </p:nvSpPr>
        <p:spPr>
          <a:xfrm>
            <a:off x="785813" y="1825625"/>
            <a:ext cx="9858375"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4BA13D7-FA50-D60F-48C5-C9BC2231CD2D}"/>
              </a:ext>
            </a:extLst>
          </p:cNvPr>
          <p:cNvSpPr>
            <a:spLocks noGrp="1"/>
          </p:cNvSpPr>
          <p:nvPr>
            <p:ph type="dt" sz="half" idx="10"/>
          </p:nvPr>
        </p:nvSpPr>
        <p:spPr>
          <a:xfrm>
            <a:off x="785813" y="6356351"/>
            <a:ext cx="2571750" cy="365125"/>
          </a:xfrm>
          <a:prstGeom prst="rect">
            <a:avLst/>
          </a:prstGeom>
        </p:spPr>
        <p:txBody>
          <a:bodyPr/>
          <a:lstStyle/>
          <a:p>
            <a:fld id="{1E7C0607-3D3D-42E6-8712-B3AEDA4BB003}"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xmlns="" id="{3F7E6D67-8D9F-80F3-48A3-81CB11F90181}"/>
              </a:ext>
            </a:extLst>
          </p:cNvPr>
          <p:cNvSpPr>
            <a:spLocks noGrp="1"/>
          </p:cNvSpPr>
          <p:nvPr>
            <p:ph type="ftr" sz="quarter" idx="11"/>
          </p:nvPr>
        </p:nvSpPr>
        <p:spPr>
          <a:xfrm>
            <a:off x="3786188" y="6356351"/>
            <a:ext cx="385762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5EF5AD7E-EB94-E5CD-942A-CFC8391A0ABA}"/>
              </a:ext>
            </a:extLst>
          </p:cNvPr>
          <p:cNvSpPr>
            <a:spLocks noGrp="1"/>
          </p:cNvSpPr>
          <p:nvPr>
            <p:ph type="sldNum" sz="quarter" idx="12"/>
          </p:nvPr>
        </p:nvSpPr>
        <p:spPr>
          <a:xfrm>
            <a:off x="8072438" y="6356351"/>
            <a:ext cx="257175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3438674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E348F6D9-50FA-6941-4D11-4E4634818DDD}"/>
              </a:ext>
            </a:extLst>
          </p:cNvPr>
          <p:cNvSpPr>
            <a:spLocks noGrp="1"/>
          </p:cNvSpPr>
          <p:nvPr>
            <p:ph type="title" orient="vert"/>
          </p:nvPr>
        </p:nvSpPr>
        <p:spPr>
          <a:xfrm>
            <a:off x="8179594" y="365125"/>
            <a:ext cx="2464594"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78615433-4A46-4FAE-00CC-55CF29BD2139}"/>
              </a:ext>
            </a:extLst>
          </p:cNvPr>
          <p:cNvSpPr>
            <a:spLocks noGrp="1"/>
          </p:cNvSpPr>
          <p:nvPr>
            <p:ph type="body" orient="vert" idx="1"/>
          </p:nvPr>
        </p:nvSpPr>
        <p:spPr>
          <a:xfrm>
            <a:off x="785813" y="365125"/>
            <a:ext cx="7250906"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60ED04E-E2C8-2276-82BB-6BFF9B6196C6}"/>
              </a:ext>
            </a:extLst>
          </p:cNvPr>
          <p:cNvSpPr>
            <a:spLocks noGrp="1"/>
          </p:cNvSpPr>
          <p:nvPr>
            <p:ph type="dt" sz="half" idx="10"/>
          </p:nvPr>
        </p:nvSpPr>
        <p:spPr>
          <a:xfrm>
            <a:off x="785813" y="6356351"/>
            <a:ext cx="2571750" cy="365125"/>
          </a:xfrm>
          <a:prstGeom prst="rect">
            <a:avLst/>
          </a:prstGeom>
        </p:spPr>
        <p:txBody>
          <a:bodyPr/>
          <a:lstStyle/>
          <a:p>
            <a:fld id="{1E7C0607-3D3D-42E6-8712-B3AEDA4BB003}"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xmlns="" id="{013E3D24-DC3C-45F9-B5B8-86CF8862EBA2}"/>
              </a:ext>
            </a:extLst>
          </p:cNvPr>
          <p:cNvSpPr>
            <a:spLocks noGrp="1"/>
          </p:cNvSpPr>
          <p:nvPr>
            <p:ph type="ftr" sz="quarter" idx="11"/>
          </p:nvPr>
        </p:nvSpPr>
        <p:spPr>
          <a:xfrm>
            <a:off x="3786188" y="6356351"/>
            <a:ext cx="3857625"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614CEBB4-A1BB-116A-B238-3BDEB49A4083}"/>
              </a:ext>
            </a:extLst>
          </p:cNvPr>
          <p:cNvSpPr>
            <a:spLocks noGrp="1"/>
          </p:cNvSpPr>
          <p:nvPr>
            <p:ph type="sldNum" sz="quarter" idx="12"/>
          </p:nvPr>
        </p:nvSpPr>
        <p:spPr>
          <a:xfrm>
            <a:off x="8072438" y="6356351"/>
            <a:ext cx="257175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4164585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052202"/>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7970924" y="311469"/>
            <a:ext cx="259961"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14281" tIns="114281" rIns="114281" bIns="114281" anchor="ctr" anchorCtr="0">
            <a:noAutofit/>
          </a:bodyPr>
          <a:lstStyle/>
          <a:p>
            <a:pPr marL="0" lvl="0" indent="0" algn="l" rtl="0">
              <a:spcBef>
                <a:spcPts val="0"/>
              </a:spcBef>
              <a:spcAft>
                <a:spcPts val="0"/>
              </a:spcAft>
              <a:buNone/>
            </a:pPr>
            <a:endParaRPr sz="2250"/>
          </a:p>
        </p:txBody>
      </p:sp>
      <p:sp>
        <p:nvSpPr>
          <p:cNvPr id="985" name="Google Shape;985;p14"/>
          <p:cNvSpPr/>
          <p:nvPr/>
        </p:nvSpPr>
        <p:spPr>
          <a:xfrm>
            <a:off x="550237" y="6035236"/>
            <a:ext cx="259961"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14281" tIns="114281" rIns="114281" bIns="114281" anchor="ctr" anchorCtr="0">
            <a:noAutofit/>
          </a:bodyPr>
          <a:lstStyle/>
          <a:p>
            <a:pPr marL="0" lvl="0" indent="0" algn="l" rtl="0">
              <a:spcBef>
                <a:spcPts val="0"/>
              </a:spcBef>
              <a:spcAft>
                <a:spcPts val="0"/>
              </a:spcAft>
              <a:buNone/>
            </a:pPr>
            <a:endParaRPr sz="2250"/>
          </a:p>
        </p:txBody>
      </p:sp>
      <p:sp>
        <p:nvSpPr>
          <p:cNvPr id="986" name="Google Shape;986;p14"/>
          <p:cNvSpPr/>
          <p:nvPr/>
        </p:nvSpPr>
        <p:spPr>
          <a:xfrm>
            <a:off x="674252" y="311469"/>
            <a:ext cx="259961"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14281" tIns="114281" rIns="114281" bIns="114281" anchor="ctr" anchorCtr="0">
            <a:noAutofit/>
          </a:bodyPr>
          <a:lstStyle/>
          <a:p>
            <a:pPr marL="0" lvl="0" indent="0" algn="l" rtl="0">
              <a:spcBef>
                <a:spcPts val="0"/>
              </a:spcBef>
              <a:spcAft>
                <a:spcPts val="0"/>
              </a:spcAft>
              <a:buNone/>
            </a:pPr>
            <a:endParaRPr sz="2250"/>
          </a:p>
        </p:txBody>
      </p:sp>
      <p:sp>
        <p:nvSpPr>
          <p:cNvPr id="987" name="Google Shape;987;p14"/>
          <p:cNvSpPr/>
          <p:nvPr/>
        </p:nvSpPr>
        <p:spPr>
          <a:xfrm>
            <a:off x="10718158" y="6035236"/>
            <a:ext cx="259961"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14281" tIns="114281" rIns="114281" bIns="114281" anchor="ctr" anchorCtr="0">
            <a:noAutofit/>
          </a:bodyPr>
          <a:lstStyle/>
          <a:p>
            <a:pPr marL="0" lvl="0" indent="0" algn="l" rtl="0">
              <a:spcBef>
                <a:spcPts val="0"/>
              </a:spcBef>
              <a:spcAft>
                <a:spcPts val="0"/>
              </a:spcAft>
              <a:buNone/>
            </a:pPr>
            <a:endParaRPr sz="2250"/>
          </a:p>
        </p:txBody>
      </p:sp>
    </p:spTree>
    <p:extLst>
      <p:ext uri="{BB962C8B-B14F-4D97-AF65-F5344CB8AC3E}">
        <p14:creationId xmlns:p14="http://schemas.microsoft.com/office/powerpoint/2010/main" val="25336074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28750" y="1122363"/>
            <a:ext cx="8572500" cy="2387600"/>
          </a:xfrm>
          <a:prstGeom prst="rect">
            <a:avLst/>
          </a:prstGeom>
        </p:spPr>
        <p:txBody>
          <a:bodyPr anchor="b"/>
          <a:lstStyle>
            <a:lvl1pPr algn="ctr">
              <a:defRPr sz="5625"/>
            </a:lvl1pPr>
          </a:lstStyle>
          <a:p>
            <a:r>
              <a:rPr lang="en-US"/>
              <a:t>Click to edit Master title style</a:t>
            </a:r>
            <a:endParaRPr lang="en-US" dirty="0"/>
          </a:p>
        </p:txBody>
      </p:sp>
      <p:sp>
        <p:nvSpPr>
          <p:cNvPr id="3" name="Subtitle 2"/>
          <p:cNvSpPr>
            <a:spLocks noGrp="1"/>
          </p:cNvSpPr>
          <p:nvPr>
            <p:ph type="subTitle" idx="1"/>
          </p:nvPr>
        </p:nvSpPr>
        <p:spPr>
          <a:xfrm>
            <a:off x="1428750" y="3602038"/>
            <a:ext cx="8572500" cy="1655762"/>
          </a:xfrm>
          <a:prstGeom prst="rect">
            <a:avLst/>
          </a:prstGeom>
        </p:spPr>
        <p:txBody>
          <a:bodyPr/>
          <a:lstStyle>
            <a:lvl1pPr marL="0" indent="0" algn="ctr">
              <a:buNone/>
              <a:defRPr sz="2250"/>
            </a:lvl1pPr>
            <a:lvl2pPr marL="428625" indent="0" algn="ctr">
              <a:buNone/>
              <a:defRPr sz="1875"/>
            </a:lvl2pPr>
            <a:lvl3pPr marL="857250" indent="0" algn="ctr">
              <a:buNone/>
              <a:defRPr sz="1688"/>
            </a:lvl3pPr>
            <a:lvl4pPr marL="1285875" indent="0" algn="ctr">
              <a:buNone/>
              <a:defRPr sz="1500"/>
            </a:lvl4pPr>
            <a:lvl5pPr marL="1714500" indent="0" algn="ctr">
              <a:buNone/>
              <a:defRPr sz="1500"/>
            </a:lvl5pPr>
            <a:lvl6pPr marL="2143125" indent="0" algn="ctr">
              <a:buNone/>
              <a:defRPr sz="1500"/>
            </a:lvl6pPr>
            <a:lvl7pPr marL="2571750" indent="0" algn="ctr">
              <a:buNone/>
              <a:defRPr sz="1500"/>
            </a:lvl7pPr>
            <a:lvl8pPr marL="3000375" indent="0" algn="ctr">
              <a:buNone/>
              <a:defRPr sz="1500"/>
            </a:lvl8pPr>
            <a:lvl9pPr marL="34290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a:xfrm>
            <a:off x="785813" y="6356351"/>
            <a:ext cx="2571750" cy="365125"/>
          </a:xfrm>
          <a:prstGeom prst="rect">
            <a:avLst/>
          </a:prstGeom>
        </p:spPr>
        <p:txBody>
          <a:bodyPr/>
          <a:lstStyle/>
          <a:p>
            <a:fld id="{5B1E30A7-CDA4-4472-8EA4-8DD7894E1BFD}" type="datetimeFigureOut">
              <a:rPr lang="en-GB" smtClean="0"/>
              <a:t>23/12/2025</a:t>
            </a:fld>
            <a:endParaRPr lang="en-GB"/>
          </a:p>
        </p:txBody>
      </p:sp>
      <p:sp>
        <p:nvSpPr>
          <p:cNvPr id="5" name="Footer Placeholder 4"/>
          <p:cNvSpPr>
            <a:spLocks noGrp="1"/>
          </p:cNvSpPr>
          <p:nvPr>
            <p:ph type="ftr" sz="quarter" idx="11"/>
          </p:nvPr>
        </p:nvSpPr>
        <p:spPr>
          <a:xfrm>
            <a:off x="3786188" y="6356351"/>
            <a:ext cx="3857625"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072438" y="6356351"/>
            <a:ext cx="2571750" cy="365125"/>
          </a:xfrm>
          <a:prstGeom prst="rect">
            <a:avLst/>
          </a:prstGeom>
        </p:spPr>
        <p:txBody>
          <a:bodyPr/>
          <a:lstStyle/>
          <a:p>
            <a:fld id="{A2246759-8020-4D62-B317-E24F730288A5}" type="slidenum">
              <a:rPr lang="en-GB" smtClean="0"/>
              <a:t>‹#›</a:t>
            </a:fld>
            <a:endParaRPr lang="en-GB"/>
          </a:p>
        </p:txBody>
      </p:sp>
      <p:pic>
        <p:nvPicPr>
          <p:cNvPr id="7" name="Picture 6" descr="A round pink label with white text and a black background&#10;&#10;Description automatically generated">
            <a:extLst>
              <a:ext uri="{FF2B5EF4-FFF2-40B4-BE49-F238E27FC236}">
                <a16:creationId xmlns:a16="http://schemas.microsoft.com/office/drawing/2014/main" xmlns="" id="{C55DB876-253E-747C-BF7C-5A78FABD7F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51772" y="103830"/>
            <a:ext cx="1480495" cy="1579195"/>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xmlns="" id="{61C8C417-44D8-D142-56B2-E06D3D19B36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787188" y="5029201"/>
            <a:ext cx="1480495" cy="1579195"/>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xmlns="" id="{4E6094A7-93B8-54EA-4B82-DD9688A6E5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14876" y="-3810000"/>
            <a:ext cx="1480495" cy="1579195"/>
          </a:xfrm>
          <a:prstGeom prst="rect">
            <a:avLst/>
          </a:prstGeom>
        </p:spPr>
      </p:pic>
    </p:spTree>
    <p:extLst>
      <p:ext uri="{BB962C8B-B14F-4D97-AF65-F5344CB8AC3E}">
        <p14:creationId xmlns:p14="http://schemas.microsoft.com/office/powerpoint/2010/main" val="1997508969"/>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0016" y="1600202"/>
            <a:ext cx="6744890" cy="4525963"/>
          </a:xfrm>
        </p:spPr>
        <p:txBody>
          <a:bodyPr/>
          <a:lstStyle>
            <a:lvl1pPr>
              <a:defRPr sz="2631"/>
            </a:lvl1pPr>
            <a:lvl2pPr>
              <a:defRPr sz="2256"/>
            </a:lvl2pPr>
            <a:lvl3pPr>
              <a:defRPr sz="1880"/>
            </a:lvl3pPr>
            <a:lvl4pPr>
              <a:defRPr sz="1692"/>
            </a:lvl4pPr>
            <a:lvl5pPr>
              <a:defRPr sz="1692"/>
            </a:lvl5pPr>
            <a:lvl6pPr>
              <a:defRPr sz="1692"/>
            </a:lvl6pPr>
            <a:lvl7pPr>
              <a:defRPr sz="1692"/>
            </a:lvl7pPr>
            <a:lvl8pPr>
              <a:defRPr sz="1692"/>
            </a:lvl8pPr>
            <a:lvl9pPr>
              <a:defRPr sz="169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695407" y="1600202"/>
            <a:ext cx="6746875" cy="4525963"/>
          </a:xfrm>
        </p:spPr>
        <p:txBody>
          <a:bodyPr/>
          <a:lstStyle>
            <a:lvl1pPr>
              <a:defRPr sz="2631"/>
            </a:lvl1pPr>
            <a:lvl2pPr>
              <a:defRPr sz="2256"/>
            </a:lvl2pPr>
            <a:lvl3pPr>
              <a:defRPr sz="1880"/>
            </a:lvl3pPr>
            <a:lvl4pPr>
              <a:defRPr sz="1692"/>
            </a:lvl4pPr>
            <a:lvl5pPr>
              <a:defRPr sz="1692"/>
            </a:lvl5pPr>
            <a:lvl6pPr>
              <a:defRPr sz="1692"/>
            </a:lvl6pPr>
            <a:lvl7pPr>
              <a:defRPr sz="1692"/>
            </a:lvl7pPr>
            <a:lvl8pPr>
              <a:defRPr sz="1692"/>
            </a:lvl8pPr>
            <a:lvl9pPr>
              <a:defRPr sz="169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201869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85813" y="365126"/>
            <a:ext cx="9858375"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785813" y="1825625"/>
            <a:ext cx="9858375"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5813" y="6356351"/>
            <a:ext cx="2571750" cy="365125"/>
          </a:xfrm>
          <a:prstGeom prst="rect">
            <a:avLst/>
          </a:prstGeom>
        </p:spPr>
        <p:txBody>
          <a:bodyPr/>
          <a:lstStyle/>
          <a:p>
            <a:fld id="{5B1E30A7-CDA4-4472-8EA4-8DD7894E1BFD}" type="datetimeFigureOut">
              <a:rPr lang="en-GB" smtClean="0"/>
              <a:t>23/12/2025</a:t>
            </a:fld>
            <a:endParaRPr lang="en-GB"/>
          </a:p>
        </p:txBody>
      </p:sp>
      <p:sp>
        <p:nvSpPr>
          <p:cNvPr id="5" name="Footer Placeholder 4"/>
          <p:cNvSpPr>
            <a:spLocks noGrp="1"/>
          </p:cNvSpPr>
          <p:nvPr>
            <p:ph type="ftr" sz="quarter" idx="11"/>
          </p:nvPr>
        </p:nvSpPr>
        <p:spPr>
          <a:xfrm>
            <a:off x="3786188" y="6356351"/>
            <a:ext cx="3857625"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072438" y="6356351"/>
            <a:ext cx="2571750" cy="365125"/>
          </a:xfrm>
          <a:prstGeom prst="rect">
            <a:avLst/>
          </a:prstGeom>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4104478100"/>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79859" y="1709739"/>
            <a:ext cx="9858375" cy="2852737"/>
          </a:xfrm>
          <a:prstGeom prst="rect">
            <a:avLst/>
          </a:prstGeom>
        </p:spPr>
        <p:txBody>
          <a:bodyPr anchor="b"/>
          <a:lstStyle>
            <a:lvl1pPr>
              <a:defRPr sz="5625"/>
            </a:lvl1pPr>
          </a:lstStyle>
          <a:p>
            <a:r>
              <a:rPr lang="en-US"/>
              <a:t>Click to edit Master title style</a:t>
            </a:r>
            <a:endParaRPr lang="en-US" dirty="0"/>
          </a:p>
        </p:txBody>
      </p:sp>
      <p:sp>
        <p:nvSpPr>
          <p:cNvPr id="3" name="Text Placeholder 2"/>
          <p:cNvSpPr>
            <a:spLocks noGrp="1"/>
          </p:cNvSpPr>
          <p:nvPr>
            <p:ph type="body" idx="1"/>
          </p:nvPr>
        </p:nvSpPr>
        <p:spPr>
          <a:xfrm>
            <a:off x="779859" y="4589464"/>
            <a:ext cx="9858375" cy="1500187"/>
          </a:xfrm>
          <a:prstGeom prst="rect">
            <a:avLst/>
          </a:prstGeom>
        </p:spPr>
        <p:txBody>
          <a:bodyPr/>
          <a:lstStyle>
            <a:lvl1pPr marL="0" indent="0">
              <a:buNone/>
              <a:defRPr sz="2250">
                <a:solidFill>
                  <a:schemeClr val="tx1">
                    <a:tint val="75000"/>
                  </a:schemeClr>
                </a:solidFill>
              </a:defRPr>
            </a:lvl1pPr>
            <a:lvl2pPr marL="428625" indent="0">
              <a:buNone/>
              <a:defRPr sz="1875">
                <a:solidFill>
                  <a:schemeClr val="tx1">
                    <a:tint val="75000"/>
                  </a:schemeClr>
                </a:solidFill>
              </a:defRPr>
            </a:lvl2pPr>
            <a:lvl3pPr marL="857250" indent="0">
              <a:buNone/>
              <a:defRPr sz="1688">
                <a:solidFill>
                  <a:schemeClr val="tx1">
                    <a:tint val="75000"/>
                  </a:schemeClr>
                </a:solidFill>
              </a:defRPr>
            </a:lvl3pPr>
            <a:lvl4pPr marL="1285875" indent="0">
              <a:buNone/>
              <a:defRPr sz="1500">
                <a:solidFill>
                  <a:schemeClr val="tx1">
                    <a:tint val="75000"/>
                  </a:schemeClr>
                </a:solidFill>
              </a:defRPr>
            </a:lvl4pPr>
            <a:lvl5pPr marL="1714500" indent="0">
              <a:buNone/>
              <a:defRPr sz="1500">
                <a:solidFill>
                  <a:schemeClr val="tx1">
                    <a:tint val="75000"/>
                  </a:schemeClr>
                </a:solidFill>
              </a:defRPr>
            </a:lvl5pPr>
            <a:lvl6pPr marL="2143125" indent="0">
              <a:buNone/>
              <a:defRPr sz="1500">
                <a:solidFill>
                  <a:schemeClr val="tx1">
                    <a:tint val="75000"/>
                  </a:schemeClr>
                </a:solidFill>
              </a:defRPr>
            </a:lvl6pPr>
            <a:lvl7pPr marL="2571750" indent="0">
              <a:buNone/>
              <a:defRPr sz="1500">
                <a:solidFill>
                  <a:schemeClr val="tx1">
                    <a:tint val="75000"/>
                  </a:schemeClr>
                </a:solidFill>
              </a:defRPr>
            </a:lvl7pPr>
            <a:lvl8pPr marL="3000375" indent="0">
              <a:buNone/>
              <a:defRPr sz="1500">
                <a:solidFill>
                  <a:schemeClr val="tx1">
                    <a:tint val="75000"/>
                  </a:schemeClr>
                </a:solidFill>
              </a:defRPr>
            </a:lvl8pPr>
            <a:lvl9pPr marL="3429000" indent="0">
              <a:buNone/>
              <a:defRPr sz="15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5813" y="6356351"/>
            <a:ext cx="2571750" cy="365125"/>
          </a:xfrm>
          <a:prstGeom prst="rect">
            <a:avLst/>
          </a:prstGeom>
        </p:spPr>
        <p:txBody>
          <a:bodyPr/>
          <a:lstStyle/>
          <a:p>
            <a:fld id="{5B1E30A7-CDA4-4472-8EA4-8DD7894E1BFD}" type="datetimeFigureOut">
              <a:rPr lang="en-GB" smtClean="0"/>
              <a:t>23/12/2025</a:t>
            </a:fld>
            <a:endParaRPr lang="en-GB"/>
          </a:p>
        </p:txBody>
      </p:sp>
      <p:sp>
        <p:nvSpPr>
          <p:cNvPr id="5" name="Footer Placeholder 4"/>
          <p:cNvSpPr>
            <a:spLocks noGrp="1"/>
          </p:cNvSpPr>
          <p:nvPr>
            <p:ph type="ftr" sz="quarter" idx="11"/>
          </p:nvPr>
        </p:nvSpPr>
        <p:spPr>
          <a:xfrm>
            <a:off x="3786188" y="6356351"/>
            <a:ext cx="3857625"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072438" y="6356351"/>
            <a:ext cx="2571750" cy="365125"/>
          </a:xfrm>
          <a:prstGeom prst="rect">
            <a:avLst/>
          </a:prstGeom>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3142720489"/>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85813" y="365126"/>
            <a:ext cx="9858375"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785813" y="1825625"/>
            <a:ext cx="48577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786438" y="1825625"/>
            <a:ext cx="48577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85813" y="6356351"/>
            <a:ext cx="2571750" cy="365125"/>
          </a:xfrm>
          <a:prstGeom prst="rect">
            <a:avLst/>
          </a:prstGeom>
        </p:spPr>
        <p:txBody>
          <a:bodyPr/>
          <a:lstStyle/>
          <a:p>
            <a:fld id="{5B1E30A7-CDA4-4472-8EA4-8DD7894E1BFD}" type="datetimeFigureOut">
              <a:rPr lang="en-GB" smtClean="0"/>
              <a:t>23/12/2025</a:t>
            </a:fld>
            <a:endParaRPr lang="en-GB"/>
          </a:p>
        </p:txBody>
      </p:sp>
      <p:sp>
        <p:nvSpPr>
          <p:cNvPr id="6" name="Footer Placeholder 5"/>
          <p:cNvSpPr>
            <a:spLocks noGrp="1"/>
          </p:cNvSpPr>
          <p:nvPr>
            <p:ph type="ftr" sz="quarter" idx="11"/>
          </p:nvPr>
        </p:nvSpPr>
        <p:spPr>
          <a:xfrm>
            <a:off x="3786188" y="6356351"/>
            <a:ext cx="3857625"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072438" y="6356351"/>
            <a:ext cx="2571750" cy="365125"/>
          </a:xfrm>
          <a:prstGeom prst="rect">
            <a:avLst/>
          </a:prstGeom>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717254510"/>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87301" y="365126"/>
            <a:ext cx="9858375"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787302" y="1681163"/>
            <a:ext cx="4835425" cy="823912"/>
          </a:xfrm>
          <a:prstGeom prst="rect">
            <a:avLst/>
          </a:prstGeo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Edit Master text styles</a:t>
            </a:r>
          </a:p>
        </p:txBody>
      </p:sp>
      <p:sp>
        <p:nvSpPr>
          <p:cNvPr id="4" name="Content Placeholder 3"/>
          <p:cNvSpPr>
            <a:spLocks noGrp="1"/>
          </p:cNvSpPr>
          <p:nvPr>
            <p:ph sz="half" idx="2"/>
          </p:nvPr>
        </p:nvSpPr>
        <p:spPr>
          <a:xfrm>
            <a:off x="787302" y="2505075"/>
            <a:ext cx="4835425"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786437" y="1681163"/>
            <a:ext cx="4859239" cy="823912"/>
          </a:xfrm>
          <a:prstGeom prst="rect">
            <a:avLst/>
          </a:prstGeo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Edit Master text styles</a:t>
            </a:r>
          </a:p>
        </p:txBody>
      </p:sp>
      <p:sp>
        <p:nvSpPr>
          <p:cNvPr id="6" name="Content Placeholder 5"/>
          <p:cNvSpPr>
            <a:spLocks noGrp="1"/>
          </p:cNvSpPr>
          <p:nvPr>
            <p:ph sz="quarter" idx="4"/>
          </p:nvPr>
        </p:nvSpPr>
        <p:spPr>
          <a:xfrm>
            <a:off x="5786437" y="2505075"/>
            <a:ext cx="4859239"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85813" y="6356351"/>
            <a:ext cx="2571750" cy="365125"/>
          </a:xfrm>
          <a:prstGeom prst="rect">
            <a:avLst/>
          </a:prstGeom>
        </p:spPr>
        <p:txBody>
          <a:bodyPr/>
          <a:lstStyle/>
          <a:p>
            <a:fld id="{5B1E30A7-CDA4-4472-8EA4-8DD7894E1BFD}" type="datetimeFigureOut">
              <a:rPr lang="en-GB" smtClean="0"/>
              <a:t>23/12/2025</a:t>
            </a:fld>
            <a:endParaRPr lang="en-GB"/>
          </a:p>
        </p:txBody>
      </p:sp>
      <p:sp>
        <p:nvSpPr>
          <p:cNvPr id="8" name="Footer Placeholder 7"/>
          <p:cNvSpPr>
            <a:spLocks noGrp="1"/>
          </p:cNvSpPr>
          <p:nvPr>
            <p:ph type="ftr" sz="quarter" idx="11"/>
          </p:nvPr>
        </p:nvSpPr>
        <p:spPr>
          <a:xfrm>
            <a:off x="3786188" y="6356351"/>
            <a:ext cx="3857625"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072438" y="6356351"/>
            <a:ext cx="2571750" cy="365125"/>
          </a:xfrm>
          <a:prstGeom prst="rect">
            <a:avLst/>
          </a:prstGeom>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2037006526"/>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85813" y="365126"/>
            <a:ext cx="9858375"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785813" y="6356351"/>
            <a:ext cx="2571750" cy="365125"/>
          </a:xfrm>
          <a:prstGeom prst="rect">
            <a:avLst/>
          </a:prstGeom>
        </p:spPr>
        <p:txBody>
          <a:bodyPr/>
          <a:lstStyle/>
          <a:p>
            <a:fld id="{5B1E30A7-CDA4-4472-8EA4-8DD7894E1BFD}" type="datetimeFigureOut">
              <a:rPr lang="en-GB" smtClean="0"/>
              <a:t>23/12/2025</a:t>
            </a:fld>
            <a:endParaRPr lang="en-GB"/>
          </a:p>
        </p:txBody>
      </p:sp>
      <p:sp>
        <p:nvSpPr>
          <p:cNvPr id="4" name="Footer Placeholder 3"/>
          <p:cNvSpPr>
            <a:spLocks noGrp="1"/>
          </p:cNvSpPr>
          <p:nvPr>
            <p:ph type="ftr" sz="quarter" idx="11"/>
          </p:nvPr>
        </p:nvSpPr>
        <p:spPr>
          <a:xfrm>
            <a:off x="3786188" y="6356351"/>
            <a:ext cx="3857625"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072438" y="6356351"/>
            <a:ext cx="2571750" cy="365125"/>
          </a:xfrm>
          <a:prstGeom prst="rect">
            <a:avLst/>
          </a:prstGeom>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3008500040"/>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85813" y="6356351"/>
            <a:ext cx="2571750" cy="365125"/>
          </a:xfrm>
          <a:prstGeom prst="rect">
            <a:avLst/>
          </a:prstGeom>
        </p:spPr>
        <p:txBody>
          <a:bodyPr/>
          <a:lstStyle/>
          <a:p>
            <a:fld id="{5B1E30A7-CDA4-4472-8EA4-8DD7894E1BFD}" type="datetimeFigureOut">
              <a:rPr lang="en-GB" smtClean="0"/>
              <a:t>23/12/2025</a:t>
            </a:fld>
            <a:endParaRPr lang="en-GB"/>
          </a:p>
        </p:txBody>
      </p:sp>
      <p:sp>
        <p:nvSpPr>
          <p:cNvPr id="3" name="Footer Placeholder 2"/>
          <p:cNvSpPr>
            <a:spLocks noGrp="1"/>
          </p:cNvSpPr>
          <p:nvPr>
            <p:ph type="ftr" sz="quarter" idx="11"/>
          </p:nvPr>
        </p:nvSpPr>
        <p:spPr>
          <a:xfrm>
            <a:off x="3786188" y="6356351"/>
            <a:ext cx="3857625"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072438" y="6356351"/>
            <a:ext cx="2571750" cy="365125"/>
          </a:xfrm>
          <a:prstGeom prst="rect">
            <a:avLst/>
          </a:prstGeom>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1869623687"/>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7302" y="457200"/>
            <a:ext cx="3686472" cy="1600200"/>
          </a:xfrm>
          <a:prstGeom prst="rect">
            <a:avLst/>
          </a:prstGeom>
        </p:spPr>
        <p:txBody>
          <a:bodyPr anchor="b"/>
          <a:lstStyle>
            <a:lvl1pPr>
              <a:defRPr sz="3000"/>
            </a:lvl1pPr>
          </a:lstStyle>
          <a:p>
            <a:r>
              <a:rPr lang="en-US"/>
              <a:t>Click to edit Master title style</a:t>
            </a:r>
            <a:endParaRPr lang="en-US" dirty="0"/>
          </a:p>
        </p:txBody>
      </p:sp>
      <p:sp>
        <p:nvSpPr>
          <p:cNvPr id="3" name="Content Placeholder 2"/>
          <p:cNvSpPr>
            <a:spLocks noGrp="1"/>
          </p:cNvSpPr>
          <p:nvPr>
            <p:ph idx="1"/>
          </p:nvPr>
        </p:nvSpPr>
        <p:spPr>
          <a:xfrm>
            <a:off x="4859238" y="987426"/>
            <a:ext cx="5786438" cy="4873625"/>
          </a:xfrm>
          <a:prstGeom prst="rect">
            <a:avLst/>
          </a:prstGeo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87302" y="2057400"/>
            <a:ext cx="3686472" cy="3811588"/>
          </a:xfrm>
          <a:prstGeom prst="rect">
            <a:avLst/>
          </a:prstGeom>
        </p:spPr>
        <p:txBody>
          <a:bodyPr/>
          <a:lstStyle>
            <a:lvl1pPr marL="0" indent="0">
              <a:buNone/>
              <a:defRPr sz="1500"/>
            </a:lvl1pPr>
            <a:lvl2pPr marL="428625" indent="0">
              <a:buNone/>
              <a:defRPr sz="1313"/>
            </a:lvl2pPr>
            <a:lvl3pPr marL="857250" indent="0">
              <a:buNone/>
              <a:defRPr sz="1125"/>
            </a:lvl3pPr>
            <a:lvl4pPr marL="1285875" indent="0">
              <a:buNone/>
              <a:defRPr sz="938"/>
            </a:lvl4pPr>
            <a:lvl5pPr marL="1714500" indent="0">
              <a:buNone/>
              <a:defRPr sz="938"/>
            </a:lvl5pPr>
            <a:lvl6pPr marL="2143125" indent="0">
              <a:buNone/>
              <a:defRPr sz="938"/>
            </a:lvl6pPr>
            <a:lvl7pPr marL="2571750" indent="0">
              <a:buNone/>
              <a:defRPr sz="938"/>
            </a:lvl7pPr>
            <a:lvl8pPr marL="3000375" indent="0">
              <a:buNone/>
              <a:defRPr sz="938"/>
            </a:lvl8pPr>
            <a:lvl9pPr marL="3429000" indent="0">
              <a:buNone/>
              <a:defRPr sz="938"/>
            </a:lvl9pPr>
          </a:lstStyle>
          <a:p>
            <a:pPr lvl="0"/>
            <a:r>
              <a:rPr lang="en-US"/>
              <a:t>Edit Master text styles</a:t>
            </a:r>
          </a:p>
        </p:txBody>
      </p:sp>
      <p:sp>
        <p:nvSpPr>
          <p:cNvPr id="5" name="Date Placeholder 4"/>
          <p:cNvSpPr>
            <a:spLocks noGrp="1"/>
          </p:cNvSpPr>
          <p:nvPr>
            <p:ph type="dt" sz="half" idx="10"/>
          </p:nvPr>
        </p:nvSpPr>
        <p:spPr>
          <a:xfrm>
            <a:off x="785813" y="6356351"/>
            <a:ext cx="2571750" cy="365125"/>
          </a:xfrm>
          <a:prstGeom prst="rect">
            <a:avLst/>
          </a:prstGeom>
        </p:spPr>
        <p:txBody>
          <a:bodyPr/>
          <a:lstStyle/>
          <a:p>
            <a:fld id="{5B1E30A7-CDA4-4472-8EA4-8DD7894E1BFD}" type="datetimeFigureOut">
              <a:rPr lang="en-GB" smtClean="0"/>
              <a:t>23/12/2025</a:t>
            </a:fld>
            <a:endParaRPr lang="en-GB"/>
          </a:p>
        </p:txBody>
      </p:sp>
      <p:sp>
        <p:nvSpPr>
          <p:cNvPr id="6" name="Footer Placeholder 5"/>
          <p:cNvSpPr>
            <a:spLocks noGrp="1"/>
          </p:cNvSpPr>
          <p:nvPr>
            <p:ph type="ftr" sz="quarter" idx="11"/>
          </p:nvPr>
        </p:nvSpPr>
        <p:spPr>
          <a:xfrm>
            <a:off x="3786188" y="6356351"/>
            <a:ext cx="3857625"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072438" y="6356351"/>
            <a:ext cx="2571750" cy="365125"/>
          </a:xfrm>
          <a:prstGeom prst="rect">
            <a:avLst/>
          </a:prstGeom>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3543073845"/>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7302" y="457200"/>
            <a:ext cx="3686472" cy="1600200"/>
          </a:xfrm>
          <a:prstGeom prst="rect">
            <a:avLst/>
          </a:prstGeom>
        </p:spPr>
        <p:txBody>
          <a:bodyPr anchor="b"/>
          <a:lstStyle>
            <a:lvl1pPr>
              <a:defRPr sz="30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59238" y="987426"/>
            <a:ext cx="5786438" cy="4873625"/>
          </a:xfrm>
          <a:prstGeom prst="rect">
            <a:avLst/>
          </a:prstGeom>
        </p:spPr>
        <p:txBody>
          <a:bodyPr anchor="t"/>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r>
              <a:rPr lang="en-US"/>
              <a:t>Click icon to add picture</a:t>
            </a:r>
            <a:endParaRPr lang="en-US" dirty="0"/>
          </a:p>
        </p:txBody>
      </p:sp>
      <p:sp>
        <p:nvSpPr>
          <p:cNvPr id="4" name="Text Placeholder 3"/>
          <p:cNvSpPr>
            <a:spLocks noGrp="1"/>
          </p:cNvSpPr>
          <p:nvPr>
            <p:ph type="body" sz="half" idx="2"/>
          </p:nvPr>
        </p:nvSpPr>
        <p:spPr>
          <a:xfrm>
            <a:off x="787302" y="2057400"/>
            <a:ext cx="3686472" cy="3811588"/>
          </a:xfrm>
          <a:prstGeom prst="rect">
            <a:avLst/>
          </a:prstGeom>
        </p:spPr>
        <p:txBody>
          <a:bodyPr/>
          <a:lstStyle>
            <a:lvl1pPr marL="0" indent="0">
              <a:buNone/>
              <a:defRPr sz="1500"/>
            </a:lvl1pPr>
            <a:lvl2pPr marL="428625" indent="0">
              <a:buNone/>
              <a:defRPr sz="1313"/>
            </a:lvl2pPr>
            <a:lvl3pPr marL="857250" indent="0">
              <a:buNone/>
              <a:defRPr sz="1125"/>
            </a:lvl3pPr>
            <a:lvl4pPr marL="1285875" indent="0">
              <a:buNone/>
              <a:defRPr sz="938"/>
            </a:lvl4pPr>
            <a:lvl5pPr marL="1714500" indent="0">
              <a:buNone/>
              <a:defRPr sz="938"/>
            </a:lvl5pPr>
            <a:lvl6pPr marL="2143125" indent="0">
              <a:buNone/>
              <a:defRPr sz="938"/>
            </a:lvl6pPr>
            <a:lvl7pPr marL="2571750" indent="0">
              <a:buNone/>
              <a:defRPr sz="938"/>
            </a:lvl7pPr>
            <a:lvl8pPr marL="3000375" indent="0">
              <a:buNone/>
              <a:defRPr sz="938"/>
            </a:lvl8pPr>
            <a:lvl9pPr marL="3429000" indent="0">
              <a:buNone/>
              <a:defRPr sz="938"/>
            </a:lvl9pPr>
          </a:lstStyle>
          <a:p>
            <a:pPr lvl="0"/>
            <a:r>
              <a:rPr lang="en-US"/>
              <a:t>Edit Master text styles</a:t>
            </a:r>
          </a:p>
        </p:txBody>
      </p:sp>
      <p:sp>
        <p:nvSpPr>
          <p:cNvPr id="5" name="Date Placeholder 4"/>
          <p:cNvSpPr>
            <a:spLocks noGrp="1"/>
          </p:cNvSpPr>
          <p:nvPr>
            <p:ph type="dt" sz="half" idx="10"/>
          </p:nvPr>
        </p:nvSpPr>
        <p:spPr>
          <a:xfrm>
            <a:off x="785813" y="6356351"/>
            <a:ext cx="2571750" cy="365125"/>
          </a:xfrm>
          <a:prstGeom prst="rect">
            <a:avLst/>
          </a:prstGeom>
        </p:spPr>
        <p:txBody>
          <a:bodyPr/>
          <a:lstStyle/>
          <a:p>
            <a:fld id="{5B1E30A7-CDA4-4472-8EA4-8DD7894E1BFD}" type="datetimeFigureOut">
              <a:rPr lang="en-GB" smtClean="0"/>
              <a:t>23/12/2025</a:t>
            </a:fld>
            <a:endParaRPr lang="en-GB"/>
          </a:p>
        </p:txBody>
      </p:sp>
      <p:sp>
        <p:nvSpPr>
          <p:cNvPr id="6" name="Footer Placeholder 5"/>
          <p:cNvSpPr>
            <a:spLocks noGrp="1"/>
          </p:cNvSpPr>
          <p:nvPr>
            <p:ph type="ftr" sz="quarter" idx="11"/>
          </p:nvPr>
        </p:nvSpPr>
        <p:spPr>
          <a:xfrm>
            <a:off x="3786188" y="6356351"/>
            <a:ext cx="3857625"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072438" y="6356351"/>
            <a:ext cx="2571750" cy="365125"/>
          </a:xfrm>
          <a:prstGeom prst="rect">
            <a:avLst/>
          </a:prstGeom>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1739117071"/>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85813" y="365126"/>
            <a:ext cx="9858375"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785813" y="1825625"/>
            <a:ext cx="9858375"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5813" y="6356351"/>
            <a:ext cx="2571750" cy="365125"/>
          </a:xfrm>
          <a:prstGeom prst="rect">
            <a:avLst/>
          </a:prstGeom>
        </p:spPr>
        <p:txBody>
          <a:bodyPr/>
          <a:lstStyle/>
          <a:p>
            <a:fld id="{5B1E30A7-CDA4-4472-8EA4-8DD7894E1BFD}" type="datetimeFigureOut">
              <a:rPr lang="en-GB" smtClean="0"/>
              <a:t>23/12/2025</a:t>
            </a:fld>
            <a:endParaRPr lang="en-GB"/>
          </a:p>
        </p:txBody>
      </p:sp>
      <p:sp>
        <p:nvSpPr>
          <p:cNvPr id="5" name="Footer Placeholder 4"/>
          <p:cNvSpPr>
            <a:spLocks noGrp="1"/>
          </p:cNvSpPr>
          <p:nvPr>
            <p:ph type="ftr" sz="quarter" idx="11"/>
          </p:nvPr>
        </p:nvSpPr>
        <p:spPr>
          <a:xfrm>
            <a:off x="3786188" y="6356351"/>
            <a:ext cx="3857625"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072438" y="6356351"/>
            <a:ext cx="2571750" cy="365125"/>
          </a:xfrm>
          <a:prstGeom prst="rect">
            <a:avLst/>
          </a:prstGeom>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3329495548"/>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179594" y="365125"/>
            <a:ext cx="2464594"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85813" y="365125"/>
            <a:ext cx="7250906"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5813" y="6356351"/>
            <a:ext cx="2571750" cy="365125"/>
          </a:xfrm>
          <a:prstGeom prst="rect">
            <a:avLst/>
          </a:prstGeom>
        </p:spPr>
        <p:txBody>
          <a:bodyPr/>
          <a:lstStyle/>
          <a:p>
            <a:fld id="{5B1E30A7-CDA4-4472-8EA4-8DD7894E1BFD}" type="datetimeFigureOut">
              <a:rPr lang="en-GB" smtClean="0"/>
              <a:t>23/12/2025</a:t>
            </a:fld>
            <a:endParaRPr lang="en-GB"/>
          </a:p>
        </p:txBody>
      </p:sp>
      <p:sp>
        <p:nvSpPr>
          <p:cNvPr id="5" name="Footer Placeholder 4"/>
          <p:cNvSpPr>
            <a:spLocks noGrp="1"/>
          </p:cNvSpPr>
          <p:nvPr>
            <p:ph type="ftr" sz="quarter" idx="11"/>
          </p:nvPr>
        </p:nvSpPr>
        <p:spPr>
          <a:xfrm>
            <a:off x="3786188" y="6356351"/>
            <a:ext cx="3857625"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072438" y="6356351"/>
            <a:ext cx="2571750" cy="365125"/>
          </a:xfrm>
          <a:prstGeom prst="rect">
            <a:avLst/>
          </a:prstGeom>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1503657747"/>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102870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71501" y="1535113"/>
            <a:ext cx="5050235" cy="639762"/>
          </a:xfrm>
        </p:spPr>
        <p:txBody>
          <a:bodyPr anchor="b"/>
          <a:lstStyle>
            <a:lvl1pPr marL="0" indent="0">
              <a:buNone/>
              <a:defRPr sz="2256" b="1"/>
            </a:lvl1pPr>
            <a:lvl2pPr marL="429677" indent="0">
              <a:buNone/>
              <a:defRPr sz="1880" b="1"/>
            </a:lvl2pPr>
            <a:lvl3pPr marL="859353" indent="0">
              <a:buNone/>
              <a:defRPr sz="1692" b="1"/>
            </a:lvl3pPr>
            <a:lvl4pPr marL="1289030" indent="0">
              <a:buNone/>
              <a:defRPr sz="1504" b="1"/>
            </a:lvl4pPr>
            <a:lvl5pPr marL="1718706" indent="0">
              <a:buNone/>
              <a:defRPr sz="1504" b="1"/>
            </a:lvl5pPr>
            <a:lvl6pPr marL="2148383" indent="0">
              <a:buNone/>
              <a:defRPr sz="1504" b="1"/>
            </a:lvl6pPr>
            <a:lvl7pPr marL="2578059" indent="0">
              <a:buNone/>
              <a:defRPr sz="1504" b="1"/>
            </a:lvl7pPr>
            <a:lvl8pPr marL="3007736" indent="0">
              <a:buNone/>
              <a:defRPr sz="1504" b="1"/>
            </a:lvl8pPr>
            <a:lvl9pPr marL="3437412" indent="0">
              <a:buNone/>
              <a:defRPr sz="1504" b="1"/>
            </a:lvl9pPr>
          </a:lstStyle>
          <a:p>
            <a:pPr lvl="0"/>
            <a:r>
              <a:rPr lang="en-US"/>
              <a:t>Click to edit Master text styles</a:t>
            </a:r>
          </a:p>
        </p:txBody>
      </p:sp>
      <p:sp>
        <p:nvSpPr>
          <p:cNvPr id="4" name="Content Placeholder 3"/>
          <p:cNvSpPr>
            <a:spLocks noGrp="1"/>
          </p:cNvSpPr>
          <p:nvPr>
            <p:ph sz="half" idx="2"/>
          </p:nvPr>
        </p:nvSpPr>
        <p:spPr>
          <a:xfrm>
            <a:off x="571501" y="2174875"/>
            <a:ext cx="5050235" cy="3951288"/>
          </a:xfrm>
        </p:spPr>
        <p:txBody>
          <a:bodyPr/>
          <a:lstStyle>
            <a:lvl1pPr>
              <a:defRPr sz="2256"/>
            </a:lvl1pPr>
            <a:lvl2pPr>
              <a:defRPr sz="1880"/>
            </a:lvl2pPr>
            <a:lvl3pPr>
              <a:defRPr sz="1692"/>
            </a:lvl3pPr>
            <a:lvl4pPr>
              <a:defRPr sz="1504"/>
            </a:lvl4pPr>
            <a:lvl5pPr>
              <a:defRPr sz="1504"/>
            </a:lvl5pPr>
            <a:lvl6pPr>
              <a:defRPr sz="1504"/>
            </a:lvl6pPr>
            <a:lvl7pPr>
              <a:defRPr sz="1504"/>
            </a:lvl7pPr>
            <a:lvl8pPr>
              <a:defRPr sz="1504"/>
            </a:lvl8pPr>
            <a:lvl9pPr>
              <a:defRPr sz="15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06283" y="1535113"/>
            <a:ext cx="5052218" cy="639762"/>
          </a:xfrm>
        </p:spPr>
        <p:txBody>
          <a:bodyPr anchor="b"/>
          <a:lstStyle>
            <a:lvl1pPr marL="0" indent="0">
              <a:buNone/>
              <a:defRPr sz="2256" b="1"/>
            </a:lvl1pPr>
            <a:lvl2pPr marL="429677" indent="0">
              <a:buNone/>
              <a:defRPr sz="1880" b="1"/>
            </a:lvl2pPr>
            <a:lvl3pPr marL="859353" indent="0">
              <a:buNone/>
              <a:defRPr sz="1692" b="1"/>
            </a:lvl3pPr>
            <a:lvl4pPr marL="1289030" indent="0">
              <a:buNone/>
              <a:defRPr sz="1504" b="1"/>
            </a:lvl4pPr>
            <a:lvl5pPr marL="1718706" indent="0">
              <a:buNone/>
              <a:defRPr sz="1504" b="1"/>
            </a:lvl5pPr>
            <a:lvl6pPr marL="2148383" indent="0">
              <a:buNone/>
              <a:defRPr sz="1504" b="1"/>
            </a:lvl6pPr>
            <a:lvl7pPr marL="2578059" indent="0">
              <a:buNone/>
              <a:defRPr sz="1504" b="1"/>
            </a:lvl7pPr>
            <a:lvl8pPr marL="3007736" indent="0">
              <a:buNone/>
              <a:defRPr sz="1504" b="1"/>
            </a:lvl8pPr>
            <a:lvl9pPr marL="3437412" indent="0">
              <a:buNone/>
              <a:defRPr sz="1504" b="1"/>
            </a:lvl9pPr>
          </a:lstStyle>
          <a:p>
            <a:pPr lvl="0"/>
            <a:r>
              <a:rPr lang="en-US"/>
              <a:t>Click to edit Master text styles</a:t>
            </a:r>
          </a:p>
        </p:txBody>
      </p:sp>
      <p:sp>
        <p:nvSpPr>
          <p:cNvPr id="6" name="Content Placeholder 5"/>
          <p:cNvSpPr>
            <a:spLocks noGrp="1"/>
          </p:cNvSpPr>
          <p:nvPr>
            <p:ph sz="quarter" idx="4"/>
          </p:nvPr>
        </p:nvSpPr>
        <p:spPr>
          <a:xfrm>
            <a:off x="5806283" y="2174875"/>
            <a:ext cx="5052218" cy="3951288"/>
          </a:xfrm>
        </p:spPr>
        <p:txBody>
          <a:bodyPr/>
          <a:lstStyle>
            <a:lvl1pPr>
              <a:defRPr sz="2256"/>
            </a:lvl1pPr>
            <a:lvl2pPr>
              <a:defRPr sz="1880"/>
            </a:lvl2pPr>
            <a:lvl3pPr>
              <a:defRPr sz="1692"/>
            </a:lvl3pPr>
            <a:lvl4pPr>
              <a:defRPr sz="1504"/>
            </a:lvl4pPr>
            <a:lvl5pPr>
              <a:defRPr sz="1504"/>
            </a:lvl5pPr>
            <a:lvl6pPr>
              <a:defRPr sz="1504"/>
            </a:lvl6pPr>
            <a:lvl7pPr>
              <a:defRPr sz="1504"/>
            </a:lvl7pPr>
            <a:lvl8pPr>
              <a:defRPr sz="1504"/>
            </a:lvl8pPr>
            <a:lvl9pPr>
              <a:defRPr sz="15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12/23/2025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155368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7970923" y="311468"/>
            <a:ext cx="259961"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14281" tIns="114281" rIns="114281" bIns="114281" anchor="ctr" anchorCtr="0">
            <a:noAutofit/>
          </a:bodyPr>
          <a:lstStyle/>
          <a:p>
            <a:pPr marL="0" lvl="0" indent="0" algn="l" rtl="0">
              <a:spcBef>
                <a:spcPts val="0"/>
              </a:spcBef>
              <a:spcAft>
                <a:spcPts val="0"/>
              </a:spcAft>
              <a:buNone/>
            </a:pPr>
            <a:endParaRPr sz="2250"/>
          </a:p>
        </p:txBody>
      </p:sp>
      <p:sp>
        <p:nvSpPr>
          <p:cNvPr id="985" name="Google Shape;985;p14"/>
          <p:cNvSpPr/>
          <p:nvPr/>
        </p:nvSpPr>
        <p:spPr>
          <a:xfrm>
            <a:off x="550236" y="6035235"/>
            <a:ext cx="259961"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14281" tIns="114281" rIns="114281" bIns="114281" anchor="ctr" anchorCtr="0">
            <a:noAutofit/>
          </a:bodyPr>
          <a:lstStyle/>
          <a:p>
            <a:pPr marL="0" lvl="0" indent="0" algn="l" rtl="0">
              <a:spcBef>
                <a:spcPts val="0"/>
              </a:spcBef>
              <a:spcAft>
                <a:spcPts val="0"/>
              </a:spcAft>
              <a:buNone/>
            </a:pPr>
            <a:endParaRPr sz="2250"/>
          </a:p>
        </p:txBody>
      </p:sp>
      <p:sp>
        <p:nvSpPr>
          <p:cNvPr id="986" name="Google Shape;986;p14"/>
          <p:cNvSpPr/>
          <p:nvPr/>
        </p:nvSpPr>
        <p:spPr>
          <a:xfrm>
            <a:off x="674251" y="311468"/>
            <a:ext cx="259961"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14281" tIns="114281" rIns="114281" bIns="114281" anchor="ctr" anchorCtr="0">
            <a:noAutofit/>
          </a:bodyPr>
          <a:lstStyle/>
          <a:p>
            <a:pPr marL="0" lvl="0" indent="0" algn="l" rtl="0">
              <a:spcBef>
                <a:spcPts val="0"/>
              </a:spcBef>
              <a:spcAft>
                <a:spcPts val="0"/>
              </a:spcAft>
              <a:buNone/>
            </a:pPr>
            <a:endParaRPr sz="2250"/>
          </a:p>
        </p:txBody>
      </p:sp>
      <p:sp>
        <p:nvSpPr>
          <p:cNvPr id="987" name="Google Shape;987;p14"/>
          <p:cNvSpPr/>
          <p:nvPr/>
        </p:nvSpPr>
        <p:spPr>
          <a:xfrm>
            <a:off x="10718157" y="6035235"/>
            <a:ext cx="259961"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14281" tIns="114281" rIns="114281" bIns="114281" anchor="ctr" anchorCtr="0">
            <a:noAutofit/>
          </a:bodyPr>
          <a:lstStyle/>
          <a:p>
            <a:pPr marL="0" lvl="0" indent="0" algn="l" rtl="0">
              <a:spcBef>
                <a:spcPts val="0"/>
              </a:spcBef>
              <a:spcAft>
                <a:spcPts val="0"/>
              </a:spcAft>
              <a:buNone/>
            </a:pPr>
            <a:endParaRPr sz="2250"/>
          </a:p>
        </p:txBody>
      </p:sp>
    </p:spTree>
    <p:extLst>
      <p:ext uri="{BB962C8B-B14F-4D97-AF65-F5344CB8AC3E}">
        <p14:creationId xmlns:p14="http://schemas.microsoft.com/office/powerpoint/2010/main" val="3326398634"/>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12/23/2025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428744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79267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2" y="273050"/>
            <a:ext cx="3760391" cy="1162050"/>
          </a:xfrm>
        </p:spPr>
        <p:txBody>
          <a:bodyPr anchor="b"/>
          <a:lstStyle>
            <a:lvl1pPr algn="l">
              <a:defRPr sz="1880" b="1"/>
            </a:lvl1pPr>
          </a:lstStyle>
          <a:p>
            <a:r>
              <a:rPr lang="en-US"/>
              <a:t>Click to edit Master title style</a:t>
            </a:r>
          </a:p>
        </p:txBody>
      </p:sp>
      <p:sp>
        <p:nvSpPr>
          <p:cNvPr id="3" name="Content Placeholder 2"/>
          <p:cNvSpPr>
            <a:spLocks noGrp="1"/>
          </p:cNvSpPr>
          <p:nvPr>
            <p:ph idx="1"/>
          </p:nvPr>
        </p:nvSpPr>
        <p:spPr>
          <a:xfrm>
            <a:off x="4468813" y="273052"/>
            <a:ext cx="6389687" cy="5853113"/>
          </a:xfrm>
        </p:spPr>
        <p:txBody>
          <a:bodyPr/>
          <a:lstStyle>
            <a:lvl1pPr>
              <a:defRPr sz="3007"/>
            </a:lvl1pPr>
            <a:lvl2pPr>
              <a:defRPr sz="2631"/>
            </a:lvl2pPr>
            <a:lvl3pPr>
              <a:defRPr sz="2256"/>
            </a:lvl3pPr>
            <a:lvl4pPr>
              <a:defRPr sz="1880"/>
            </a:lvl4pPr>
            <a:lvl5pPr>
              <a:defRPr sz="1880"/>
            </a:lvl5pPr>
            <a:lvl6pPr>
              <a:defRPr sz="1880"/>
            </a:lvl6pPr>
            <a:lvl7pPr>
              <a:defRPr sz="1880"/>
            </a:lvl7pPr>
            <a:lvl8pPr>
              <a:defRPr sz="1880"/>
            </a:lvl8pPr>
            <a:lvl9pPr>
              <a:defRPr sz="1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1502" y="1435102"/>
            <a:ext cx="3760391" cy="4691063"/>
          </a:xfrm>
        </p:spPr>
        <p:txBody>
          <a:bodyPr/>
          <a:lstStyle>
            <a:lvl1pPr marL="0" indent="0">
              <a:buNone/>
              <a:defRPr sz="1316"/>
            </a:lvl1pPr>
            <a:lvl2pPr marL="429677" indent="0">
              <a:buNone/>
              <a:defRPr sz="1128"/>
            </a:lvl2pPr>
            <a:lvl3pPr marL="859353" indent="0">
              <a:buNone/>
              <a:defRPr sz="940"/>
            </a:lvl3pPr>
            <a:lvl4pPr marL="1289030" indent="0">
              <a:buNone/>
              <a:defRPr sz="846"/>
            </a:lvl4pPr>
            <a:lvl5pPr marL="1718706" indent="0">
              <a:buNone/>
              <a:defRPr sz="846"/>
            </a:lvl5pPr>
            <a:lvl6pPr marL="2148383" indent="0">
              <a:buNone/>
              <a:defRPr sz="846"/>
            </a:lvl6pPr>
            <a:lvl7pPr marL="2578059" indent="0">
              <a:buNone/>
              <a:defRPr sz="846"/>
            </a:lvl7pPr>
            <a:lvl8pPr marL="3007736" indent="0">
              <a:buNone/>
              <a:defRPr sz="846"/>
            </a:lvl8pPr>
            <a:lvl9pPr marL="3437412" indent="0">
              <a:buNone/>
              <a:defRPr sz="846"/>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18782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40360" y="4800600"/>
            <a:ext cx="6858000" cy="566738"/>
          </a:xfrm>
        </p:spPr>
        <p:txBody>
          <a:bodyPr anchor="b"/>
          <a:lstStyle>
            <a:lvl1pPr algn="l">
              <a:defRPr sz="1880" b="1"/>
            </a:lvl1pPr>
          </a:lstStyle>
          <a:p>
            <a:r>
              <a:rPr lang="en-US"/>
              <a:t>Click to edit Master title style</a:t>
            </a:r>
          </a:p>
        </p:txBody>
      </p:sp>
      <p:sp>
        <p:nvSpPr>
          <p:cNvPr id="3" name="Picture Placeholder 2"/>
          <p:cNvSpPr>
            <a:spLocks noGrp="1"/>
          </p:cNvSpPr>
          <p:nvPr>
            <p:ph type="pic" idx="1"/>
          </p:nvPr>
        </p:nvSpPr>
        <p:spPr>
          <a:xfrm>
            <a:off x="2240360" y="612775"/>
            <a:ext cx="6858000" cy="4114800"/>
          </a:xfrm>
        </p:spPr>
        <p:txBody>
          <a:bodyPr/>
          <a:lstStyle>
            <a:lvl1pPr marL="0" indent="0">
              <a:buNone/>
              <a:defRPr sz="3007"/>
            </a:lvl1pPr>
            <a:lvl2pPr marL="429677" indent="0">
              <a:buNone/>
              <a:defRPr sz="2631"/>
            </a:lvl2pPr>
            <a:lvl3pPr marL="859353" indent="0">
              <a:buNone/>
              <a:defRPr sz="2256"/>
            </a:lvl3pPr>
            <a:lvl4pPr marL="1289030" indent="0">
              <a:buNone/>
              <a:defRPr sz="1880"/>
            </a:lvl4pPr>
            <a:lvl5pPr marL="1718706" indent="0">
              <a:buNone/>
              <a:defRPr sz="1880"/>
            </a:lvl5pPr>
            <a:lvl6pPr marL="2148383" indent="0">
              <a:buNone/>
              <a:defRPr sz="1880"/>
            </a:lvl6pPr>
            <a:lvl7pPr marL="2578059" indent="0">
              <a:buNone/>
              <a:defRPr sz="1880"/>
            </a:lvl7pPr>
            <a:lvl8pPr marL="3007736" indent="0">
              <a:buNone/>
              <a:defRPr sz="1880"/>
            </a:lvl8pPr>
            <a:lvl9pPr marL="3437412" indent="0">
              <a:buNone/>
              <a:defRPr sz="1880"/>
            </a:lvl9pPr>
          </a:lstStyle>
          <a:p>
            <a:endParaRPr lang="en-US"/>
          </a:p>
        </p:txBody>
      </p:sp>
      <p:sp>
        <p:nvSpPr>
          <p:cNvPr id="4" name="Text Placeholder 3"/>
          <p:cNvSpPr>
            <a:spLocks noGrp="1"/>
          </p:cNvSpPr>
          <p:nvPr>
            <p:ph type="body" sz="half" idx="2"/>
          </p:nvPr>
        </p:nvSpPr>
        <p:spPr>
          <a:xfrm>
            <a:off x="2240360" y="5367338"/>
            <a:ext cx="6858000" cy="804862"/>
          </a:xfrm>
        </p:spPr>
        <p:txBody>
          <a:bodyPr/>
          <a:lstStyle>
            <a:lvl1pPr marL="0" indent="0">
              <a:buNone/>
              <a:defRPr sz="1316"/>
            </a:lvl1pPr>
            <a:lvl2pPr marL="429677" indent="0">
              <a:buNone/>
              <a:defRPr sz="1128"/>
            </a:lvl2pPr>
            <a:lvl3pPr marL="859353" indent="0">
              <a:buNone/>
              <a:defRPr sz="940"/>
            </a:lvl3pPr>
            <a:lvl4pPr marL="1289030" indent="0">
              <a:buNone/>
              <a:defRPr sz="846"/>
            </a:lvl4pPr>
            <a:lvl5pPr marL="1718706" indent="0">
              <a:buNone/>
              <a:defRPr sz="846"/>
            </a:lvl5pPr>
            <a:lvl6pPr marL="2148383" indent="0">
              <a:buNone/>
              <a:defRPr sz="846"/>
            </a:lvl6pPr>
            <a:lvl7pPr marL="2578059" indent="0">
              <a:buNone/>
              <a:defRPr sz="846"/>
            </a:lvl7pPr>
            <a:lvl8pPr marL="3007736" indent="0">
              <a:buNone/>
              <a:defRPr sz="846"/>
            </a:lvl8pPr>
            <a:lvl9pPr marL="3437412" indent="0">
              <a:buNone/>
              <a:defRPr sz="846"/>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920611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7.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6.png"/><Relationship Id="rId2" Type="http://schemas.openxmlformats.org/officeDocument/2006/relationships/slideLayout" Target="../slideLayouts/slideLayout13.xml"/><Relationship Id="rId16"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image" Target="../media/image4.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7.png"/><Relationship Id="rId2" Type="http://schemas.openxmlformats.org/officeDocument/2006/relationships/slideLayout" Target="../slideLayouts/slideLayout27.xml"/><Relationship Id="rId16" Type="http://schemas.openxmlformats.org/officeDocument/2006/relationships/image" Target="../media/image6.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5.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1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500" y="274638"/>
            <a:ext cx="102870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71500" y="1600202"/>
            <a:ext cx="102870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71500" y="6356352"/>
            <a:ext cx="2667000" cy="365125"/>
          </a:xfrm>
          <a:prstGeom prst="rect">
            <a:avLst/>
          </a:prstGeom>
        </p:spPr>
        <p:txBody>
          <a:bodyPr vert="horz" lIns="91440" tIns="45720" rIns="91440" bIns="45720" rtlCol="0" anchor="ctr"/>
          <a:lstStyle>
            <a:lvl1pPr algn="l">
              <a:defRPr sz="1128">
                <a:solidFill>
                  <a:schemeClr val="tx1">
                    <a:tint val="75000"/>
                  </a:schemeClr>
                </a:solidFill>
              </a:defRPr>
            </a:lvl1pPr>
          </a:lstStyle>
          <a:p>
            <a:fld id="{D59D0918-B3BC-4D15-9AF8-385E8378AD06}" type="datetimeFigureOut">
              <a:rPr lang="en-US" smtClean="0"/>
              <a:t>12/23/2025</a:t>
            </a:fld>
            <a:endParaRPr lang="en-US"/>
          </a:p>
        </p:txBody>
      </p:sp>
      <p:sp>
        <p:nvSpPr>
          <p:cNvPr id="5" name="Footer Placeholder 4"/>
          <p:cNvSpPr>
            <a:spLocks noGrp="1"/>
          </p:cNvSpPr>
          <p:nvPr>
            <p:ph type="ftr" sz="quarter" idx="3"/>
          </p:nvPr>
        </p:nvSpPr>
        <p:spPr>
          <a:xfrm>
            <a:off x="3905251" y="6356352"/>
            <a:ext cx="3619500" cy="365125"/>
          </a:xfrm>
          <a:prstGeom prst="rect">
            <a:avLst/>
          </a:prstGeom>
        </p:spPr>
        <p:txBody>
          <a:bodyPr vert="horz" lIns="91440" tIns="45720" rIns="91440" bIns="45720" rtlCol="0" anchor="ctr"/>
          <a:lstStyle>
            <a:lvl1pPr algn="ctr">
              <a:defRPr sz="1128">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191500" y="6356352"/>
            <a:ext cx="2667000" cy="365125"/>
          </a:xfrm>
          <a:prstGeom prst="rect">
            <a:avLst/>
          </a:prstGeom>
        </p:spPr>
        <p:txBody>
          <a:bodyPr vert="horz" lIns="91440" tIns="45720" rIns="91440" bIns="45720" rtlCol="0" anchor="ctr"/>
          <a:lstStyle>
            <a:lvl1pPr algn="r">
              <a:defRPr sz="1128">
                <a:solidFill>
                  <a:schemeClr val="tx1">
                    <a:tint val="75000"/>
                  </a:schemeClr>
                </a:solidFill>
              </a:defRPr>
            </a:lvl1pPr>
          </a:lstStyle>
          <a:p>
            <a:fld id="{AE638271-59F9-4398-B3B9-61938CFED463}" type="slidenum">
              <a:rPr lang="en-US" smtClean="0"/>
              <a:t>‹#›</a:t>
            </a:fld>
            <a:endParaRPr lang="en-US"/>
          </a:p>
        </p:txBody>
      </p:sp>
      <p:pic>
        <p:nvPicPr>
          <p:cNvPr id="7" name="图片 6">
            <a:extLst>
              <a:ext uri="{FF2B5EF4-FFF2-40B4-BE49-F238E27FC236}">
                <a16:creationId xmlns:a16="http://schemas.microsoft.com/office/drawing/2014/main" xmlns="" id="{3ED05C7A-F050-42B0-487F-306BBBD2C05C}"/>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8992" t="2" r="3782" b="24358"/>
          <a:stretch/>
        </p:blipFill>
        <p:spPr>
          <a:xfrm>
            <a:off x="0" y="0"/>
            <a:ext cx="11430000" cy="6858000"/>
          </a:xfrm>
          <a:prstGeom prst="rect">
            <a:avLst/>
          </a:prstGeom>
        </p:spPr>
      </p:pic>
      <p:pic>
        <p:nvPicPr>
          <p:cNvPr id="8" name="图片 7">
            <a:extLst>
              <a:ext uri="{FF2B5EF4-FFF2-40B4-BE49-F238E27FC236}">
                <a16:creationId xmlns:a16="http://schemas.microsoft.com/office/drawing/2014/main" xmlns="" id="{90B55DC5-794B-052A-000C-A0990A7D1956}"/>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b="58744"/>
          <a:stretch/>
        </p:blipFill>
        <p:spPr>
          <a:xfrm>
            <a:off x="0" y="0"/>
            <a:ext cx="12192000" cy="2514600"/>
          </a:xfrm>
          <a:prstGeom prst="rect">
            <a:avLst/>
          </a:prstGeom>
        </p:spPr>
      </p:pic>
      <p:pic>
        <p:nvPicPr>
          <p:cNvPr id="9" name="图片 8">
            <a:extLst>
              <a:ext uri="{FF2B5EF4-FFF2-40B4-BE49-F238E27FC236}">
                <a16:creationId xmlns:a16="http://schemas.microsoft.com/office/drawing/2014/main" xmlns="" id="{4D2510F5-D34B-B442-7C74-4A787DEFED1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grpSp>
        <p:nvGrpSpPr>
          <p:cNvPr id="10" name="Group 9">
            <a:extLst>
              <a:ext uri="{FF2B5EF4-FFF2-40B4-BE49-F238E27FC236}">
                <a16:creationId xmlns:a16="http://schemas.microsoft.com/office/drawing/2014/main" xmlns="" id="{0939BA22-E715-496C-4CB9-00574636D1B7}"/>
              </a:ext>
            </a:extLst>
          </p:cNvPr>
          <p:cNvGrpSpPr/>
          <p:nvPr userDrawn="1"/>
        </p:nvGrpSpPr>
        <p:grpSpPr>
          <a:xfrm>
            <a:off x="228600" y="228600"/>
            <a:ext cx="10820400" cy="6324600"/>
            <a:chOff x="497840" y="548640"/>
            <a:chExt cx="7970520" cy="5100320"/>
          </a:xfrm>
        </p:grpSpPr>
        <p:sp>
          <p:nvSpPr>
            <p:cNvPr id="11" name="Rounded Rectangle 9">
              <a:extLst>
                <a:ext uri="{FF2B5EF4-FFF2-40B4-BE49-F238E27FC236}">
                  <a16:creationId xmlns:a16="http://schemas.microsoft.com/office/drawing/2014/main" xmlns="" id="{7C2000E4-B3B2-804C-0F27-2292A0A9FF84}"/>
                </a:ext>
              </a:extLst>
            </p:cNvPr>
            <p:cNvSpPr/>
            <p:nvPr/>
          </p:nvSpPr>
          <p:spPr>
            <a:xfrm>
              <a:off x="497840" y="548640"/>
              <a:ext cx="7833360" cy="4856480"/>
            </a:xfrm>
            <a:prstGeom prst="roundRect">
              <a:avLst>
                <a:gd name="adj" fmla="val 4952"/>
              </a:avLst>
            </a:prstGeom>
            <a:solidFill>
              <a:schemeClr val="accent4">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23">
              <a:extLst>
                <a:ext uri="{FF2B5EF4-FFF2-40B4-BE49-F238E27FC236}">
                  <a16:creationId xmlns:a16="http://schemas.microsoft.com/office/drawing/2014/main" xmlns="" id="{DBB3344A-2636-7114-4415-2436E30EF85D}"/>
                </a:ext>
              </a:extLst>
            </p:cNvPr>
            <p:cNvSpPr/>
            <p:nvPr/>
          </p:nvSpPr>
          <p:spPr>
            <a:xfrm>
              <a:off x="635000" y="792480"/>
              <a:ext cx="7696200" cy="4856480"/>
            </a:xfrm>
            <a:prstGeom prst="roundRect">
              <a:avLst>
                <a:gd name="adj" fmla="val 4952"/>
              </a:avLst>
            </a:prstGeom>
            <a:solidFill>
              <a:schemeClr val="accent4">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24">
              <a:extLst>
                <a:ext uri="{FF2B5EF4-FFF2-40B4-BE49-F238E27FC236}">
                  <a16:creationId xmlns:a16="http://schemas.microsoft.com/office/drawing/2014/main" xmlns="" id="{132727E2-482B-0AAA-4421-9FCAB34B15BB}"/>
                </a:ext>
              </a:extLst>
            </p:cNvPr>
            <p:cNvSpPr/>
            <p:nvPr/>
          </p:nvSpPr>
          <p:spPr>
            <a:xfrm>
              <a:off x="635000" y="548640"/>
              <a:ext cx="7833360" cy="4856480"/>
            </a:xfrm>
            <a:prstGeom prst="roundRect">
              <a:avLst>
                <a:gd name="adj" fmla="val 4952"/>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descr="A round pink circle with white text and a black background&#10;&#10;AI-generated content may be incorrect.">
            <a:extLst>
              <a:ext uri="{FF2B5EF4-FFF2-40B4-BE49-F238E27FC236}">
                <a16:creationId xmlns:a16="http://schemas.microsoft.com/office/drawing/2014/main" xmlns="" id="{64E0C651-9DEF-B399-3D71-A1F33F7D938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2725400" y="5484854"/>
            <a:ext cx="1390352" cy="1390352"/>
          </a:xfrm>
          <a:prstGeom prst="rect">
            <a:avLst/>
          </a:prstGeom>
        </p:spPr>
      </p:pic>
    </p:spTree>
    <p:extLst>
      <p:ext uri="{BB962C8B-B14F-4D97-AF65-F5344CB8AC3E}">
        <p14:creationId xmlns:p14="http://schemas.microsoft.com/office/powerpoint/2010/main" val="328077300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859353" rtl="0" eaLnBrk="1" latinLnBrk="0" hangingPunct="1">
        <a:spcBef>
          <a:spcPct val="0"/>
        </a:spcBef>
        <a:buNone/>
        <a:defRPr sz="4135" kern="1200">
          <a:solidFill>
            <a:schemeClr val="tx1"/>
          </a:solidFill>
          <a:latin typeface="+mj-lt"/>
          <a:ea typeface="+mj-ea"/>
          <a:cs typeface="+mj-cs"/>
        </a:defRPr>
      </a:lvl1pPr>
    </p:titleStyle>
    <p:bodyStyle>
      <a:lvl1pPr marL="322257" indent="-322257" algn="l" defTabSz="859353" rtl="0" eaLnBrk="1" latinLnBrk="0" hangingPunct="1">
        <a:spcBef>
          <a:spcPct val="20000"/>
        </a:spcBef>
        <a:buFont typeface="Arial" pitchFamily="34" charset="0"/>
        <a:buChar char="•"/>
        <a:defRPr sz="3007" kern="1200">
          <a:solidFill>
            <a:schemeClr val="tx1"/>
          </a:solidFill>
          <a:latin typeface="+mn-lt"/>
          <a:ea typeface="+mn-ea"/>
          <a:cs typeface="+mn-cs"/>
        </a:defRPr>
      </a:lvl1pPr>
      <a:lvl2pPr marL="698224" indent="-268548" algn="l" defTabSz="859353" rtl="0" eaLnBrk="1" latinLnBrk="0" hangingPunct="1">
        <a:spcBef>
          <a:spcPct val="20000"/>
        </a:spcBef>
        <a:buFont typeface="Arial" pitchFamily="34" charset="0"/>
        <a:buChar char="–"/>
        <a:defRPr sz="2631" kern="1200">
          <a:solidFill>
            <a:schemeClr val="tx1"/>
          </a:solidFill>
          <a:latin typeface="+mn-lt"/>
          <a:ea typeface="+mn-ea"/>
          <a:cs typeface="+mn-cs"/>
        </a:defRPr>
      </a:lvl2pPr>
      <a:lvl3pPr marL="1074191" indent="-214838" algn="l" defTabSz="859353" rtl="0" eaLnBrk="1" latinLnBrk="0" hangingPunct="1">
        <a:spcBef>
          <a:spcPct val="20000"/>
        </a:spcBef>
        <a:buFont typeface="Arial" pitchFamily="34" charset="0"/>
        <a:buChar char="•"/>
        <a:defRPr sz="2256" kern="1200">
          <a:solidFill>
            <a:schemeClr val="tx1"/>
          </a:solidFill>
          <a:latin typeface="+mn-lt"/>
          <a:ea typeface="+mn-ea"/>
          <a:cs typeface="+mn-cs"/>
        </a:defRPr>
      </a:lvl3pPr>
      <a:lvl4pPr marL="1503868" indent="-214838" algn="l" defTabSz="859353" rtl="0" eaLnBrk="1" latinLnBrk="0" hangingPunct="1">
        <a:spcBef>
          <a:spcPct val="20000"/>
        </a:spcBef>
        <a:buFont typeface="Arial" pitchFamily="34" charset="0"/>
        <a:buChar char="–"/>
        <a:defRPr sz="1880" kern="1200">
          <a:solidFill>
            <a:schemeClr val="tx1"/>
          </a:solidFill>
          <a:latin typeface="+mn-lt"/>
          <a:ea typeface="+mn-ea"/>
          <a:cs typeface="+mn-cs"/>
        </a:defRPr>
      </a:lvl4pPr>
      <a:lvl5pPr marL="1933545" indent="-214838" algn="l" defTabSz="859353" rtl="0" eaLnBrk="1" latinLnBrk="0" hangingPunct="1">
        <a:spcBef>
          <a:spcPct val="20000"/>
        </a:spcBef>
        <a:buFont typeface="Arial" pitchFamily="34" charset="0"/>
        <a:buChar char="»"/>
        <a:defRPr sz="1880" kern="1200">
          <a:solidFill>
            <a:schemeClr val="tx1"/>
          </a:solidFill>
          <a:latin typeface="+mn-lt"/>
          <a:ea typeface="+mn-ea"/>
          <a:cs typeface="+mn-cs"/>
        </a:defRPr>
      </a:lvl5pPr>
      <a:lvl6pPr marL="2363221" indent="-214838" algn="l" defTabSz="859353" rtl="0" eaLnBrk="1" latinLnBrk="0" hangingPunct="1">
        <a:spcBef>
          <a:spcPct val="20000"/>
        </a:spcBef>
        <a:buFont typeface="Arial" pitchFamily="34" charset="0"/>
        <a:buChar char="•"/>
        <a:defRPr sz="1880" kern="1200">
          <a:solidFill>
            <a:schemeClr val="tx1"/>
          </a:solidFill>
          <a:latin typeface="+mn-lt"/>
          <a:ea typeface="+mn-ea"/>
          <a:cs typeface="+mn-cs"/>
        </a:defRPr>
      </a:lvl6pPr>
      <a:lvl7pPr marL="2792898" indent="-214838" algn="l" defTabSz="859353" rtl="0" eaLnBrk="1" latinLnBrk="0" hangingPunct="1">
        <a:spcBef>
          <a:spcPct val="20000"/>
        </a:spcBef>
        <a:buFont typeface="Arial" pitchFamily="34" charset="0"/>
        <a:buChar char="•"/>
        <a:defRPr sz="1880" kern="1200">
          <a:solidFill>
            <a:schemeClr val="tx1"/>
          </a:solidFill>
          <a:latin typeface="+mn-lt"/>
          <a:ea typeface="+mn-ea"/>
          <a:cs typeface="+mn-cs"/>
        </a:defRPr>
      </a:lvl7pPr>
      <a:lvl8pPr marL="3222574" indent="-214838" algn="l" defTabSz="859353" rtl="0" eaLnBrk="1" latinLnBrk="0" hangingPunct="1">
        <a:spcBef>
          <a:spcPct val="20000"/>
        </a:spcBef>
        <a:buFont typeface="Arial" pitchFamily="34" charset="0"/>
        <a:buChar char="•"/>
        <a:defRPr sz="1880" kern="1200">
          <a:solidFill>
            <a:schemeClr val="tx1"/>
          </a:solidFill>
          <a:latin typeface="+mn-lt"/>
          <a:ea typeface="+mn-ea"/>
          <a:cs typeface="+mn-cs"/>
        </a:defRPr>
      </a:lvl8pPr>
      <a:lvl9pPr marL="3652251" indent="-214838" algn="l" defTabSz="859353" rtl="0" eaLnBrk="1" latinLnBrk="0" hangingPunct="1">
        <a:spcBef>
          <a:spcPct val="20000"/>
        </a:spcBef>
        <a:buFont typeface="Arial" pitchFamily="34" charset="0"/>
        <a:buChar char="•"/>
        <a:defRPr sz="1880" kern="1200">
          <a:solidFill>
            <a:schemeClr val="tx1"/>
          </a:solidFill>
          <a:latin typeface="+mn-lt"/>
          <a:ea typeface="+mn-ea"/>
          <a:cs typeface="+mn-cs"/>
        </a:defRPr>
      </a:lvl9pPr>
    </p:bodyStyle>
    <p:otherStyle>
      <a:defPPr>
        <a:defRPr lang="en-US"/>
      </a:defPPr>
      <a:lvl1pPr marL="0" algn="l" defTabSz="859353" rtl="0" eaLnBrk="1" latinLnBrk="0" hangingPunct="1">
        <a:defRPr sz="1692" kern="1200">
          <a:solidFill>
            <a:schemeClr val="tx1"/>
          </a:solidFill>
          <a:latin typeface="+mn-lt"/>
          <a:ea typeface="+mn-ea"/>
          <a:cs typeface="+mn-cs"/>
        </a:defRPr>
      </a:lvl1pPr>
      <a:lvl2pPr marL="429677" algn="l" defTabSz="859353" rtl="0" eaLnBrk="1" latinLnBrk="0" hangingPunct="1">
        <a:defRPr sz="1692" kern="1200">
          <a:solidFill>
            <a:schemeClr val="tx1"/>
          </a:solidFill>
          <a:latin typeface="+mn-lt"/>
          <a:ea typeface="+mn-ea"/>
          <a:cs typeface="+mn-cs"/>
        </a:defRPr>
      </a:lvl2pPr>
      <a:lvl3pPr marL="859353" algn="l" defTabSz="859353" rtl="0" eaLnBrk="1" latinLnBrk="0" hangingPunct="1">
        <a:defRPr sz="1692" kern="1200">
          <a:solidFill>
            <a:schemeClr val="tx1"/>
          </a:solidFill>
          <a:latin typeface="+mn-lt"/>
          <a:ea typeface="+mn-ea"/>
          <a:cs typeface="+mn-cs"/>
        </a:defRPr>
      </a:lvl3pPr>
      <a:lvl4pPr marL="1289030" algn="l" defTabSz="859353" rtl="0" eaLnBrk="1" latinLnBrk="0" hangingPunct="1">
        <a:defRPr sz="1692" kern="1200">
          <a:solidFill>
            <a:schemeClr val="tx1"/>
          </a:solidFill>
          <a:latin typeface="+mn-lt"/>
          <a:ea typeface="+mn-ea"/>
          <a:cs typeface="+mn-cs"/>
        </a:defRPr>
      </a:lvl4pPr>
      <a:lvl5pPr marL="1718706" algn="l" defTabSz="859353" rtl="0" eaLnBrk="1" latinLnBrk="0" hangingPunct="1">
        <a:defRPr sz="1692" kern="1200">
          <a:solidFill>
            <a:schemeClr val="tx1"/>
          </a:solidFill>
          <a:latin typeface="+mn-lt"/>
          <a:ea typeface="+mn-ea"/>
          <a:cs typeface="+mn-cs"/>
        </a:defRPr>
      </a:lvl5pPr>
      <a:lvl6pPr marL="2148383" algn="l" defTabSz="859353" rtl="0" eaLnBrk="1" latinLnBrk="0" hangingPunct="1">
        <a:defRPr sz="1692" kern="1200">
          <a:solidFill>
            <a:schemeClr val="tx1"/>
          </a:solidFill>
          <a:latin typeface="+mn-lt"/>
          <a:ea typeface="+mn-ea"/>
          <a:cs typeface="+mn-cs"/>
        </a:defRPr>
      </a:lvl6pPr>
      <a:lvl7pPr marL="2578059" algn="l" defTabSz="859353" rtl="0" eaLnBrk="1" latinLnBrk="0" hangingPunct="1">
        <a:defRPr sz="1692" kern="1200">
          <a:solidFill>
            <a:schemeClr val="tx1"/>
          </a:solidFill>
          <a:latin typeface="+mn-lt"/>
          <a:ea typeface="+mn-ea"/>
          <a:cs typeface="+mn-cs"/>
        </a:defRPr>
      </a:lvl7pPr>
      <a:lvl8pPr marL="3007736" algn="l" defTabSz="859353" rtl="0" eaLnBrk="1" latinLnBrk="0" hangingPunct="1">
        <a:defRPr sz="1692" kern="1200">
          <a:solidFill>
            <a:schemeClr val="tx1"/>
          </a:solidFill>
          <a:latin typeface="+mn-lt"/>
          <a:ea typeface="+mn-ea"/>
          <a:cs typeface="+mn-cs"/>
        </a:defRPr>
      </a:lvl8pPr>
      <a:lvl9pPr marL="3437412" algn="l" defTabSz="859353" rtl="0" eaLnBrk="1" latinLnBrk="0" hangingPunct="1">
        <a:defRPr sz="169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38D08985-943A-43E6-3163-79272012CC09}"/>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l="28992" t="2" r="3782" b="24358"/>
          <a:stretch/>
        </p:blipFill>
        <p:spPr>
          <a:xfrm>
            <a:off x="0" y="0"/>
            <a:ext cx="11430000" cy="6858000"/>
          </a:xfrm>
          <a:prstGeom prst="rect">
            <a:avLst/>
          </a:prstGeom>
        </p:spPr>
      </p:pic>
      <p:pic>
        <p:nvPicPr>
          <p:cNvPr id="8" name="图片 7">
            <a:extLst>
              <a:ext uri="{FF2B5EF4-FFF2-40B4-BE49-F238E27FC236}">
                <a16:creationId xmlns:a16="http://schemas.microsoft.com/office/drawing/2014/main" xmlns="" id="{B4AB7A7C-6134-5505-00AD-72FD8519DE6F}"/>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b="58744"/>
          <a:stretch/>
        </p:blipFill>
        <p:spPr>
          <a:xfrm>
            <a:off x="0" y="0"/>
            <a:ext cx="11430000" cy="2514600"/>
          </a:xfrm>
          <a:prstGeom prst="rect">
            <a:avLst/>
          </a:prstGeom>
        </p:spPr>
      </p:pic>
      <p:pic>
        <p:nvPicPr>
          <p:cNvPr id="9" name="图片 8">
            <a:extLst>
              <a:ext uri="{FF2B5EF4-FFF2-40B4-BE49-F238E27FC236}">
                <a16:creationId xmlns:a16="http://schemas.microsoft.com/office/drawing/2014/main" xmlns="" id="{9C9FC7FD-4CB9-7E77-5402-DF076181C486}"/>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0" y="6178468"/>
            <a:ext cx="11430000" cy="679532"/>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xmlns="" id="{113A4257-1A73-79FA-A06A-2DB068E58FC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676400" y="22123"/>
            <a:ext cx="1390352" cy="1390352"/>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xmlns="" id="{BC498557-8C18-86AC-E42C-C8B5C7CCC0F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1506200" y="5334000"/>
            <a:ext cx="1390352" cy="1390352"/>
          </a:xfrm>
          <a:prstGeom prst="rect">
            <a:avLst/>
          </a:prstGeom>
        </p:spPr>
      </p:pic>
    </p:spTree>
    <p:extLst>
      <p:ext uri="{BB962C8B-B14F-4D97-AF65-F5344CB8AC3E}">
        <p14:creationId xmlns:p14="http://schemas.microsoft.com/office/powerpoint/2010/main" val="199903316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837" r:id="rId14"/>
  </p:sldLayoutIdLst>
  <p:txStyles>
    <p:titleStyle>
      <a:lvl1pPr algn="l" defTabSz="857250" rtl="0" eaLnBrk="1" latinLnBrk="0" hangingPunct="1">
        <a:lnSpc>
          <a:spcPct val="90000"/>
        </a:lnSpc>
        <a:spcBef>
          <a:spcPct val="0"/>
        </a:spcBef>
        <a:buNone/>
        <a:defRPr sz="4125" kern="1200">
          <a:solidFill>
            <a:schemeClr val="tx1"/>
          </a:solidFill>
          <a:latin typeface="+mj-lt"/>
          <a:ea typeface="+mj-ea"/>
          <a:cs typeface="+mj-cs"/>
        </a:defRPr>
      </a:lvl1pPr>
    </p:titleStyle>
    <p:bodyStyle>
      <a:lvl1pPr marL="214313" indent="-214313" algn="l" defTabSz="857250" rtl="0" eaLnBrk="1" latinLnBrk="0" hangingPunct="1">
        <a:lnSpc>
          <a:spcPct val="90000"/>
        </a:lnSpc>
        <a:spcBef>
          <a:spcPts val="938"/>
        </a:spcBef>
        <a:buFont typeface="Arial" panose="020B0604020202020204" pitchFamily="34" charset="0"/>
        <a:buChar char="•"/>
        <a:defRPr sz="2625" kern="1200">
          <a:solidFill>
            <a:schemeClr val="tx1"/>
          </a:solidFill>
          <a:latin typeface="+mn-lt"/>
          <a:ea typeface="+mn-ea"/>
          <a:cs typeface="+mn-cs"/>
        </a:defRPr>
      </a:lvl1pPr>
      <a:lvl2pPr marL="642938" indent="-214313" algn="l" defTabSz="857250" rtl="0" eaLnBrk="1" latinLnBrk="0" hangingPunct="1">
        <a:lnSpc>
          <a:spcPct val="90000"/>
        </a:lnSpc>
        <a:spcBef>
          <a:spcPts val="469"/>
        </a:spcBef>
        <a:buFont typeface="Arial" panose="020B0604020202020204" pitchFamily="34" charset="0"/>
        <a:buChar char="•"/>
        <a:defRPr sz="2250" kern="1200">
          <a:solidFill>
            <a:schemeClr val="tx1"/>
          </a:solidFill>
          <a:latin typeface="+mn-lt"/>
          <a:ea typeface="+mn-ea"/>
          <a:cs typeface="+mn-cs"/>
        </a:defRPr>
      </a:lvl2pPr>
      <a:lvl3pPr marL="1071563" indent="-214313" algn="l" defTabSz="857250" rtl="0" eaLnBrk="1" latinLnBrk="0" hangingPunct="1">
        <a:lnSpc>
          <a:spcPct val="90000"/>
        </a:lnSpc>
        <a:spcBef>
          <a:spcPts val="469"/>
        </a:spcBef>
        <a:buFont typeface="Arial" panose="020B0604020202020204" pitchFamily="34" charset="0"/>
        <a:buChar char="•"/>
        <a:defRPr sz="1875" kern="1200">
          <a:solidFill>
            <a:schemeClr val="tx1"/>
          </a:solidFill>
          <a:latin typeface="+mn-lt"/>
          <a:ea typeface="+mn-ea"/>
          <a:cs typeface="+mn-cs"/>
        </a:defRPr>
      </a:lvl3pPr>
      <a:lvl4pPr marL="15001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4pPr>
      <a:lvl5pPr marL="19288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5pPr>
      <a:lvl6pPr marL="235743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6pPr>
      <a:lvl7pPr marL="278606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7pPr>
      <a:lvl8pPr marL="32146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8pPr>
      <a:lvl9pPr marL="36433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9pPr>
    </p:bodyStyle>
    <p:otherStyle>
      <a:defPPr>
        <a:defRPr lang="zh-CN"/>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38D08985-943A-43E6-3163-79272012CC09}"/>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l="28992" t="2" r="3782" b="24358"/>
          <a:stretch/>
        </p:blipFill>
        <p:spPr>
          <a:xfrm>
            <a:off x="0" y="0"/>
            <a:ext cx="11430000" cy="6858000"/>
          </a:xfrm>
          <a:prstGeom prst="rect">
            <a:avLst/>
          </a:prstGeom>
        </p:spPr>
      </p:pic>
      <p:pic>
        <p:nvPicPr>
          <p:cNvPr id="8" name="图片 7">
            <a:extLst>
              <a:ext uri="{FF2B5EF4-FFF2-40B4-BE49-F238E27FC236}">
                <a16:creationId xmlns:a16="http://schemas.microsoft.com/office/drawing/2014/main" xmlns="" id="{B4AB7A7C-6134-5505-00AD-72FD8519DE6F}"/>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b="58744"/>
          <a:stretch/>
        </p:blipFill>
        <p:spPr>
          <a:xfrm>
            <a:off x="0" y="0"/>
            <a:ext cx="11430000" cy="2514600"/>
          </a:xfrm>
          <a:prstGeom prst="rect">
            <a:avLst/>
          </a:prstGeom>
        </p:spPr>
      </p:pic>
      <p:pic>
        <p:nvPicPr>
          <p:cNvPr id="9" name="图片 8">
            <a:extLst>
              <a:ext uri="{FF2B5EF4-FFF2-40B4-BE49-F238E27FC236}">
                <a16:creationId xmlns:a16="http://schemas.microsoft.com/office/drawing/2014/main" xmlns="" id="{9C9FC7FD-4CB9-7E77-5402-DF076181C486}"/>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0" y="6178468"/>
            <a:ext cx="11430000" cy="679532"/>
          </a:xfrm>
          <a:prstGeom prst="rect">
            <a:avLst/>
          </a:prstGeom>
        </p:spPr>
      </p:pic>
    </p:spTree>
    <p:extLst>
      <p:ext uri="{BB962C8B-B14F-4D97-AF65-F5344CB8AC3E}">
        <p14:creationId xmlns:p14="http://schemas.microsoft.com/office/powerpoint/2010/main" val="203537017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Lst>
  <p:txStyles>
    <p:titleStyle>
      <a:lvl1pPr algn="l" defTabSz="857250" rtl="0" eaLnBrk="1" latinLnBrk="0" hangingPunct="1">
        <a:lnSpc>
          <a:spcPct val="90000"/>
        </a:lnSpc>
        <a:spcBef>
          <a:spcPct val="0"/>
        </a:spcBef>
        <a:buNone/>
        <a:defRPr sz="4125" kern="1200">
          <a:solidFill>
            <a:schemeClr val="tx1"/>
          </a:solidFill>
          <a:latin typeface="+mj-lt"/>
          <a:ea typeface="+mj-ea"/>
          <a:cs typeface="+mj-cs"/>
        </a:defRPr>
      </a:lvl1pPr>
    </p:titleStyle>
    <p:bodyStyle>
      <a:lvl1pPr marL="214313" indent="-214313" algn="l" defTabSz="857250" rtl="0" eaLnBrk="1" latinLnBrk="0" hangingPunct="1">
        <a:lnSpc>
          <a:spcPct val="90000"/>
        </a:lnSpc>
        <a:spcBef>
          <a:spcPts val="938"/>
        </a:spcBef>
        <a:buFont typeface="Arial" panose="020B0604020202020204" pitchFamily="34" charset="0"/>
        <a:buChar char="•"/>
        <a:defRPr sz="2625" kern="1200">
          <a:solidFill>
            <a:schemeClr val="tx1"/>
          </a:solidFill>
          <a:latin typeface="+mn-lt"/>
          <a:ea typeface="+mn-ea"/>
          <a:cs typeface="+mn-cs"/>
        </a:defRPr>
      </a:lvl1pPr>
      <a:lvl2pPr marL="642938" indent="-214313" algn="l" defTabSz="857250" rtl="0" eaLnBrk="1" latinLnBrk="0" hangingPunct="1">
        <a:lnSpc>
          <a:spcPct val="90000"/>
        </a:lnSpc>
        <a:spcBef>
          <a:spcPts val="469"/>
        </a:spcBef>
        <a:buFont typeface="Arial" panose="020B0604020202020204" pitchFamily="34" charset="0"/>
        <a:buChar char="•"/>
        <a:defRPr sz="2250" kern="1200">
          <a:solidFill>
            <a:schemeClr val="tx1"/>
          </a:solidFill>
          <a:latin typeface="+mn-lt"/>
          <a:ea typeface="+mn-ea"/>
          <a:cs typeface="+mn-cs"/>
        </a:defRPr>
      </a:lvl2pPr>
      <a:lvl3pPr marL="1071563" indent="-214313" algn="l" defTabSz="857250" rtl="0" eaLnBrk="1" latinLnBrk="0" hangingPunct="1">
        <a:lnSpc>
          <a:spcPct val="90000"/>
        </a:lnSpc>
        <a:spcBef>
          <a:spcPts val="469"/>
        </a:spcBef>
        <a:buFont typeface="Arial" panose="020B0604020202020204" pitchFamily="34" charset="0"/>
        <a:buChar char="•"/>
        <a:defRPr sz="1875" kern="1200">
          <a:solidFill>
            <a:schemeClr val="tx1"/>
          </a:solidFill>
          <a:latin typeface="+mn-lt"/>
          <a:ea typeface="+mn-ea"/>
          <a:cs typeface="+mn-cs"/>
        </a:defRPr>
      </a:lvl3pPr>
      <a:lvl4pPr marL="15001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4pPr>
      <a:lvl5pPr marL="19288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5pPr>
      <a:lvl6pPr marL="235743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6pPr>
      <a:lvl7pPr marL="278606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7pPr>
      <a:lvl8pPr marL="32146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8pPr>
      <a:lvl9pPr marL="36433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9pPr>
    </p:bodyStyle>
    <p:otherStyle>
      <a:defPPr>
        <a:defRPr lang="zh-CN"/>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xmlns="" id="{B9B3CC26-8576-2BB8-2AC0-3EF5AE2A92B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51772" y="103830"/>
            <a:ext cx="1480495" cy="1579195"/>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xmlns="" id="{364F1FAD-12FF-4FB7-79B7-98CE4A40E41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787188" y="5029201"/>
            <a:ext cx="1480495" cy="1579195"/>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xmlns="" id="{4053E0C8-A7D3-3EB5-2D2E-34366C7F13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714876" y="-3810000"/>
            <a:ext cx="1480495" cy="1579195"/>
          </a:xfrm>
          <a:prstGeom prst="rect">
            <a:avLst/>
          </a:prstGeom>
        </p:spPr>
      </p:pic>
    </p:spTree>
    <p:extLst>
      <p:ext uri="{BB962C8B-B14F-4D97-AF65-F5344CB8AC3E}">
        <p14:creationId xmlns:p14="http://schemas.microsoft.com/office/powerpoint/2010/main" val="3565812371"/>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32" r:id="rId8"/>
    <p:sldLayoutId id="2147483833" r:id="rId9"/>
    <p:sldLayoutId id="2147483834" r:id="rId10"/>
    <p:sldLayoutId id="2147483835" r:id="rId11"/>
    <p:sldLayoutId id="2147483836" r:id="rId12"/>
  </p:sldLayoutIdLst>
  <p:transition spd="slow">
    <p:wipe/>
  </p:transition>
  <p:txStyles>
    <p:titleStyle>
      <a:lvl1pPr algn="l" defTabSz="857250" rtl="0" eaLnBrk="1" latinLnBrk="0" hangingPunct="1">
        <a:lnSpc>
          <a:spcPct val="90000"/>
        </a:lnSpc>
        <a:spcBef>
          <a:spcPct val="0"/>
        </a:spcBef>
        <a:buNone/>
        <a:defRPr sz="4125" kern="1200">
          <a:solidFill>
            <a:schemeClr val="tx1"/>
          </a:solidFill>
          <a:latin typeface="+mj-lt"/>
          <a:ea typeface="+mj-ea"/>
          <a:cs typeface="+mj-cs"/>
        </a:defRPr>
      </a:lvl1pPr>
    </p:titleStyle>
    <p:bodyStyle>
      <a:lvl1pPr marL="214313" indent="-214313" algn="l" defTabSz="857250" rtl="0" eaLnBrk="1" latinLnBrk="0" hangingPunct="1">
        <a:lnSpc>
          <a:spcPct val="90000"/>
        </a:lnSpc>
        <a:spcBef>
          <a:spcPts val="938"/>
        </a:spcBef>
        <a:buFont typeface="Arial" panose="020B0604020202020204" pitchFamily="34" charset="0"/>
        <a:buChar char="•"/>
        <a:defRPr sz="2625" kern="1200">
          <a:solidFill>
            <a:schemeClr val="tx1"/>
          </a:solidFill>
          <a:latin typeface="+mn-lt"/>
          <a:ea typeface="+mn-ea"/>
          <a:cs typeface="+mn-cs"/>
        </a:defRPr>
      </a:lvl1pPr>
      <a:lvl2pPr marL="642938" indent="-214313" algn="l" defTabSz="857250" rtl="0" eaLnBrk="1" latinLnBrk="0" hangingPunct="1">
        <a:lnSpc>
          <a:spcPct val="90000"/>
        </a:lnSpc>
        <a:spcBef>
          <a:spcPts val="469"/>
        </a:spcBef>
        <a:buFont typeface="Arial" panose="020B0604020202020204" pitchFamily="34" charset="0"/>
        <a:buChar char="•"/>
        <a:defRPr sz="2250" kern="1200">
          <a:solidFill>
            <a:schemeClr val="tx1"/>
          </a:solidFill>
          <a:latin typeface="+mn-lt"/>
          <a:ea typeface="+mn-ea"/>
          <a:cs typeface="+mn-cs"/>
        </a:defRPr>
      </a:lvl2pPr>
      <a:lvl3pPr marL="1071563" indent="-214313" algn="l" defTabSz="857250" rtl="0" eaLnBrk="1" latinLnBrk="0" hangingPunct="1">
        <a:lnSpc>
          <a:spcPct val="90000"/>
        </a:lnSpc>
        <a:spcBef>
          <a:spcPts val="469"/>
        </a:spcBef>
        <a:buFont typeface="Arial" panose="020B0604020202020204" pitchFamily="34" charset="0"/>
        <a:buChar char="•"/>
        <a:defRPr sz="1875" kern="1200">
          <a:solidFill>
            <a:schemeClr val="tx1"/>
          </a:solidFill>
          <a:latin typeface="+mn-lt"/>
          <a:ea typeface="+mn-ea"/>
          <a:cs typeface="+mn-cs"/>
        </a:defRPr>
      </a:lvl3pPr>
      <a:lvl4pPr marL="15001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4pPr>
      <a:lvl5pPr marL="19288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5pPr>
      <a:lvl6pPr marL="235743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6pPr>
      <a:lvl7pPr marL="278606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7pPr>
      <a:lvl8pPr marL="32146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8pPr>
      <a:lvl9pPr marL="36433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5.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098" y="0"/>
            <a:ext cx="1143000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90500" y="685806"/>
            <a:ext cx="10668000" cy="3031585"/>
          </a:xfrm>
          <a:prstGeom prst="rect">
            <a:avLst/>
          </a:prstGeom>
        </p:spPr>
        <p:txBody>
          <a:bodyPr wrap="square" lIns="91428" tIns="45713" rIns="91428" bIns="45713">
            <a:spAutoFit/>
            <a:scene3d>
              <a:camera prst="perspectiveFront"/>
              <a:lightRig rig="threePt" dir="t"/>
            </a:scene3d>
          </a:bodyPr>
          <a:lstStyle/>
          <a:p>
            <a:pPr fontAlgn="base">
              <a:spcBef>
                <a:spcPct val="0"/>
              </a:spcBef>
              <a:spcAft>
                <a:spcPct val="0"/>
              </a:spcAft>
            </a:pPr>
            <a:r>
              <a:rPr lang="en-US" b="1" kern="10" dirty="0">
                <a:ln w="9525">
                  <a:round/>
                  <a:headEnd/>
                  <a:tailEnd/>
                </a:ln>
                <a:solidFill>
                  <a:srgbClr val="FF0000"/>
                </a:solidFill>
                <a:effectLst>
                  <a:outerShdw blurRad="50800" dist="50800" dir="5400000" algn="ctr" rotWithShape="0">
                    <a:schemeClr val="accent6">
                      <a:lumMod val="75000"/>
                      <a:alpha val="91000"/>
                    </a:schemeClr>
                  </a:outerShdw>
                </a:effectLst>
                <a:latin typeface="Times New Roman" panose="02020603050405020304" pitchFamily="18" charset="0"/>
                <a:cs typeface="Times New Roman" panose="02020603050405020304" pitchFamily="18" charset="0"/>
              </a:rPr>
              <a:t>UBND </a:t>
            </a:r>
            <a:r>
              <a:rPr lang="en-US" b="1" kern="10" dirty="0" smtClean="0">
                <a:ln w="9525">
                  <a:round/>
                  <a:headEnd/>
                  <a:tailEnd/>
                </a:ln>
                <a:solidFill>
                  <a:srgbClr val="FF0000"/>
                </a:solidFill>
                <a:effectLst>
                  <a:outerShdw blurRad="50800" dist="50800" dir="5400000" algn="ctr" rotWithShape="0">
                    <a:schemeClr val="accent6">
                      <a:lumMod val="75000"/>
                      <a:alpha val="91000"/>
                    </a:schemeClr>
                  </a:outerShdw>
                </a:effectLst>
                <a:latin typeface="Times New Roman" panose="02020603050405020304" pitchFamily="18" charset="0"/>
                <a:cs typeface="Times New Roman" panose="02020603050405020304" pitchFamily="18" charset="0"/>
              </a:rPr>
              <a:t>PHƯỜNG HƯNG ĐẠO</a:t>
            </a:r>
            <a:endParaRPr lang="en-US" b="1" kern="10" dirty="0">
              <a:ln w="9525">
                <a:round/>
                <a:headEnd/>
                <a:tailEnd/>
              </a:ln>
              <a:solidFill>
                <a:srgbClr val="FF0000"/>
              </a:solidFill>
              <a:effectLst>
                <a:outerShdw blurRad="50800" dist="50800" dir="5400000" algn="ctr" rotWithShape="0">
                  <a:schemeClr val="accent6">
                    <a:lumMod val="75000"/>
                    <a:alpha val="91000"/>
                  </a:schemeClr>
                </a:outerShdw>
              </a:effectLst>
              <a:latin typeface="Times New Roman" panose="02020603050405020304" pitchFamily="18" charset="0"/>
              <a:cs typeface="Times New Roman" panose="02020603050405020304" pitchFamily="18" charset="0"/>
            </a:endParaRPr>
          </a:p>
          <a:p>
            <a:pPr fontAlgn="base">
              <a:spcBef>
                <a:spcPct val="0"/>
              </a:spcBef>
              <a:spcAft>
                <a:spcPct val="0"/>
              </a:spcAft>
            </a:pPr>
            <a:r>
              <a:rPr lang="en-US" b="1" kern="10" dirty="0">
                <a:ln w="9525">
                  <a:round/>
                  <a:headEnd/>
                  <a:tailEnd/>
                </a:ln>
                <a:solidFill>
                  <a:srgbClr val="FF0000"/>
                </a:solidFill>
                <a:effectLst>
                  <a:outerShdw blurRad="50800" dist="50800" dir="5400000" algn="ctr" rotWithShape="0">
                    <a:schemeClr val="accent6">
                      <a:lumMod val="75000"/>
                      <a:alpha val="91000"/>
                    </a:schemeClr>
                  </a:outerShdw>
                </a:effectLst>
                <a:latin typeface="Times New Roman" panose="02020603050405020304" pitchFamily="18" charset="0"/>
                <a:cs typeface="Times New Roman" panose="02020603050405020304" pitchFamily="18" charset="0"/>
              </a:rPr>
              <a:t>TRƯỜNG TIỂU HỌC ĐA PHÚC</a:t>
            </a:r>
            <a:endParaRPr lang="en-US" b="1" kern="10" dirty="0">
              <a:ln w="9525">
                <a:round/>
                <a:headEnd/>
                <a:tailEnd/>
              </a:ln>
              <a:solidFill>
                <a:srgbClr val="FF0000"/>
              </a:solidFill>
              <a:latin typeface="Times New Roman" panose="02020603050405020304" pitchFamily="18" charset="0"/>
              <a:cs typeface="Times New Roman" panose="02020603050405020304" pitchFamily="18" charset="0"/>
            </a:endParaRPr>
          </a:p>
          <a:p>
            <a:pPr algn="ctr" fontAlgn="base">
              <a:spcBef>
                <a:spcPct val="0"/>
              </a:spcBef>
              <a:spcAft>
                <a:spcPct val="0"/>
              </a:spcAft>
            </a:pPr>
            <a:endParaRPr lang="en-US" sz="3200" b="1" kern="10" dirty="0">
              <a:ln w="9525">
                <a:round/>
                <a:headEnd/>
                <a:tailEnd/>
              </a:ln>
              <a:solidFill>
                <a:srgbClr val="FF0000"/>
              </a:solidFill>
              <a:latin typeface="Times New Roman" panose="02020603050405020304" pitchFamily="18" charset="0"/>
              <a:cs typeface="Times New Roman" panose="02020603050405020304" pitchFamily="18" charset="0"/>
            </a:endParaRPr>
          </a:p>
          <a:p>
            <a:pPr algn="ctr" fontAlgn="base">
              <a:spcBef>
                <a:spcPct val="0"/>
              </a:spcBef>
              <a:spcAft>
                <a:spcPct val="0"/>
              </a:spcAft>
            </a:pPr>
            <a:r>
              <a:rPr lang="en-US" sz="4000" b="1" kern="10" dirty="0">
                <a:ln w="9525">
                  <a:round/>
                  <a:headEnd/>
                  <a:tailEnd/>
                </a:ln>
                <a:solidFill>
                  <a:srgbClr val="FF0000"/>
                </a:solidFill>
                <a:latin typeface="Times New Roman" panose="02020603050405020304" pitchFamily="18" charset="0"/>
                <a:cs typeface="Times New Roman" panose="02020603050405020304" pitchFamily="18" charset="0"/>
              </a:rPr>
              <a:t>Môn : </a:t>
            </a:r>
            <a:r>
              <a:rPr lang="en-US" sz="4000" b="1" kern="10" dirty="0" err="1" smtClean="0">
                <a:ln w="9525">
                  <a:round/>
                  <a:headEnd/>
                  <a:tailEnd/>
                </a:ln>
                <a:solidFill>
                  <a:srgbClr val="FF0000"/>
                </a:solidFill>
                <a:latin typeface="Times New Roman" panose="02020603050405020304" pitchFamily="18" charset="0"/>
                <a:cs typeface="Times New Roman" panose="02020603050405020304" pitchFamily="18" charset="0"/>
              </a:rPr>
              <a:t>Tiếng</a:t>
            </a:r>
            <a:r>
              <a:rPr lang="en-US" sz="4000" b="1" kern="10" dirty="0" smtClean="0">
                <a:ln w="9525">
                  <a:round/>
                  <a:headEnd/>
                  <a:tailEnd/>
                </a:ln>
                <a:solidFill>
                  <a:srgbClr val="FF0000"/>
                </a:solidFill>
                <a:latin typeface="Times New Roman" panose="02020603050405020304" pitchFamily="18" charset="0"/>
                <a:cs typeface="Times New Roman" panose="02020603050405020304" pitchFamily="18" charset="0"/>
              </a:rPr>
              <a:t> </a:t>
            </a:r>
            <a:r>
              <a:rPr lang="en-US" sz="4000" b="1" kern="10" dirty="0" err="1" smtClean="0">
                <a:ln w="9525">
                  <a:round/>
                  <a:headEnd/>
                  <a:tailEnd/>
                </a:ln>
                <a:solidFill>
                  <a:srgbClr val="FF0000"/>
                </a:solidFill>
                <a:latin typeface="Times New Roman" panose="02020603050405020304" pitchFamily="18" charset="0"/>
                <a:cs typeface="Times New Roman" panose="02020603050405020304" pitchFamily="18" charset="0"/>
              </a:rPr>
              <a:t>Việt</a:t>
            </a:r>
            <a:endParaRPr lang="en-US" sz="4000" b="1" kern="10" dirty="0">
              <a:ln w="9525">
                <a:round/>
                <a:headEnd/>
                <a:tailEnd/>
              </a:ln>
              <a:solidFill>
                <a:srgbClr val="FF0000"/>
              </a:solidFill>
              <a:latin typeface="Times New Roman" panose="02020603050405020304" pitchFamily="18" charset="0"/>
              <a:cs typeface="Times New Roman" panose="02020603050405020304" pitchFamily="18" charset="0"/>
            </a:endParaRPr>
          </a:p>
          <a:p>
            <a:pPr algn="ctr"/>
            <a:r>
              <a:rPr lang="en-US" sz="4000" b="1" kern="10" dirty="0" err="1">
                <a:ln w="9525">
                  <a:round/>
                  <a:headEnd/>
                  <a:tailEnd/>
                </a:ln>
                <a:solidFill>
                  <a:srgbClr val="FF0000"/>
                </a:solidFill>
                <a:latin typeface="Times New Roman" panose="02020603050405020304" pitchFamily="18" charset="0"/>
                <a:cs typeface="Times New Roman" panose="02020603050405020304" pitchFamily="18" charset="0"/>
              </a:rPr>
              <a:t>Bài</a:t>
            </a:r>
            <a:r>
              <a:rPr lang="en-US" sz="4000" b="1" kern="10" dirty="0">
                <a:ln w="9525">
                  <a:round/>
                  <a:headEnd/>
                  <a:tailEnd/>
                </a:ln>
                <a:solidFill>
                  <a:srgbClr val="FF0000"/>
                </a:solidFill>
                <a:latin typeface="Times New Roman" panose="02020603050405020304" pitchFamily="18" charset="0"/>
                <a:cs typeface="Times New Roman" panose="02020603050405020304" pitchFamily="18" charset="0"/>
              </a:rPr>
              <a:t> </a:t>
            </a:r>
            <a:r>
              <a:rPr lang="en-US" sz="4000" b="1" kern="10" dirty="0" smtClean="0">
                <a:ln w="9525">
                  <a:round/>
                  <a:headEnd/>
                  <a:tailEnd/>
                </a:ln>
                <a:solidFill>
                  <a:srgbClr val="FF0000"/>
                </a:solidFill>
                <a:latin typeface="Times New Roman" panose="02020603050405020304" pitchFamily="18" charset="0"/>
                <a:cs typeface="Times New Roman" panose="02020603050405020304" pitchFamily="18" charset="0"/>
              </a:rPr>
              <a:t>47:</a:t>
            </a:r>
            <a:r>
              <a:rPr lang="en-US" sz="4300" b="1" dirty="0" smtClean="0">
                <a:solidFill>
                  <a:srgbClr val="0070C0"/>
                </a:solidFill>
                <a:latin typeface="Arial" pitchFamily="34" charset="0"/>
                <a:cs typeface="Arial" pitchFamily="34" charset="0"/>
              </a:rPr>
              <a:t> </a:t>
            </a:r>
            <a:r>
              <a:rPr lang="en-US" sz="4300" b="1" dirty="0" err="1" smtClean="0">
                <a:solidFill>
                  <a:srgbClr val="0070C0"/>
                </a:solidFill>
                <a:latin typeface="Arial" pitchFamily="34" charset="0"/>
                <a:cs typeface="Arial" pitchFamily="34" charset="0"/>
              </a:rPr>
              <a:t>oc</a:t>
            </a:r>
            <a:r>
              <a:rPr lang="en-US" sz="4300" b="1" dirty="0" smtClean="0">
                <a:solidFill>
                  <a:srgbClr val="0070C0"/>
                </a:solidFill>
                <a:latin typeface="Arial" pitchFamily="34" charset="0"/>
                <a:cs typeface="Arial" pitchFamily="34" charset="0"/>
              </a:rPr>
              <a:t> </a:t>
            </a:r>
            <a:r>
              <a:rPr lang="en-US" sz="4300" b="1" dirty="0" err="1" smtClean="0">
                <a:solidFill>
                  <a:srgbClr val="0070C0"/>
                </a:solidFill>
                <a:latin typeface="Arial" pitchFamily="34" charset="0"/>
                <a:cs typeface="Arial" pitchFamily="34" charset="0"/>
              </a:rPr>
              <a:t>ôc</a:t>
            </a:r>
            <a:r>
              <a:rPr lang="en-US" sz="4300" b="1" dirty="0" smtClean="0">
                <a:solidFill>
                  <a:srgbClr val="0070C0"/>
                </a:solidFill>
                <a:latin typeface="Arial" pitchFamily="34" charset="0"/>
                <a:cs typeface="Arial" pitchFamily="34" charset="0"/>
              </a:rPr>
              <a:t> </a:t>
            </a:r>
            <a:r>
              <a:rPr lang="en-US" sz="4300" b="1" dirty="0" err="1" smtClean="0">
                <a:solidFill>
                  <a:srgbClr val="0070C0"/>
                </a:solidFill>
                <a:latin typeface="Arial" pitchFamily="34" charset="0"/>
                <a:cs typeface="Arial" pitchFamily="34" charset="0"/>
              </a:rPr>
              <a:t>uc</a:t>
            </a:r>
            <a:r>
              <a:rPr lang="en-US" sz="4300" b="1" dirty="0" smtClean="0">
                <a:solidFill>
                  <a:srgbClr val="0070C0"/>
                </a:solidFill>
                <a:latin typeface="Arial" pitchFamily="34" charset="0"/>
                <a:cs typeface="Arial" pitchFamily="34" charset="0"/>
              </a:rPr>
              <a:t> </a:t>
            </a:r>
            <a:r>
              <a:rPr lang="en-US" sz="4300" b="1" dirty="0" err="1" smtClean="0">
                <a:solidFill>
                  <a:srgbClr val="0070C0"/>
                </a:solidFill>
                <a:latin typeface="Arial" pitchFamily="34" charset="0"/>
                <a:cs typeface="Arial" pitchFamily="34" charset="0"/>
              </a:rPr>
              <a:t>ưc</a:t>
            </a:r>
            <a:r>
              <a:rPr lang="en-US" sz="4300" b="1" dirty="0" smtClean="0">
                <a:solidFill>
                  <a:srgbClr val="0070C0"/>
                </a:solidFill>
                <a:latin typeface="Arial" pitchFamily="34" charset="0"/>
                <a:cs typeface="Arial" pitchFamily="34" charset="0"/>
              </a:rPr>
              <a:t> (</a:t>
            </a:r>
            <a:r>
              <a:rPr lang="en-US" sz="4300" b="1" dirty="0" err="1" smtClean="0">
                <a:solidFill>
                  <a:srgbClr val="0070C0"/>
                </a:solidFill>
                <a:latin typeface="Arial" pitchFamily="34" charset="0"/>
                <a:cs typeface="Arial" pitchFamily="34" charset="0"/>
              </a:rPr>
              <a:t>Tiết</a:t>
            </a:r>
            <a:r>
              <a:rPr lang="en-US" sz="4300" b="1" dirty="0" smtClean="0">
                <a:solidFill>
                  <a:srgbClr val="0070C0"/>
                </a:solidFill>
                <a:latin typeface="Arial" pitchFamily="34" charset="0"/>
                <a:cs typeface="Arial" pitchFamily="34" charset="0"/>
              </a:rPr>
              <a:t> 2)</a:t>
            </a:r>
            <a:endParaRPr lang="en-US" sz="4300" b="1" dirty="0">
              <a:solidFill>
                <a:srgbClr val="0070C0"/>
              </a:solidFill>
              <a:latin typeface="Arial" pitchFamily="34" charset="0"/>
              <a:cs typeface="Arial" pitchFamily="34" charset="0"/>
            </a:endParaRPr>
          </a:p>
          <a:p>
            <a:pPr algn="ctr" fontAlgn="base">
              <a:spcBef>
                <a:spcPct val="0"/>
              </a:spcBef>
              <a:spcAft>
                <a:spcPct val="0"/>
              </a:spcAft>
            </a:pPr>
            <a:r>
              <a:rPr lang="en-US" sz="4000" b="1" kern="10" dirty="0">
                <a:ln w="9525">
                  <a:round/>
                  <a:headEnd/>
                  <a:tailEnd/>
                </a:ln>
                <a:solidFill>
                  <a:schemeClr val="bg2">
                    <a:lumMod val="25000"/>
                  </a:schemeClr>
                </a:solidFill>
                <a:latin typeface="Times New Roman" panose="02020603050405020304" pitchFamily="18" charset="0"/>
                <a:cs typeface="Times New Roman" panose="02020603050405020304" pitchFamily="18" charset="0"/>
              </a:rPr>
              <a:t>Giáo viên thực hiện: </a:t>
            </a:r>
            <a:r>
              <a:rPr lang="en-US" sz="4000" b="1" kern="10" dirty="0" err="1" smtClean="0">
                <a:ln w="9525">
                  <a:round/>
                  <a:headEnd/>
                  <a:tailEnd/>
                </a:ln>
                <a:solidFill>
                  <a:schemeClr val="bg2">
                    <a:lumMod val="25000"/>
                  </a:schemeClr>
                </a:solidFill>
                <a:latin typeface="Times New Roman" panose="02020603050405020304" pitchFamily="18" charset="0"/>
                <a:cs typeface="Times New Roman" panose="02020603050405020304" pitchFamily="18" charset="0"/>
              </a:rPr>
              <a:t>Nguyễn</a:t>
            </a:r>
            <a:r>
              <a:rPr lang="en-US" sz="4000" b="1" kern="10" dirty="0" smtClean="0">
                <a:ln w="9525">
                  <a:round/>
                  <a:headEnd/>
                  <a:tailEnd/>
                </a:ln>
                <a:solidFill>
                  <a:schemeClr val="bg2">
                    <a:lumMod val="25000"/>
                  </a:schemeClr>
                </a:solidFill>
                <a:latin typeface="Times New Roman" panose="02020603050405020304" pitchFamily="18" charset="0"/>
                <a:cs typeface="Times New Roman" panose="02020603050405020304" pitchFamily="18" charset="0"/>
              </a:rPr>
              <a:t> </a:t>
            </a:r>
            <a:r>
              <a:rPr lang="en-US" sz="4000" b="1" kern="10" dirty="0" err="1" smtClean="0">
                <a:ln w="9525">
                  <a:round/>
                  <a:headEnd/>
                  <a:tailEnd/>
                </a:ln>
                <a:solidFill>
                  <a:schemeClr val="bg2">
                    <a:lumMod val="25000"/>
                  </a:schemeClr>
                </a:solidFill>
                <a:latin typeface="Times New Roman" panose="02020603050405020304" pitchFamily="18" charset="0"/>
                <a:cs typeface="Times New Roman" panose="02020603050405020304" pitchFamily="18" charset="0"/>
              </a:rPr>
              <a:t>Thị</a:t>
            </a:r>
            <a:r>
              <a:rPr lang="en-US" sz="4000" b="1" kern="10" dirty="0" smtClean="0">
                <a:ln w="9525">
                  <a:round/>
                  <a:headEnd/>
                  <a:tailEnd/>
                </a:ln>
                <a:solidFill>
                  <a:schemeClr val="bg2">
                    <a:lumMod val="25000"/>
                  </a:schemeClr>
                </a:solidFill>
                <a:latin typeface="Times New Roman" panose="02020603050405020304" pitchFamily="18" charset="0"/>
                <a:cs typeface="Times New Roman" panose="02020603050405020304" pitchFamily="18" charset="0"/>
              </a:rPr>
              <a:t> </a:t>
            </a:r>
            <a:r>
              <a:rPr lang="en-US" sz="4000" b="1" kern="10" dirty="0" err="1" smtClean="0">
                <a:ln w="9525">
                  <a:round/>
                  <a:headEnd/>
                  <a:tailEnd/>
                </a:ln>
                <a:solidFill>
                  <a:schemeClr val="bg2">
                    <a:lumMod val="25000"/>
                  </a:schemeClr>
                </a:solidFill>
                <a:latin typeface="Times New Roman" panose="02020603050405020304" pitchFamily="18" charset="0"/>
                <a:cs typeface="Times New Roman" panose="02020603050405020304" pitchFamily="18" charset="0"/>
              </a:rPr>
              <a:t>Thuỷ</a:t>
            </a:r>
            <a:endParaRPr lang="en-US" sz="4000" b="1" kern="10" dirty="0">
              <a:ln w="9525">
                <a:round/>
                <a:headEnd/>
                <a:tailEnd/>
              </a:ln>
              <a:solidFill>
                <a:schemeClr val="bg2">
                  <a:lumMod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0778413"/>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nvGraphicFramePr>
        <p:xfrm>
          <a:off x="202434" y="994101"/>
          <a:ext cx="11000016" cy="5500008"/>
        </p:xfrm>
        <a:graphic>
          <a:graphicData uri="http://schemas.openxmlformats.org/drawingml/2006/table">
            <a:tbl>
              <a:tblPr firstRow="1" bandRow="1">
                <a:tableStyleId>{5C22544A-7EE6-4342-B048-85BDC9FD1C3A}</a:tableStyleId>
              </a:tblPr>
              <a:tblGrid>
                <a:gridCol w="687501">
                  <a:extLst>
                    <a:ext uri="{9D8B030D-6E8A-4147-A177-3AD203B41FA5}">
                      <a16:colId xmlns:a16="http://schemas.microsoft.com/office/drawing/2014/main" xmlns="" val="20000"/>
                    </a:ext>
                  </a:extLst>
                </a:gridCol>
                <a:gridCol w="687501">
                  <a:extLst>
                    <a:ext uri="{9D8B030D-6E8A-4147-A177-3AD203B41FA5}">
                      <a16:colId xmlns:a16="http://schemas.microsoft.com/office/drawing/2014/main" xmlns="" val="20001"/>
                    </a:ext>
                  </a:extLst>
                </a:gridCol>
                <a:gridCol w="687501">
                  <a:extLst>
                    <a:ext uri="{9D8B030D-6E8A-4147-A177-3AD203B41FA5}">
                      <a16:colId xmlns:a16="http://schemas.microsoft.com/office/drawing/2014/main" xmlns="" val="20002"/>
                    </a:ext>
                  </a:extLst>
                </a:gridCol>
                <a:gridCol w="687501">
                  <a:extLst>
                    <a:ext uri="{9D8B030D-6E8A-4147-A177-3AD203B41FA5}">
                      <a16:colId xmlns:a16="http://schemas.microsoft.com/office/drawing/2014/main" xmlns="" val="20003"/>
                    </a:ext>
                  </a:extLst>
                </a:gridCol>
                <a:gridCol w="687501">
                  <a:extLst>
                    <a:ext uri="{9D8B030D-6E8A-4147-A177-3AD203B41FA5}">
                      <a16:colId xmlns:a16="http://schemas.microsoft.com/office/drawing/2014/main" xmlns="" val="20004"/>
                    </a:ext>
                  </a:extLst>
                </a:gridCol>
                <a:gridCol w="687501">
                  <a:extLst>
                    <a:ext uri="{9D8B030D-6E8A-4147-A177-3AD203B41FA5}">
                      <a16:colId xmlns:a16="http://schemas.microsoft.com/office/drawing/2014/main" xmlns="" val="20005"/>
                    </a:ext>
                  </a:extLst>
                </a:gridCol>
                <a:gridCol w="687501">
                  <a:extLst>
                    <a:ext uri="{9D8B030D-6E8A-4147-A177-3AD203B41FA5}">
                      <a16:colId xmlns:a16="http://schemas.microsoft.com/office/drawing/2014/main" xmlns="" val="20006"/>
                    </a:ext>
                  </a:extLst>
                </a:gridCol>
                <a:gridCol w="687501">
                  <a:extLst>
                    <a:ext uri="{9D8B030D-6E8A-4147-A177-3AD203B41FA5}">
                      <a16:colId xmlns:a16="http://schemas.microsoft.com/office/drawing/2014/main" xmlns="" val="20007"/>
                    </a:ext>
                  </a:extLst>
                </a:gridCol>
                <a:gridCol w="687501">
                  <a:extLst>
                    <a:ext uri="{9D8B030D-6E8A-4147-A177-3AD203B41FA5}">
                      <a16:colId xmlns:a16="http://schemas.microsoft.com/office/drawing/2014/main" xmlns="" val="20008"/>
                    </a:ext>
                  </a:extLst>
                </a:gridCol>
                <a:gridCol w="687501">
                  <a:extLst>
                    <a:ext uri="{9D8B030D-6E8A-4147-A177-3AD203B41FA5}">
                      <a16:colId xmlns:a16="http://schemas.microsoft.com/office/drawing/2014/main" xmlns="" val="20009"/>
                    </a:ext>
                  </a:extLst>
                </a:gridCol>
                <a:gridCol w="687501">
                  <a:extLst>
                    <a:ext uri="{9D8B030D-6E8A-4147-A177-3AD203B41FA5}">
                      <a16:colId xmlns:a16="http://schemas.microsoft.com/office/drawing/2014/main" xmlns="" val="20010"/>
                    </a:ext>
                  </a:extLst>
                </a:gridCol>
                <a:gridCol w="687501">
                  <a:extLst>
                    <a:ext uri="{9D8B030D-6E8A-4147-A177-3AD203B41FA5}">
                      <a16:colId xmlns:a16="http://schemas.microsoft.com/office/drawing/2014/main" xmlns="" val="20011"/>
                    </a:ext>
                  </a:extLst>
                </a:gridCol>
                <a:gridCol w="687501">
                  <a:extLst>
                    <a:ext uri="{9D8B030D-6E8A-4147-A177-3AD203B41FA5}">
                      <a16:colId xmlns:a16="http://schemas.microsoft.com/office/drawing/2014/main" xmlns="" val="20012"/>
                    </a:ext>
                  </a:extLst>
                </a:gridCol>
                <a:gridCol w="687501">
                  <a:extLst>
                    <a:ext uri="{9D8B030D-6E8A-4147-A177-3AD203B41FA5}">
                      <a16:colId xmlns:a16="http://schemas.microsoft.com/office/drawing/2014/main" xmlns="" val="20013"/>
                    </a:ext>
                  </a:extLst>
                </a:gridCol>
                <a:gridCol w="687501">
                  <a:extLst>
                    <a:ext uri="{9D8B030D-6E8A-4147-A177-3AD203B41FA5}">
                      <a16:colId xmlns:a16="http://schemas.microsoft.com/office/drawing/2014/main" xmlns="" val="20014"/>
                    </a:ext>
                  </a:extLst>
                </a:gridCol>
                <a:gridCol w="687501">
                  <a:extLst>
                    <a:ext uri="{9D8B030D-6E8A-4147-A177-3AD203B41FA5}">
                      <a16:colId xmlns:a16="http://schemas.microsoft.com/office/drawing/2014/main" xmlns="" val="20015"/>
                    </a:ext>
                  </a:extLst>
                </a:gridCol>
              </a:tblGrid>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dirty="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16" name="TextBox 15"/>
          <p:cNvSpPr txBox="1"/>
          <p:nvPr/>
        </p:nvSpPr>
        <p:spPr>
          <a:xfrm>
            <a:off x="-3586906" y="1794498"/>
            <a:ext cx="11408367" cy="4266205"/>
          </a:xfrm>
          <a:prstGeom prst="rect">
            <a:avLst/>
          </a:prstGeom>
          <a:noFill/>
        </p:spPr>
        <p:txBody>
          <a:bodyPr wrap="square" lIns="114400" tIns="57200" rIns="114400" bIns="57200" rtlCol="0">
            <a:spAutoFit/>
          </a:bodyPr>
          <a:lstStyle/>
          <a:p>
            <a:pPr algn="ctr" defTabSz="859353"/>
            <a:r>
              <a:rPr lang="vi-VN" sz="26972">
                <a:solidFill>
                  <a:srgbClr val="FF0000"/>
                </a:solidFill>
                <a:latin typeface="HP001 4 hàng" pitchFamily="34" charset="0"/>
              </a:rPr>
              <a:t>  jự</a:t>
            </a:r>
            <a:r>
              <a:rPr lang="en-US" sz="26972">
                <a:solidFill>
                  <a:srgbClr val="FF0000"/>
                </a:solidFill>
                <a:latin typeface="HP001 4 hàng"/>
              </a:rPr>
              <a:t>‼</a:t>
            </a:r>
            <a:r>
              <a:rPr lang="vi-VN" sz="26972">
                <a:solidFill>
                  <a:srgbClr val="FF0000"/>
                </a:solidFill>
                <a:latin typeface="HP001 4 hàng" pitchFamily="34" charset="0"/>
              </a:rPr>
              <a:t> </a:t>
            </a:r>
            <a:endParaRPr lang="en-US" sz="26972">
              <a:solidFill>
                <a:srgbClr val="FF0000"/>
              </a:solidFill>
              <a:latin typeface="HP001 4 hàng"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3491" y="187468"/>
            <a:ext cx="2546509" cy="1609303"/>
          </a:xfrm>
          <a:prstGeom prst="rect">
            <a:avLst/>
          </a:prstGeom>
        </p:spPr>
      </p:pic>
      <p:pic>
        <p:nvPicPr>
          <p:cNvPr id="13"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197452" y="761352"/>
            <a:ext cx="3395942" cy="40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658684" y="-1109580"/>
            <a:ext cx="3395942" cy="40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7132374" y="3088781"/>
            <a:ext cx="5091549" cy="2183647"/>
          </a:xfrm>
          <a:prstGeom prst="rect">
            <a:avLst/>
          </a:prstGeom>
          <a:noFill/>
        </p:spPr>
        <p:txBody>
          <a:bodyPr wrap="square" lIns="114400" tIns="57200" rIns="114400" bIns="57200" rtlCol="0">
            <a:spAutoFit/>
          </a:bodyPr>
          <a:lstStyle/>
          <a:p>
            <a:pPr defTabSz="859353"/>
            <a:r>
              <a:rPr lang="vi-VN" sz="13439" dirty="0">
                <a:solidFill>
                  <a:srgbClr val="FF0000"/>
                </a:solidFill>
                <a:latin typeface="HP001 4 hàng" pitchFamily="34" charset="0"/>
              </a:rPr>
              <a:t> jự</a:t>
            </a:r>
            <a:r>
              <a:rPr lang="en-US" sz="13439" dirty="0">
                <a:solidFill>
                  <a:srgbClr val="FF0000"/>
                </a:solidFill>
                <a:latin typeface="HP001 4 hàng"/>
              </a:rPr>
              <a:t>‼</a:t>
            </a:r>
            <a:r>
              <a:rPr lang="vi-VN" sz="13439" dirty="0">
                <a:solidFill>
                  <a:srgbClr val="FF0000"/>
                </a:solidFill>
                <a:latin typeface="HP001 4 hàng" pitchFamily="34" charset="0"/>
              </a:rPr>
              <a:t> </a:t>
            </a:r>
            <a:endParaRPr lang="en-US" sz="13439" dirty="0">
              <a:solidFill>
                <a:srgbClr val="FF0000"/>
              </a:solidFill>
              <a:latin typeface="HP001 4 hàng" pitchFamily="34" charset="0"/>
            </a:endParaRPr>
          </a:p>
        </p:txBody>
      </p:sp>
      <p:pic>
        <p:nvPicPr>
          <p:cNvPr id="9"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168594" y="-653086"/>
            <a:ext cx="3395942" cy="40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590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7.51762E-7 -2.59259E-6 L 0.01018 -0.02361 L 0.02115 -0.03472 L 0.03133 -0.04306 L 0.04386 -0.04167 L 0.04934 -0.03611 L 0.05638 -0.02361 L 0.0603 -0.00417 L 0.0603 0.1625 L 0.06343 0.07917 L 0.07427 0.03333 L 0.08771 -0.00833 L 0.09632 -0.02639 L 0.10963 -0.04028 L 0.12295 -0.04445 L 0.13234 -0.03611 L 0.13939 -0.02639 L 0.14409 -0.00556 L 0.14474 0.1625 L 0.14788 0.08472 L 0.16445 0.01944 L 0.17855 -0.01806 L 0.19264 -0.0375 L 0.20674 -0.04306 L 0.2177 -0.04028 L 0.22475 -0.03056 L 0.23101 -0.0125 L 0.23101 0.12222 L 0.23415 0.14444 L 0.24276 0.15694 L 0.25372 0.15555 L 0.26469 0.14861 L 0.27643 0.12639 L 0.29131 0.07639 L 0.30306 0.01389 L 0.31089 -0.05 L 0.31089 0.12639 L 0.31715 0.14583 L 0.32498 0.15278 L 0.33751 0.15694 L 0.35083 0.14861 L 0.36335 0.12222 L 0.37575 0.08611 L 0.38763 0.0375 L 0.3922 -0.04861 L 0.3922 0.11944 L 0.39468 0.13889 L 0.40003 0.15 L 0.40786 0.15694 L 0.41804 0.15417 L 0.42757 0.14167 L 0.44166 0.10417 L 0.45171 0.06389 L 0.45641 0.02917 L 0.46516 -0.00278 L 0.47051 -0.02222 L 0.48225 -0.03472 L 0.49335 -0.04167 L 0.50823 -0.0375 L 0.51919 -0.02778 L 0.52467 -0.01528 L 0.51527 -0.03195 L 0.50823 -0.0375 L 0.49491 -0.04167 C 0.491 -0.03982 0.48695 -0.03866 0.48317 -0.03611 C 0.48134 -0.03495 0.47834 -0.03056 0.47834 -0.03056 L 0.47299 -0.01945 L 0.46033 0.01805 L 0.45576 0.04444 L 0.45576 0.08055 L 0.46281 0.11667 L 0.47377 0.14305 L 0.48786 0.15833 L 0.50274 0.15972 L 0.51762 0.15139 L 0.5325 0.12778 L 0.54503 0.09167 " pathEditMode="relative" ptsTypes="AAAAAAAAAAAAAAAAAAAAAAAAAAAAAAAAAAAAAAAAAAAAAAAAAAAAAAAAAAAAAAAffAAAAAAAAAAAA">
                                      <p:cBhvr>
                                        <p:cTn id="11" dur="18000" fill="hold"/>
                                        <p:tgtEl>
                                          <p:spTgt spid="9"/>
                                        </p:tgtEl>
                                        <p:attrNameLst>
                                          <p:attrName>ppt_x</p:attrName>
                                          <p:attrName>ppt_y</p:attrName>
                                        </p:attrNameLst>
                                      </p:cBhvr>
                                    </p:animMotion>
                                  </p:childTnLst>
                                </p:cTn>
                              </p:par>
                            </p:childTnLst>
                          </p:cTn>
                        </p:par>
                        <p:par>
                          <p:cTn id="12" fill="hold">
                            <p:stCondLst>
                              <p:cond delay="18500"/>
                            </p:stCondLst>
                            <p:childTnLst>
                              <p:par>
                                <p:cTn id="13" presetID="10" presetClass="exit" presetSubtype="0" fill="hold" nodeType="after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par>
                          <p:cTn id="16" fill="hold">
                            <p:stCondLst>
                              <p:cond delay="190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19500"/>
                            </p:stCondLst>
                            <p:childTnLst>
                              <p:par>
                                <p:cTn id="21" presetID="0" presetClass="path" presetSubtype="0" accel="50000" decel="50000" fill="hold" nodeType="afterEffect">
                                  <p:stCondLst>
                                    <p:cond delay="0"/>
                                  </p:stCondLst>
                                  <p:childTnLst>
                                    <p:animMotion origin="layout" path="M -2.06266E-6 2.71171E-6 L 0.00588 -0.00532 L 0.01436 -0.00671 L 0.02128 2.71171E-6 L 0.02416 0.01203 L 0.02376 0.02406 L 0.01697 0.0347 L 0.00301 0.05044 " pathEditMode="relative" ptsTypes="AAAAAAAA">
                                      <p:cBhvr>
                                        <p:cTn id="22" dur="2000" fill="hold"/>
                                        <p:tgtEl>
                                          <p:spTgt spid="14"/>
                                        </p:tgtEl>
                                        <p:attrNameLst>
                                          <p:attrName>ppt_x</p:attrName>
                                          <p:attrName>ppt_y</p:attrName>
                                        </p:attrNameLst>
                                      </p:cBhvr>
                                    </p:animMotion>
                                  </p:childTnLst>
                                </p:cTn>
                              </p:par>
                            </p:childTnLst>
                          </p:cTn>
                        </p:par>
                        <p:par>
                          <p:cTn id="23" fill="hold">
                            <p:stCondLst>
                              <p:cond delay="21500"/>
                            </p:stCondLst>
                            <p:childTnLst>
                              <p:par>
                                <p:cTn id="24" presetID="10" presetClass="exit" presetSubtype="0" fill="hold" nodeType="after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childTnLst>
                          </p:cTn>
                        </p:par>
                        <p:par>
                          <p:cTn id="27" fill="hold">
                            <p:stCondLst>
                              <p:cond delay="22000"/>
                            </p:stCondLst>
                            <p:childTnLst>
                              <p:par>
                                <p:cTn id="28" presetID="10" presetClass="entr" presetSubtype="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750"/>
                                        <p:tgtEl>
                                          <p:spTgt spid="13"/>
                                        </p:tgtEl>
                                      </p:cBhvr>
                                    </p:animEffect>
                                  </p:childTnLst>
                                </p:cTn>
                              </p:par>
                            </p:childTnLst>
                          </p:cTn>
                        </p:par>
                        <p:par>
                          <p:cTn id="31" fill="hold">
                            <p:stCondLst>
                              <p:cond delay="23750"/>
                            </p:stCondLst>
                            <p:childTnLst>
                              <p:par>
                                <p:cTn id="32" presetID="10" presetClass="exit" presetSubtype="0" fill="hold" nodeType="afterEffect">
                                  <p:stCondLst>
                                    <p:cond delay="0"/>
                                  </p:stCondLst>
                                  <p:childTnLst>
                                    <p:animEffect transition="out" filter="fade">
                                      <p:cBhvr>
                                        <p:cTn id="33" dur="1750"/>
                                        <p:tgtEl>
                                          <p:spTgt spid="13"/>
                                        </p:tgtEl>
                                      </p:cBhvr>
                                    </p:animEffect>
                                    <p:set>
                                      <p:cBhvr>
                                        <p:cTn id="34" dur="1" fill="hold">
                                          <p:stCondLst>
                                            <p:cond delay="1749"/>
                                          </p:stCondLst>
                                        </p:cTn>
                                        <p:tgtEl>
                                          <p:spTgt spid="1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02434" y="1087563"/>
          <a:ext cx="11171888" cy="5156256"/>
        </p:xfrm>
        <a:graphic>
          <a:graphicData uri="http://schemas.openxmlformats.org/drawingml/2006/table">
            <a:tbl>
              <a:tblPr firstRow="1" bandRow="1">
                <a:tableStyleId>{5C22544A-7EE6-4342-B048-85BDC9FD1C3A}</a:tableStyleId>
              </a:tblPr>
              <a:tblGrid>
                <a:gridCol w="429688">
                  <a:extLst>
                    <a:ext uri="{9D8B030D-6E8A-4147-A177-3AD203B41FA5}">
                      <a16:colId xmlns:a16="http://schemas.microsoft.com/office/drawing/2014/main" xmlns="" val="20000"/>
                    </a:ext>
                  </a:extLst>
                </a:gridCol>
                <a:gridCol w="429688">
                  <a:extLst>
                    <a:ext uri="{9D8B030D-6E8A-4147-A177-3AD203B41FA5}">
                      <a16:colId xmlns:a16="http://schemas.microsoft.com/office/drawing/2014/main" xmlns="" val="20001"/>
                    </a:ext>
                  </a:extLst>
                </a:gridCol>
                <a:gridCol w="429688">
                  <a:extLst>
                    <a:ext uri="{9D8B030D-6E8A-4147-A177-3AD203B41FA5}">
                      <a16:colId xmlns:a16="http://schemas.microsoft.com/office/drawing/2014/main" xmlns="" val="20002"/>
                    </a:ext>
                  </a:extLst>
                </a:gridCol>
                <a:gridCol w="429688">
                  <a:extLst>
                    <a:ext uri="{9D8B030D-6E8A-4147-A177-3AD203B41FA5}">
                      <a16:colId xmlns:a16="http://schemas.microsoft.com/office/drawing/2014/main" xmlns="" val="20003"/>
                    </a:ext>
                  </a:extLst>
                </a:gridCol>
                <a:gridCol w="429688">
                  <a:extLst>
                    <a:ext uri="{9D8B030D-6E8A-4147-A177-3AD203B41FA5}">
                      <a16:colId xmlns:a16="http://schemas.microsoft.com/office/drawing/2014/main" xmlns="" val="20004"/>
                    </a:ext>
                  </a:extLst>
                </a:gridCol>
                <a:gridCol w="429688">
                  <a:extLst>
                    <a:ext uri="{9D8B030D-6E8A-4147-A177-3AD203B41FA5}">
                      <a16:colId xmlns:a16="http://schemas.microsoft.com/office/drawing/2014/main" xmlns="" val="20005"/>
                    </a:ext>
                  </a:extLst>
                </a:gridCol>
                <a:gridCol w="429688">
                  <a:extLst>
                    <a:ext uri="{9D8B030D-6E8A-4147-A177-3AD203B41FA5}">
                      <a16:colId xmlns:a16="http://schemas.microsoft.com/office/drawing/2014/main" xmlns="" val="20006"/>
                    </a:ext>
                  </a:extLst>
                </a:gridCol>
                <a:gridCol w="429688">
                  <a:extLst>
                    <a:ext uri="{9D8B030D-6E8A-4147-A177-3AD203B41FA5}">
                      <a16:colId xmlns:a16="http://schemas.microsoft.com/office/drawing/2014/main" xmlns="" val="20007"/>
                    </a:ext>
                  </a:extLst>
                </a:gridCol>
                <a:gridCol w="429688">
                  <a:extLst>
                    <a:ext uri="{9D8B030D-6E8A-4147-A177-3AD203B41FA5}">
                      <a16:colId xmlns:a16="http://schemas.microsoft.com/office/drawing/2014/main" xmlns="" val="20008"/>
                    </a:ext>
                  </a:extLst>
                </a:gridCol>
                <a:gridCol w="429688">
                  <a:extLst>
                    <a:ext uri="{9D8B030D-6E8A-4147-A177-3AD203B41FA5}">
                      <a16:colId xmlns:a16="http://schemas.microsoft.com/office/drawing/2014/main" xmlns="" val="20009"/>
                    </a:ext>
                  </a:extLst>
                </a:gridCol>
                <a:gridCol w="429688">
                  <a:extLst>
                    <a:ext uri="{9D8B030D-6E8A-4147-A177-3AD203B41FA5}">
                      <a16:colId xmlns:a16="http://schemas.microsoft.com/office/drawing/2014/main" xmlns="" val="20010"/>
                    </a:ext>
                  </a:extLst>
                </a:gridCol>
                <a:gridCol w="429688">
                  <a:extLst>
                    <a:ext uri="{9D8B030D-6E8A-4147-A177-3AD203B41FA5}">
                      <a16:colId xmlns:a16="http://schemas.microsoft.com/office/drawing/2014/main" xmlns="" val="20011"/>
                    </a:ext>
                  </a:extLst>
                </a:gridCol>
                <a:gridCol w="429688">
                  <a:extLst>
                    <a:ext uri="{9D8B030D-6E8A-4147-A177-3AD203B41FA5}">
                      <a16:colId xmlns:a16="http://schemas.microsoft.com/office/drawing/2014/main" xmlns="" val="20012"/>
                    </a:ext>
                  </a:extLst>
                </a:gridCol>
                <a:gridCol w="429688">
                  <a:extLst>
                    <a:ext uri="{9D8B030D-6E8A-4147-A177-3AD203B41FA5}">
                      <a16:colId xmlns:a16="http://schemas.microsoft.com/office/drawing/2014/main" xmlns="" val="20013"/>
                    </a:ext>
                  </a:extLst>
                </a:gridCol>
                <a:gridCol w="429688">
                  <a:extLst>
                    <a:ext uri="{9D8B030D-6E8A-4147-A177-3AD203B41FA5}">
                      <a16:colId xmlns:a16="http://schemas.microsoft.com/office/drawing/2014/main" xmlns="" val="20014"/>
                    </a:ext>
                  </a:extLst>
                </a:gridCol>
                <a:gridCol w="429688">
                  <a:extLst>
                    <a:ext uri="{9D8B030D-6E8A-4147-A177-3AD203B41FA5}">
                      <a16:colId xmlns:a16="http://schemas.microsoft.com/office/drawing/2014/main" xmlns="" val="20015"/>
                    </a:ext>
                  </a:extLst>
                </a:gridCol>
                <a:gridCol w="429688">
                  <a:extLst>
                    <a:ext uri="{9D8B030D-6E8A-4147-A177-3AD203B41FA5}">
                      <a16:colId xmlns:a16="http://schemas.microsoft.com/office/drawing/2014/main" xmlns="" val="20016"/>
                    </a:ext>
                  </a:extLst>
                </a:gridCol>
                <a:gridCol w="429688">
                  <a:extLst>
                    <a:ext uri="{9D8B030D-6E8A-4147-A177-3AD203B41FA5}">
                      <a16:colId xmlns:a16="http://schemas.microsoft.com/office/drawing/2014/main" xmlns="" val="20017"/>
                    </a:ext>
                  </a:extLst>
                </a:gridCol>
                <a:gridCol w="429688">
                  <a:extLst>
                    <a:ext uri="{9D8B030D-6E8A-4147-A177-3AD203B41FA5}">
                      <a16:colId xmlns:a16="http://schemas.microsoft.com/office/drawing/2014/main" xmlns="" val="20018"/>
                    </a:ext>
                  </a:extLst>
                </a:gridCol>
                <a:gridCol w="429688">
                  <a:extLst>
                    <a:ext uri="{9D8B030D-6E8A-4147-A177-3AD203B41FA5}">
                      <a16:colId xmlns:a16="http://schemas.microsoft.com/office/drawing/2014/main" xmlns="" val="20019"/>
                    </a:ext>
                  </a:extLst>
                </a:gridCol>
                <a:gridCol w="429688">
                  <a:extLst>
                    <a:ext uri="{9D8B030D-6E8A-4147-A177-3AD203B41FA5}">
                      <a16:colId xmlns:a16="http://schemas.microsoft.com/office/drawing/2014/main" xmlns="" val="20020"/>
                    </a:ext>
                  </a:extLst>
                </a:gridCol>
                <a:gridCol w="429688">
                  <a:extLst>
                    <a:ext uri="{9D8B030D-6E8A-4147-A177-3AD203B41FA5}">
                      <a16:colId xmlns:a16="http://schemas.microsoft.com/office/drawing/2014/main" xmlns="" val="20021"/>
                    </a:ext>
                  </a:extLst>
                </a:gridCol>
                <a:gridCol w="429688">
                  <a:extLst>
                    <a:ext uri="{9D8B030D-6E8A-4147-A177-3AD203B41FA5}">
                      <a16:colId xmlns:a16="http://schemas.microsoft.com/office/drawing/2014/main" xmlns="" val="20022"/>
                    </a:ext>
                  </a:extLst>
                </a:gridCol>
                <a:gridCol w="429688">
                  <a:extLst>
                    <a:ext uri="{9D8B030D-6E8A-4147-A177-3AD203B41FA5}">
                      <a16:colId xmlns:a16="http://schemas.microsoft.com/office/drawing/2014/main" xmlns="" val="20023"/>
                    </a:ext>
                  </a:extLst>
                </a:gridCol>
                <a:gridCol w="429688">
                  <a:extLst>
                    <a:ext uri="{9D8B030D-6E8A-4147-A177-3AD203B41FA5}">
                      <a16:colId xmlns:a16="http://schemas.microsoft.com/office/drawing/2014/main" xmlns="" val="20024"/>
                    </a:ext>
                  </a:extLst>
                </a:gridCol>
                <a:gridCol w="429688">
                  <a:extLst>
                    <a:ext uri="{9D8B030D-6E8A-4147-A177-3AD203B41FA5}">
                      <a16:colId xmlns:a16="http://schemas.microsoft.com/office/drawing/2014/main" xmlns="" val="20025"/>
                    </a:ext>
                  </a:extLst>
                </a:gridCol>
              </a:tblGrid>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9"/>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0"/>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1"/>
                  </a:ext>
                </a:extLst>
              </a:tr>
            </a:tbl>
          </a:graphicData>
        </a:graphic>
      </p:graphicFrame>
      <p:sp>
        <p:nvSpPr>
          <p:cNvPr id="13" name="Rounded Rectangle 12"/>
          <p:cNvSpPr/>
          <p:nvPr/>
        </p:nvSpPr>
        <p:spPr>
          <a:xfrm>
            <a:off x="603507" y="397521"/>
            <a:ext cx="2777645" cy="88454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511">
                <a:solidFill>
                  <a:prstClr val="white"/>
                </a:solidFill>
                <a:latin typeface="Arial-Rounded" pitchFamily="34" charset="0"/>
                <a:ea typeface="Arial-Rounded" pitchFamily="34" charset="0"/>
                <a:cs typeface="Arial-Rounded" pitchFamily="34" charset="0"/>
              </a:rPr>
              <a:t>Viết vở</a:t>
            </a:r>
          </a:p>
        </p:txBody>
      </p:sp>
      <p:sp>
        <p:nvSpPr>
          <p:cNvPr id="9" name="TextBox 8"/>
          <p:cNvSpPr txBox="1"/>
          <p:nvPr/>
        </p:nvSpPr>
        <p:spPr>
          <a:xfrm>
            <a:off x="5285312" y="1145257"/>
            <a:ext cx="6144688" cy="2718666"/>
          </a:xfrm>
          <a:prstGeom prst="rect">
            <a:avLst/>
          </a:prstGeom>
          <a:noFill/>
        </p:spPr>
        <p:txBody>
          <a:bodyPr wrap="square" lIns="114400" tIns="57200" rIns="114400" bIns="57200" rtlCol="0">
            <a:spAutoFit/>
          </a:bodyPr>
          <a:lstStyle/>
          <a:p>
            <a:pPr defTabSz="859353"/>
            <a:r>
              <a:rPr lang="en-US" sz="16916">
                <a:solidFill>
                  <a:srgbClr val="FF0000"/>
                </a:solidFill>
                <a:latin typeface="HP001 4 hàng" pitchFamily="34" charset="0"/>
              </a:rPr>
              <a:t>″ </a:t>
            </a:r>
            <a:r>
              <a:rPr lang="en-US" sz="9022">
                <a:solidFill>
                  <a:srgbClr val="FF0000"/>
                </a:solidFill>
                <a:latin typeface="HP001 4 hàng" pitchFamily="34" charset="0"/>
              </a:rPr>
              <a:t>″</a:t>
            </a:r>
            <a:endParaRPr lang="en-US" sz="8458">
              <a:solidFill>
                <a:srgbClr val="FF0000"/>
              </a:solidFill>
              <a:latin typeface="HP001 4 hàng" pitchFamily="34" charset="0"/>
            </a:endParaRPr>
          </a:p>
        </p:txBody>
      </p:sp>
      <p:sp>
        <p:nvSpPr>
          <p:cNvPr id="15" name="TextBox 14"/>
          <p:cNvSpPr txBox="1"/>
          <p:nvPr/>
        </p:nvSpPr>
        <p:spPr>
          <a:xfrm>
            <a:off x="335061" y="1150546"/>
            <a:ext cx="6225715" cy="2718666"/>
          </a:xfrm>
          <a:prstGeom prst="rect">
            <a:avLst/>
          </a:prstGeom>
          <a:noFill/>
        </p:spPr>
        <p:txBody>
          <a:bodyPr wrap="square" lIns="114400" tIns="57200" rIns="114400" bIns="57200" rtlCol="0">
            <a:spAutoFit/>
          </a:bodyPr>
          <a:lstStyle/>
          <a:p>
            <a:pPr defTabSz="859353"/>
            <a:r>
              <a:rPr lang="el-GR" sz="16916">
                <a:solidFill>
                  <a:srgbClr val="FF0000"/>
                </a:solidFill>
                <a:latin typeface="HP001 4 hàng"/>
              </a:rPr>
              <a:t>Ο </a:t>
            </a:r>
            <a:r>
              <a:rPr lang="el-GR" sz="8458">
                <a:solidFill>
                  <a:srgbClr val="FF0000"/>
                </a:solidFill>
                <a:latin typeface="HP001 4 hàng"/>
              </a:rPr>
              <a:t>Ο</a:t>
            </a:r>
            <a:endParaRPr lang="en-US" sz="8458">
              <a:solidFill>
                <a:srgbClr val="FF0000"/>
              </a:solidFill>
              <a:latin typeface="HP001 4 hàng" pitchFamily="34" charset="0"/>
            </a:endParaRPr>
          </a:p>
        </p:txBody>
      </p:sp>
      <p:sp>
        <p:nvSpPr>
          <p:cNvPr id="16" name="TextBox 15"/>
          <p:cNvSpPr txBox="1"/>
          <p:nvPr/>
        </p:nvSpPr>
        <p:spPr>
          <a:xfrm>
            <a:off x="348661" y="4581634"/>
            <a:ext cx="6225715" cy="2718666"/>
          </a:xfrm>
          <a:prstGeom prst="rect">
            <a:avLst/>
          </a:prstGeom>
          <a:noFill/>
        </p:spPr>
        <p:txBody>
          <a:bodyPr wrap="square" lIns="114400" tIns="57200" rIns="114400" bIns="57200" rtlCol="0">
            <a:spAutoFit/>
          </a:bodyPr>
          <a:lstStyle/>
          <a:p>
            <a:pPr defTabSz="859353"/>
            <a:r>
              <a:rPr lang="en-US" sz="16916">
                <a:solidFill>
                  <a:srgbClr val="FF0000"/>
                </a:solidFill>
                <a:latin typeface="HP001 4 hàng" pitchFamily="34" charset="0"/>
              </a:rPr>
              <a:t>Ď</a:t>
            </a:r>
            <a:r>
              <a:rPr lang="en-US" sz="16916">
                <a:solidFill>
                  <a:srgbClr val="FF0000"/>
                </a:solidFill>
                <a:latin typeface="HP001 4 hàng"/>
              </a:rPr>
              <a:t>‼ </a:t>
            </a:r>
            <a:r>
              <a:rPr lang="en-US" sz="8458">
                <a:solidFill>
                  <a:srgbClr val="FF0000"/>
                </a:solidFill>
                <a:latin typeface="HP001 4 hàng" pitchFamily="34" charset="0"/>
              </a:rPr>
              <a:t>Ď</a:t>
            </a:r>
            <a:r>
              <a:rPr lang="en-US" sz="8458">
                <a:solidFill>
                  <a:srgbClr val="FF0000"/>
                </a:solidFill>
                <a:latin typeface="HP001 4 hàng"/>
              </a:rPr>
              <a:t>‼</a:t>
            </a:r>
            <a:endParaRPr lang="en-US" sz="8458">
              <a:solidFill>
                <a:srgbClr val="FF0000"/>
              </a:solidFill>
              <a:latin typeface="HP001 4 hàng" pitchFamily="34" charset="0"/>
            </a:endParaRPr>
          </a:p>
        </p:txBody>
      </p:sp>
      <p:sp>
        <p:nvSpPr>
          <p:cNvPr id="10" name="TextBox 9"/>
          <p:cNvSpPr txBox="1"/>
          <p:nvPr/>
        </p:nvSpPr>
        <p:spPr>
          <a:xfrm>
            <a:off x="5290073" y="4581634"/>
            <a:ext cx="6225715" cy="2718666"/>
          </a:xfrm>
          <a:prstGeom prst="rect">
            <a:avLst/>
          </a:prstGeom>
          <a:noFill/>
        </p:spPr>
        <p:txBody>
          <a:bodyPr wrap="square" lIns="114400" tIns="57200" rIns="114400" bIns="57200" rtlCol="0">
            <a:spAutoFit/>
          </a:bodyPr>
          <a:lstStyle/>
          <a:p>
            <a:pPr defTabSz="859353"/>
            <a:r>
              <a:rPr lang="en-US" sz="16916">
                <a:solidFill>
                  <a:srgbClr val="FF0000"/>
                </a:solidFill>
                <a:latin typeface="HP001 4 hàng" pitchFamily="34" charset="0"/>
              </a:rPr>
              <a:t>Ŕ</a:t>
            </a:r>
            <a:r>
              <a:rPr lang="en-US" sz="16916">
                <a:solidFill>
                  <a:srgbClr val="FF0000"/>
                </a:solidFill>
                <a:latin typeface="HP001 4 hàng"/>
              </a:rPr>
              <a:t>‼ </a:t>
            </a:r>
            <a:r>
              <a:rPr lang="en-US" sz="8458">
                <a:solidFill>
                  <a:srgbClr val="FF0000"/>
                </a:solidFill>
                <a:latin typeface="HP001 4 hàng" pitchFamily="34" charset="0"/>
              </a:rPr>
              <a:t>Ŕ</a:t>
            </a:r>
            <a:r>
              <a:rPr lang="en-US" sz="8458">
                <a:solidFill>
                  <a:srgbClr val="FF0000"/>
                </a:solidFill>
                <a:latin typeface="HP001 4 hàng"/>
              </a:rPr>
              <a:t>‼</a:t>
            </a:r>
            <a:endParaRPr lang="en-US" sz="8458">
              <a:solidFill>
                <a:srgbClr val="FF0000"/>
              </a:solidFill>
              <a:latin typeface="HP001 4 hàng" pitchFamily="34" charset="0"/>
            </a:endParaRPr>
          </a:p>
        </p:txBody>
      </p:sp>
    </p:spTree>
    <p:extLst>
      <p:ext uri="{BB962C8B-B14F-4D97-AF65-F5344CB8AC3E}">
        <p14:creationId xmlns:p14="http://schemas.microsoft.com/office/powerpoint/2010/main" val="10453441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02434" y="1374022"/>
          <a:ext cx="11171888" cy="5156256"/>
        </p:xfrm>
        <a:graphic>
          <a:graphicData uri="http://schemas.openxmlformats.org/drawingml/2006/table">
            <a:tbl>
              <a:tblPr firstRow="1" bandRow="1">
                <a:tableStyleId>{5C22544A-7EE6-4342-B048-85BDC9FD1C3A}</a:tableStyleId>
              </a:tblPr>
              <a:tblGrid>
                <a:gridCol w="429688">
                  <a:extLst>
                    <a:ext uri="{9D8B030D-6E8A-4147-A177-3AD203B41FA5}">
                      <a16:colId xmlns:a16="http://schemas.microsoft.com/office/drawing/2014/main" xmlns="" val="20000"/>
                    </a:ext>
                  </a:extLst>
                </a:gridCol>
                <a:gridCol w="429688">
                  <a:extLst>
                    <a:ext uri="{9D8B030D-6E8A-4147-A177-3AD203B41FA5}">
                      <a16:colId xmlns:a16="http://schemas.microsoft.com/office/drawing/2014/main" xmlns="" val="20001"/>
                    </a:ext>
                  </a:extLst>
                </a:gridCol>
                <a:gridCol w="429688">
                  <a:extLst>
                    <a:ext uri="{9D8B030D-6E8A-4147-A177-3AD203B41FA5}">
                      <a16:colId xmlns:a16="http://schemas.microsoft.com/office/drawing/2014/main" xmlns="" val="20002"/>
                    </a:ext>
                  </a:extLst>
                </a:gridCol>
                <a:gridCol w="429688">
                  <a:extLst>
                    <a:ext uri="{9D8B030D-6E8A-4147-A177-3AD203B41FA5}">
                      <a16:colId xmlns:a16="http://schemas.microsoft.com/office/drawing/2014/main" xmlns="" val="20003"/>
                    </a:ext>
                  </a:extLst>
                </a:gridCol>
                <a:gridCol w="429688">
                  <a:extLst>
                    <a:ext uri="{9D8B030D-6E8A-4147-A177-3AD203B41FA5}">
                      <a16:colId xmlns:a16="http://schemas.microsoft.com/office/drawing/2014/main" xmlns="" val="20004"/>
                    </a:ext>
                  </a:extLst>
                </a:gridCol>
                <a:gridCol w="429688">
                  <a:extLst>
                    <a:ext uri="{9D8B030D-6E8A-4147-A177-3AD203B41FA5}">
                      <a16:colId xmlns:a16="http://schemas.microsoft.com/office/drawing/2014/main" xmlns="" val="20005"/>
                    </a:ext>
                  </a:extLst>
                </a:gridCol>
                <a:gridCol w="429688">
                  <a:extLst>
                    <a:ext uri="{9D8B030D-6E8A-4147-A177-3AD203B41FA5}">
                      <a16:colId xmlns:a16="http://schemas.microsoft.com/office/drawing/2014/main" xmlns="" val="20006"/>
                    </a:ext>
                  </a:extLst>
                </a:gridCol>
                <a:gridCol w="429688">
                  <a:extLst>
                    <a:ext uri="{9D8B030D-6E8A-4147-A177-3AD203B41FA5}">
                      <a16:colId xmlns:a16="http://schemas.microsoft.com/office/drawing/2014/main" xmlns="" val="20007"/>
                    </a:ext>
                  </a:extLst>
                </a:gridCol>
                <a:gridCol w="429688">
                  <a:extLst>
                    <a:ext uri="{9D8B030D-6E8A-4147-A177-3AD203B41FA5}">
                      <a16:colId xmlns:a16="http://schemas.microsoft.com/office/drawing/2014/main" xmlns="" val="20008"/>
                    </a:ext>
                  </a:extLst>
                </a:gridCol>
                <a:gridCol w="429688">
                  <a:extLst>
                    <a:ext uri="{9D8B030D-6E8A-4147-A177-3AD203B41FA5}">
                      <a16:colId xmlns:a16="http://schemas.microsoft.com/office/drawing/2014/main" xmlns="" val="20009"/>
                    </a:ext>
                  </a:extLst>
                </a:gridCol>
                <a:gridCol w="429688">
                  <a:extLst>
                    <a:ext uri="{9D8B030D-6E8A-4147-A177-3AD203B41FA5}">
                      <a16:colId xmlns:a16="http://schemas.microsoft.com/office/drawing/2014/main" xmlns="" val="20010"/>
                    </a:ext>
                  </a:extLst>
                </a:gridCol>
                <a:gridCol w="429688">
                  <a:extLst>
                    <a:ext uri="{9D8B030D-6E8A-4147-A177-3AD203B41FA5}">
                      <a16:colId xmlns:a16="http://schemas.microsoft.com/office/drawing/2014/main" xmlns="" val="20011"/>
                    </a:ext>
                  </a:extLst>
                </a:gridCol>
                <a:gridCol w="429688">
                  <a:extLst>
                    <a:ext uri="{9D8B030D-6E8A-4147-A177-3AD203B41FA5}">
                      <a16:colId xmlns:a16="http://schemas.microsoft.com/office/drawing/2014/main" xmlns="" val="20012"/>
                    </a:ext>
                  </a:extLst>
                </a:gridCol>
                <a:gridCol w="429688">
                  <a:extLst>
                    <a:ext uri="{9D8B030D-6E8A-4147-A177-3AD203B41FA5}">
                      <a16:colId xmlns:a16="http://schemas.microsoft.com/office/drawing/2014/main" xmlns="" val="20013"/>
                    </a:ext>
                  </a:extLst>
                </a:gridCol>
                <a:gridCol w="429688">
                  <a:extLst>
                    <a:ext uri="{9D8B030D-6E8A-4147-A177-3AD203B41FA5}">
                      <a16:colId xmlns:a16="http://schemas.microsoft.com/office/drawing/2014/main" xmlns="" val="20014"/>
                    </a:ext>
                  </a:extLst>
                </a:gridCol>
                <a:gridCol w="429688">
                  <a:extLst>
                    <a:ext uri="{9D8B030D-6E8A-4147-A177-3AD203B41FA5}">
                      <a16:colId xmlns:a16="http://schemas.microsoft.com/office/drawing/2014/main" xmlns="" val="20015"/>
                    </a:ext>
                  </a:extLst>
                </a:gridCol>
                <a:gridCol w="429688">
                  <a:extLst>
                    <a:ext uri="{9D8B030D-6E8A-4147-A177-3AD203B41FA5}">
                      <a16:colId xmlns:a16="http://schemas.microsoft.com/office/drawing/2014/main" xmlns="" val="20016"/>
                    </a:ext>
                  </a:extLst>
                </a:gridCol>
                <a:gridCol w="429688">
                  <a:extLst>
                    <a:ext uri="{9D8B030D-6E8A-4147-A177-3AD203B41FA5}">
                      <a16:colId xmlns:a16="http://schemas.microsoft.com/office/drawing/2014/main" xmlns="" val="20017"/>
                    </a:ext>
                  </a:extLst>
                </a:gridCol>
                <a:gridCol w="429688">
                  <a:extLst>
                    <a:ext uri="{9D8B030D-6E8A-4147-A177-3AD203B41FA5}">
                      <a16:colId xmlns:a16="http://schemas.microsoft.com/office/drawing/2014/main" xmlns="" val="20018"/>
                    </a:ext>
                  </a:extLst>
                </a:gridCol>
                <a:gridCol w="429688">
                  <a:extLst>
                    <a:ext uri="{9D8B030D-6E8A-4147-A177-3AD203B41FA5}">
                      <a16:colId xmlns:a16="http://schemas.microsoft.com/office/drawing/2014/main" xmlns="" val="20019"/>
                    </a:ext>
                  </a:extLst>
                </a:gridCol>
                <a:gridCol w="429688">
                  <a:extLst>
                    <a:ext uri="{9D8B030D-6E8A-4147-A177-3AD203B41FA5}">
                      <a16:colId xmlns:a16="http://schemas.microsoft.com/office/drawing/2014/main" xmlns="" val="20020"/>
                    </a:ext>
                  </a:extLst>
                </a:gridCol>
                <a:gridCol w="429688">
                  <a:extLst>
                    <a:ext uri="{9D8B030D-6E8A-4147-A177-3AD203B41FA5}">
                      <a16:colId xmlns:a16="http://schemas.microsoft.com/office/drawing/2014/main" xmlns="" val="20021"/>
                    </a:ext>
                  </a:extLst>
                </a:gridCol>
                <a:gridCol w="429688">
                  <a:extLst>
                    <a:ext uri="{9D8B030D-6E8A-4147-A177-3AD203B41FA5}">
                      <a16:colId xmlns:a16="http://schemas.microsoft.com/office/drawing/2014/main" xmlns="" val="20022"/>
                    </a:ext>
                  </a:extLst>
                </a:gridCol>
                <a:gridCol w="429688">
                  <a:extLst>
                    <a:ext uri="{9D8B030D-6E8A-4147-A177-3AD203B41FA5}">
                      <a16:colId xmlns:a16="http://schemas.microsoft.com/office/drawing/2014/main" xmlns="" val="20023"/>
                    </a:ext>
                  </a:extLst>
                </a:gridCol>
                <a:gridCol w="429688">
                  <a:extLst>
                    <a:ext uri="{9D8B030D-6E8A-4147-A177-3AD203B41FA5}">
                      <a16:colId xmlns:a16="http://schemas.microsoft.com/office/drawing/2014/main" xmlns="" val="20024"/>
                    </a:ext>
                  </a:extLst>
                </a:gridCol>
                <a:gridCol w="429688">
                  <a:extLst>
                    <a:ext uri="{9D8B030D-6E8A-4147-A177-3AD203B41FA5}">
                      <a16:colId xmlns:a16="http://schemas.microsoft.com/office/drawing/2014/main" xmlns="" val="20025"/>
                    </a:ext>
                  </a:extLst>
                </a:gridCol>
              </a:tblGrid>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9"/>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0"/>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1"/>
                  </a:ext>
                </a:extLst>
              </a:tr>
            </a:tbl>
          </a:graphicData>
        </a:graphic>
      </p:graphicFrame>
      <p:sp>
        <p:nvSpPr>
          <p:cNvPr id="9" name="TextBox 8"/>
          <p:cNvSpPr txBox="1"/>
          <p:nvPr/>
        </p:nvSpPr>
        <p:spPr>
          <a:xfrm>
            <a:off x="-61384" y="3145077"/>
            <a:ext cx="10656413" cy="2718666"/>
          </a:xfrm>
          <a:prstGeom prst="rect">
            <a:avLst/>
          </a:prstGeom>
          <a:noFill/>
        </p:spPr>
        <p:txBody>
          <a:bodyPr wrap="square" lIns="114400" tIns="57200" rIns="114400" bIns="57200" rtlCol="0">
            <a:spAutoFit/>
          </a:bodyPr>
          <a:lstStyle/>
          <a:p>
            <a:pPr algn="ctr" defTabSz="859353"/>
            <a:r>
              <a:rPr lang="vi-VN" sz="16916">
                <a:solidFill>
                  <a:srgbClr val="FF0000"/>
                </a:solidFill>
                <a:latin typeface="HP001 4 hàng" pitchFamily="34" charset="0"/>
              </a:rPr>
              <a:t>jáy xú</a:t>
            </a:r>
            <a:r>
              <a:rPr lang="en-US" sz="16916">
                <a:solidFill>
                  <a:srgbClr val="FF0000"/>
                </a:solidFill>
                <a:latin typeface="HP001 4 hàng"/>
              </a:rPr>
              <a:t>‼</a:t>
            </a:r>
            <a:endParaRPr lang="en-US" sz="16916">
              <a:solidFill>
                <a:srgbClr val="FF0000"/>
              </a:solidFill>
              <a:latin typeface="HP001 4 hàng" pitchFamily="34" charset="0"/>
            </a:endParaRPr>
          </a:p>
        </p:txBody>
      </p:sp>
    </p:spTree>
    <p:extLst>
      <p:ext uri="{BB962C8B-B14F-4D97-AF65-F5344CB8AC3E}">
        <p14:creationId xmlns:p14="http://schemas.microsoft.com/office/powerpoint/2010/main" val="30060000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562166011"/>
              </p:ext>
            </p:extLst>
          </p:nvPr>
        </p:nvGraphicFramePr>
        <p:xfrm>
          <a:off x="609600" y="762000"/>
          <a:ext cx="11171888" cy="5156256"/>
        </p:xfrm>
        <a:graphic>
          <a:graphicData uri="http://schemas.openxmlformats.org/drawingml/2006/table">
            <a:tbl>
              <a:tblPr firstRow="1" bandRow="1">
                <a:tableStyleId>{5C22544A-7EE6-4342-B048-85BDC9FD1C3A}</a:tableStyleId>
              </a:tblPr>
              <a:tblGrid>
                <a:gridCol w="429688">
                  <a:extLst>
                    <a:ext uri="{9D8B030D-6E8A-4147-A177-3AD203B41FA5}">
                      <a16:colId xmlns:a16="http://schemas.microsoft.com/office/drawing/2014/main" xmlns="" val="20000"/>
                    </a:ext>
                  </a:extLst>
                </a:gridCol>
                <a:gridCol w="429688">
                  <a:extLst>
                    <a:ext uri="{9D8B030D-6E8A-4147-A177-3AD203B41FA5}">
                      <a16:colId xmlns:a16="http://schemas.microsoft.com/office/drawing/2014/main" xmlns="" val="20001"/>
                    </a:ext>
                  </a:extLst>
                </a:gridCol>
                <a:gridCol w="429688">
                  <a:extLst>
                    <a:ext uri="{9D8B030D-6E8A-4147-A177-3AD203B41FA5}">
                      <a16:colId xmlns:a16="http://schemas.microsoft.com/office/drawing/2014/main" xmlns="" val="20002"/>
                    </a:ext>
                  </a:extLst>
                </a:gridCol>
                <a:gridCol w="429688">
                  <a:extLst>
                    <a:ext uri="{9D8B030D-6E8A-4147-A177-3AD203B41FA5}">
                      <a16:colId xmlns:a16="http://schemas.microsoft.com/office/drawing/2014/main" xmlns="" val="20003"/>
                    </a:ext>
                  </a:extLst>
                </a:gridCol>
                <a:gridCol w="429688">
                  <a:extLst>
                    <a:ext uri="{9D8B030D-6E8A-4147-A177-3AD203B41FA5}">
                      <a16:colId xmlns:a16="http://schemas.microsoft.com/office/drawing/2014/main" xmlns="" val="20004"/>
                    </a:ext>
                  </a:extLst>
                </a:gridCol>
                <a:gridCol w="429688">
                  <a:extLst>
                    <a:ext uri="{9D8B030D-6E8A-4147-A177-3AD203B41FA5}">
                      <a16:colId xmlns:a16="http://schemas.microsoft.com/office/drawing/2014/main" xmlns="" val="20005"/>
                    </a:ext>
                  </a:extLst>
                </a:gridCol>
                <a:gridCol w="429688">
                  <a:extLst>
                    <a:ext uri="{9D8B030D-6E8A-4147-A177-3AD203B41FA5}">
                      <a16:colId xmlns:a16="http://schemas.microsoft.com/office/drawing/2014/main" xmlns="" val="20006"/>
                    </a:ext>
                  </a:extLst>
                </a:gridCol>
                <a:gridCol w="429688">
                  <a:extLst>
                    <a:ext uri="{9D8B030D-6E8A-4147-A177-3AD203B41FA5}">
                      <a16:colId xmlns:a16="http://schemas.microsoft.com/office/drawing/2014/main" xmlns="" val="20007"/>
                    </a:ext>
                  </a:extLst>
                </a:gridCol>
                <a:gridCol w="429688">
                  <a:extLst>
                    <a:ext uri="{9D8B030D-6E8A-4147-A177-3AD203B41FA5}">
                      <a16:colId xmlns:a16="http://schemas.microsoft.com/office/drawing/2014/main" xmlns="" val="20008"/>
                    </a:ext>
                  </a:extLst>
                </a:gridCol>
                <a:gridCol w="429688">
                  <a:extLst>
                    <a:ext uri="{9D8B030D-6E8A-4147-A177-3AD203B41FA5}">
                      <a16:colId xmlns:a16="http://schemas.microsoft.com/office/drawing/2014/main" xmlns="" val="20009"/>
                    </a:ext>
                  </a:extLst>
                </a:gridCol>
                <a:gridCol w="429688">
                  <a:extLst>
                    <a:ext uri="{9D8B030D-6E8A-4147-A177-3AD203B41FA5}">
                      <a16:colId xmlns:a16="http://schemas.microsoft.com/office/drawing/2014/main" xmlns="" val="20010"/>
                    </a:ext>
                  </a:extLst>
                </a:gridCol>
                <a:gridCol w="429688">
                  <a:extLst>
                    <a:ext uri="{9D8B030D-6E8A-4147-A177-3AD203B41FA5}">
                      <a16:colId xmlns:a16="http://schemas.microsoft.com/office/drawing/2014/main" xmlns="" val="20011"/>
                    </a:ext>
                  </a:extLst>
                </a:gridCol>
                <a:gridCol w="429688">
                  <a:extLst>
                    <a:ext uri="{9D8B030D-6E8A-4147-A177-3AD203B41FA5}">
                      <a16:colId xmlns:a16="http://schemas.microsoft.com/office/drawing/2014/main" xmlns="" val="20012"/>
                    </a:ext>
                  </a:extLst>
                </a:gridCol>
                <a:gridCol w="429688">
                  <a:extLst>
                    <a:ext uri="{9D8B030D-6E8A-4147-A177-3AD203B41FA5}">
                      <a16:colId xmlns:a16="http://schemas.microsoft.com/office/drawing/2014/main" xmlns="" val="20013"/>
                    </a:ext>
                  </a:extLst>
                </a:gridCol>
                <a:gridCol w="429688">
                  <a:extLst>
                    <a:ext uri="{9D8B030D-6E8A-4147-A177-3AD203B41FA5}">
                      <a16:colId xmlns:a16="http://schemas.microsoft.com/office/drawing/2014/main" xmlns="" val="20014"/>
                    </a:ext>
                  </a:extLst>
                </a:gridCol>
                <a:gridCol w="429688">
                  <a:extLst>
                    <a:ext uri="{9D8B030D-6E8A-4147-A177-3AD203B41FA5}">
                      <a16:colId xmlns:a16="http://schemas.microsoft.com/office/drawing/2014/main" xmlns="" val="20015"/>
                    </a:ext>
                  </a:extLst>
                </a:gridCol>
                <a:gridCol w="429688">
                  <a:extLst>
                    <a:ext uri="{9D8B030D-6E8A-4147-A177-3AD203B41FA5}">
                      <a16:colId xmlns:a16="http://schemas.microsoft.com/office/drawing/2014/main" xmlns="" val="20016"/>
                    </a:ext>
                  </a:extLst>
                </a:gridCol>
                <a:gridCol w="429688">
                  <a:extLst>
                    <a:ext uri="{9D8B030D-6E8A-4147-A177-3AD203B41FA5}">
                      <a16:colId xmlns:a16="http://schemas.microsoft.com/office/drawing/2014/main" xmlns="" val="20017"/>
                    </a:ext>
                  </a:extLst>
                </a:gridCol>
                <a:gridCol w="429688">
                  <a:extLst>
                    <a:ext uri="{9D8B030D-6E8A-4147-A177-3AD203B41FA5}">
                      <a16:colId xmlns:a16="http://schemas.microsoft.com/office/drawing/2014/main" xmlns="" val="20018"/>
                    </a:ext>
                  </a:extLst>
                </a:gridCol>
                <a:gridCol w="429688">
                  <a:extLst>
                    <a:ext uri="{9D8B030D-6E8A-4147-A177-3AD203B41FA5}">
                      <a16:colId xmlns:a16="http://schemas.microsoft.com/office/drawing/2014/main" xmlns="" val="20019"/>
                    </a:ext>
                  </a:extLst>
                </a:gridCol>
                <a:gridCol w="429688">
                  <a:extLst>
                    <a:ext uri="{9D8B030D-6E8A-4147-A177-3AD203B41FA5}">
                      <a16:colId xmlns:a16="http://schemas.microsoft.com/office/drawing/2014/main" xmlns="" val="20020"/>
                    </a:ext>
                  </a:extLst>
                </a:gridCol>
                <a:gridCol w="429688">
                  <a:extLst>
                    <a:ext uri="{9D8B030D-6E8A-4147-A177-3AD203B41FA5}">
                      <a16:colId xmlns:a16="http://schemas.microsoft.com/office/drawing/2014/main" xmlns="" val="20021"/>
                    </a:ext>
                  </a:extLst>
                </a:gridCol>
                <a:gridCol w="429688">
                  <a:extLst>
                    <a:ext uri="{9D8B030D-6E8A-4147-A177-3AD203B41FA5}">
                      <a16:colId xmlns:a16="http://schemas.microsoft.com/office/drawing/2014/main" xmlns="" val="20022"/>
                    </a:ext>
                  </a:extLst>
                </a:gridCol>
                <a:gridCol w="429688">
                  <a:extLst>
                    <a:ext uri="{9D8B030D-6E8A-4147-A177-3AD203B41FA5}">
                      <a16:colId xmlns:a16="http://schemas.microsoft.com/office/drawing/2014/main" xmlns="" val="20023"/>
                    </a:ext>
                  </a:extLst>
                </a:gridCol>
                <a:gridCol w="429688">
                  <a:extLst>
                    <a:ext uri="{9D8B030D-6E8A-4147-A177-3AD203B41FA5}">
                      <a16:colId xmlns:a16="http://schemas.microsoft.com/office/drawing/2014/main" xmlns="" val="20024"/>
                    </a:ext>
                  </a:extLst>
                </a:gridCol>
                <a:gridCol w="429688">
                  <a:extLst>
                    <a:ext uri="{9D8B030D-6E8A-4147-A177-3AD203B41FA5}">
                      <a16:colId xmlns:a16="http://schemas.microsoft.com/office/drawing/2014/main" xmlns="" val="20025"/>
                    </a:ext>
                  </a:extLst>
                </a:gridCol>
              </a:tblGrid>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9"/>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0"/>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1"/>
                  </a:ext>
                </a:extLst>
              </a:tr>
            </a:tbl>
          </a:graphicData>
        </a:graphic>
      </p:graphicFrame>
      <p:sp>
        <p:nvSpPr>
          <p:cNvPr id="9" name="TextBox 8"/>
          <p:cNvSpPr txBox="1"/>
          <p:nvPr/>
        </p:nvSpPr>
        <p:spPr>
          <a:xfrm>
            <a:off x="-261106" y="3333406"/>
            <a:ext cx="10656413" cy="1417092"/>
          </a:xfrm>
          <a:prstGeom prst="rect">
            <a:avLst/>
          </a:prstGeom>
          <a:noFill/>
        </p:spPr>
        <p:txBody>
          <a:bodyPr wrap="square" lIns="114400" tIns="57200" rIns="114400" bIns="57200" rtlCol="0">
            <a:spAutoFit/>
          </a:bodyPr>
          <a:lstStyle/>
          <a:p>
            <a:pPr algn="ctr" defTabSz="859353"/>
            <a:r>
              <a:rPr lang="vi-VN" sz="8458">
                <a:solidFill>
                  <a:srgbClr val="FF0000"/>
                </a:solidFill>
                <a:latin typeface="HP001 4 hàng" pitchFamily="34" charset="0"/>
              </a:rPr>
              <a:t>jáy xú</a:t>
            </a:r>
            <a:r>
              <a:rPr lang="en-US" sz="8458">
                <a:solidFill>
                  <a:srgbClr val="FF0000"/>
                </a:solidFill>
                <a:latin typeface="HP001 4 hàng"/>
              </a:rPr>
              <a:t>‼</a:t>
            </a:r>
            <a:endParaRPr lang="en-US" sz="8458">
              <a:solidFill>
                <a:srgbClr val="FF0000"/>
              </a:solidFill>
              <a:latin typeface="HP001 4 hàng" pitchFamily="34" charset="0"/>
            </a:endParaRPr>
          </a:p>
        </p:txBody>
      </p:sp>
    </p:spTree>
    <p:extLst>
      <p:ext uri="{BB962C8B-B14F-4D97-AF65-F5344CB8AC3E}">
        <p14:creationId xmlns:p14="http://schemas.microsoft.com/office/powerpoint/2010/main" val="4850479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02434" y="1374022"/>
          <a:ext cx="11171888" cy="5156256"/>
        </p:xfrm>
        <a:graphic>
          <a:graphicData uri="http://schemas.openxmlformats.org/drawingml/2006/table">
            <a:tbl>
              <a:tblPr firstRow="1" bandRow="1">
                <a:tableStyleId>{5C22544A-7EE6-4342-B048-85BDC9FD1C3A}</a:tableStyleId>
              </a:tblPr>
              <a:tblGrid>
                <a:gridCol w="429688">
                  <a:extLst>
                    <a:ext uri="{9D8B030D-6E8A-4147-A177-3AD203B41FA5}">
                      <a16:colId xmlns:a16="http://schemas.microsoft.com/office/drawing/2014/main" xmlns="" val="20000"/>
                    </a:ext>
                  </a:extLst>
                </a:gridCol>
                <a:gridCol w="429688">
                  <a:extLst>
                    <a:ext uri="{9D8B030D-6E8A-4147-A177-3AD203B41FA5}">
                      <a16:colId xmlns:a16="http://schemas.microsoft.com/office/drawing/2014/main" xmlns="" val="20001"/>
                    </a:ext>
                  </a:extLst>
                </a:gridCol>
                <a:gridCol w="429688">
                  <a:extLst>
                    <a:ext uri="{9D8B030D-6E8A-4147-A177-3AD203B41FA5}">
                      <a16:colId xmlns:a16="http://schemas.microsoft.com/office/drawing/2014/main" xmlns="" val="20002"/>
                    </a:ext>
                  </a:extLst>
                </a:gridCol>
                <a:gridCol w="429688">
                  <a:extLst>
                    <a:ext uri="{9D8B030D-6E8A-4147-A177-3AD203B41FA5}">
                      <a16:colId xmlns:a16="http://schemas.microsoft.com/office/drawing/2014/main" xmlns="" val="20003"/>
                    </a:ext>
                  </a:extLst>
                </a:gridCol>
                <a:gridCol w="429688">
                  <a:extLst>
                    <a:ext uri="{9D8B030D-6E8A-4147-A177-3AD203B41FA5}">
                      <a16:colId xmlns:a16="http://schemas.microsoft.com/office/drawing/2014/main" xmlns="" val="20004"/>
                    </a:ext>
                  </a:extLst>
                </a:gridCol>
                <a:gridCol w="429688">
                  <a:extLst>
                    <a:ext uri="{9D8B030D-6E8A-4147-A177-3AD203B41FA5}">
                      <a16:colId xmlns:a16="http://schemas.microsoft.com/office/drawing/2014/main" xmlns="" val="20005"/>
                    </a:ext>
                  </a:extLst>
                </a:gridCol>
                <a:gridCol w="429688">
                  <a:extLst>
                    <a:ext uri="{9D8B030D-6E8A-4147-A177-3AD203B41FA5}">
                      <a16:colId xmlns:a16="http://schemas.microsoft.com/office/drawing/2014/main" xmlns="" val="20006"/>
                    </a:ext>
                  </a:extLst>
                </a:gridCol>
                <a:gridCol w="429688">
                  <a:extLst>
                    <a:ext uri="{9D8B030D-6E8A-4147-A177-3AD203B41FA5}">
                      <a16:colId xmlns:a16="http://schemas.microsoft.com/office/drawing/2014/main" xmlns="" val="20007"/>
                    </a:ext>
                  </a:extLst>
                </a:gridCol>
                <a:gridCol w="429688">
                  <a:extLst>
                    <a:ext uri="{9D8B030D-6E8A-4147-A177-3AD203B41FA5}">
                      <a16:colId xmlns:a16="http://schemas.microsoft.com/office/drawing/2014/main" xmlns="" val="20008"/>
                    </a:ext>
                  </a:extLst>
                </a:gridCol>
                <a:gridCol w="429688">
                  <a:extLst>
                    <a:ext uri="{9D8B030D-6E8A-4147-A177-3AD203B41FA5}">
                      <a16:colId xmlns:a16="http://schemas.microsoft.com/office/drawing/2014/main" xmlns="" val="20009"/>
                    </a:ext>
                  </a:extLst>
                </a:gridCol>
                <a:gridCol w="429688">
                  <a:extLst>
                    <a:ext uri="{9D8B030D-6E8A-4147-A177-3AD203B41FA5}">
                      <a16:colId xmlns:a16="http://schemas.microsoft.com/office/drawing/2014/main" xmlns="" val="20010"/>
                    </a:ext>
                  </a:extLst>
                </a:gridCol>
                <a:gridCol w="429688">
                  <a:extLst>
                    <a:ext uri="{9D8B030D-6E8A-4147-A177-3AD203B41FA5}">
                      <a16:colId xmlns:a16="http://schemas.microsoft.com/office/drawing/2014/main" xmlns="" val="20011"/>
                    </a:ext>
                  </a:extLst>
                </a:gridCol>
                <a:gridCol w="429688">
                  <a:extLst>
                    <a:ext uri="{9D8B030D-6E8A-4147-A177-3AD203B41FA5}">
                      <a16:colId xmlns:a16="http://schemas.microsoft.com/office/drawing/2014/main" xmlns="" val="20012"/>
                    </a:ext>
                  </a:extLst>
                </a:gridCol>
                <a:gridCol w="429688">
                  <a:extLst>
                    <a:ext uri="{9D8B030D-6E8A-4147-A177-3AD203B41FA5}">
                      <a16:colId xmlns:a16="http://schemas.microsoft.com/office/drawing/2014/main" xmlns="" val="20013"/>
                    </a:ext>
                  </a:extLst>
                </a:gridCol>
                <a:gridCol w="429688">
                  <a:extLst>
                    <a:ext uri="{9D8B030D-6E8A-4147-A177-3AD203B41FA5}">
                      <a16:colId xmlns:a16="http://schemas.microsoft.com/office/drawing/2014/main" xmlns="" val="20014"/>
                    </a:ext>
                  </a:extLst>
                </a:gridCol>
                <a:gridCol w="429688">
                  <a:extLst>
                    <a:ext uri="{9D8B030D-6E8A-4147-A177-3AD203B41FA5}">
                      <a16:colId xmlns:a16="http://schemas.microsoft.com/office/drawing/2014/main" xmlns="" val="20015"/>
                    </a:ext>
                  </a:extLst>
                </a:gridCol>
                <a:gridCol w="429688">
                  <a:extLst>
                    <a:ext uri="{9D8B030D-6E8A-4147-A177-3AD203B41FA5}">
                      <a16:colId xmlns:a16="http://schemas.microsoft.com/office/drawing/2014/main" xmlns="" val="20016"/>
                    </a:ext>
                  </a:extLst>
                </a:gridCol>
                <a:gridCol w="429688">
                  <a:extLst>
                    <a:ext uri="{9D8B030D-6E8A-4147-A177-3AD203B41FA5}">
                      <a16:colId xmlns:a16="http://schemas.microsoft.com/office/drawing/2014/main" xmlns="" val="20017"/>
                    </a:ext>
                  </a:extLst>
                </a:gridCol>
                <a:gridCol w="429688">
                  <a:extLst>
                    <a:ext uri="{9D8B030D-6E8A-4147-A177-3AD203B41FA5}">
                      <a16:colId xmlns:a16="http://schemas.microsoft.com/office/drawing/2014/main" xmlns="" val="20018"/>
                    </a:ext>
                  </a:extLst>
                </a:gridCol>
                <a:gridCol w="429688">
                  <a:extLst>
                    <a:ext uri="{9D8B030D-6E8A-4147-A177-3AD203B41FA5}">
                      <a16:colId xmlns:a16="http://schemas.microsoft.com/office/drawing/2014/main" xmlns="" val="20019"/>
                    </a:ext>
                  </a:extLst>
                </a:gridCol>
                <a:gridCol w="429688">
                  <a:extLst>
                    <a:ext uri="{9D8B030D-6E8A-4147-A177-3AD203B41FA5}">
                      <a16:colId xmlns:a16="http://schemas.microsoft.com/office/drawing/2014/main" xmlns="" val="20020"/>
                    </a:ext>
                  </a:extLst>
                </a:gridCol>
                <a:gridCol w="429688">
                  <a:extLst>
                    <a:ext uri="{9D8B030D-6E8A-4147-A177-3AD203B41FA5}">
                      <a16:colId xmlns:a16="http://schemas.microsoft.com/office/drawing/2014/main" xmlns="" val="20021"/>
                    </a:ext>
                  </a:extLst>
                </a:gridCol>
                <a:gridCol w="429688">
                  <a:extLst>
                    <a:ext uri="{9D8B030D-6E8A-4147-A177-3AD203B41FA5}">
                      <a16:colId xmlns:a16="http://schemas.microsoft.com/office/drawing/2014/main" xmlns="" val="20022"/>
                    </a:ext>
                  </a:extLst>
                </a:gridCol>
                <a:gridCol w="429688">
                  <a:extLst>
                    <a:ext uri="{9D8B030D-6E8A-4147-A177-3AD203B41FA5}">
                      <a16:colId xmlns:a16="http://schemas.microsoft.com/office/drawing/2014/main" xmlns="" val="20023"/>
                    </a:ext>
                  </a:extLst>
                </a:gridCol>
                <a:gridCol w="429688">
                  <a:extLst>
                    <a:ext uri="{9D8B030D-6E8A-4147-A177-3AD203B41FA5}">
                      <a16:colId xmlns:a16="http://schemas.microsoft.com/office/drawing/2014/main" xmlns="" val="20024"/>
                    </a:ext>
                  </a:extLst>
                </a:gridCol>
                <a:gridCol w="429688">
                  <a:extLst>
                    <a:ext uri="{9D8B030D-6E8A-4147-A177-3AD203B41FA5}">
                      <a16:colId xmlns:a16="http://schemas.microsoft.com/office/drawing/2014/main" xmlns="" val="20025"/>
                    </a:ext>
                  </a:extLst>
                </a:gridCol>
              </a:tblGrid>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9"/>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0"/>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1"/>
                  </a:ext>
                </a:extLst>
              </a:tr>
            </a:tbl>
          </a:graphicData>
        </a:graphic>
      </p:graphicFrame>
      <p:sp>
        <p:nvSpPr>
          <p:cNvPr id="9" name="TextBox 8"/>
          <p:cNvSpPr txBox="1"/>
          <p:nvPr/>
        </p:nvSpPr>
        <p:spPr>
          <a:xfrm>
            <a:off x="-1112265" y="3145077"/>
            <a:ext cx="10326153" cy="2718666"/>
          </a:xfrm>
          <a:prstGeom prst="rect">
            <a:avLst/>
          </a:prstGeom>
          <a:noFill/>
        </p:spPr>
        <p:txBody>
          <a:bodyPr wrap="square" lIns="114400" tIns="57200" rIns="114400" bIns="57200" rtlCol="0">
            <a:spAutoFit/>
          </a:bodyPr>
          <a:lstStyle/>
          <a:p>
            <a:pPr algn="ctr" defTabSz="859353"/>
            <a:r>
              <a:rPr lang="vi-VN" sz="16916">
                <a:solidFill>
                  <a:srgbClr val="FF0000"/>
                </a:solidFill>
                <a:latin typeface="HP001 4 hàng" pitchFamily="34" charset="0"/>
              </a:rPr>
              <a:t>jự</a:t>
            </a:r>
            <a:r>
              <a:rPr lang="en-US" sz="16916">
                <a:solidFill>
                  <a:srgbClr val="FF0000"/>
                </a:solidFill>
                <a:latin typeface="HP001 4 hàng"/>
              </a:rPr>
              <a:t>‼</a:t>
            </a:r>
            <a:r>
              <a:rPr lang="en-US" sz="16916">
                <a:solidFill>
                  <a:srgbClr val="FF0000"/>
                </a:solidFill>
                <a:latin typeface="HP001 4H"/>
                <a:ea typeface="HP001 4H"/>
              </a:rPr>
              <a:t> </a:t>
            </a:r>
            <a:r>
              <a:rPr lang="vi-VN" sz="8458">
                <a:solidFill>
                  <a:srgbClr val="FF0000"/>
                </a:solidFill>
                <a:latin typeface="HP001 4 hàng" pitchFamily="34" charset="0"/>
              </a:rPr>
              <a:t>jự</a:t>
            </a:r>
            <a:r>
              <a:rPr lang="en-US" sz="8458">
                <a:solidFill>
                  <a:srgbClr val="FF0000"/>
                </a:solidFill>
                <a:latin typeface="HP001 4 hàng"/>
              </a:rPr>
              <a:t>‼</a:t>
            </a:r>
            <a:r>
              <a:rPr lang="en-US" sz="8458">
                <a:solidFill>
                  <a:srgbClr val="FF0000"/>
                </a:solidFill>
                <a:latin typeface="HP001 4H"/>
                <a:ea typeface="HP001 4H"/>
              </a:rPr>
              <a:t> </a:t>
            </a:r>
            <a:endParaRPr lang="en-US" sz="8458">
              <a:solidFill>
                <a:srgbClr val="FF0000"/>
              </a:solidFill>
              <a:latin typeface="HP001 4 hàng" pitchFamily="34" charset="0"/>
            </a:endParaRPr>
          </a:p>
        </p:txBody>
      </p:sp>
    </p:spTree>
    <p:extLst>
      <p:ext uri="{BB962C8B-B14F-4D97-AF65-F5344CB8AC3E}">
        <p14:creationId xmlns:p14="http://schemas.microsoft.com/office/powerpoint/2010/main" val="1328986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743200" y="304800"/>
            <a:ext cx="6747027" cy="5791200"/>
            <a:chOff x="2423319" y="533400"/>
            <a:chExt cx="6134100" cy="539115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890" t="30209" r="29137" b="23958"/>
            <a:stretch/>
          </p:blipFill>
          <p:spPr bwMode="auto">
            <a:xfrm>
              <a:off x="2423319" y="533400"/>
              <a:ext cx="59817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6976" t="29166" r="26465" b="41667"/>
            <a:stretch/>
          </p:blipFill>
          <p:spPr bwMode="auto">
            <a:xfrm>
              <a:off x="2499519" y="3790950"/>
              <a:ext cx="60579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513802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2)">
            <a:hlinkClick r:id="" action="ppaction://media"/>
            <a:extLst>
              <a:ext uri="{FF2B5EF4-FFF2-40B4-BE49-F238E27FC236}">
                <a16:creationId xmlns:a16="http://schemas.microsoft.com/office/drawing/2014/main" xmlns="" id="{ADC696BF-7A42-C27D-A176-2CFCBB5F12A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7999"/>
          </a:xfrm>
          <a:prstGeom prst="rect">
            <a:avLst/>
          </a:prstGeom>
        </p:spPr>
      </p:pic>
      <p:grpSp>
        <p:nvGrpSpPr>
          <p:cNvPr id="3" name="Group 2">
            <a:extLst>
              <a:ext uri="{FF2B5EF4-FFF2-40B4-BE49-F238E27FC236}">
                <a16:creationId xmlns:a16="http://schemas.microsoft.com/office/drawing/2014/main" xmlns="" id="{9FACBEB5-328E-81F4-A1F6-112E6FC1E927}"/>
              </a:ext>
            </a:extLst>
          </p:cNvPr>
          <p:cNvGrpSpPr/>
          <p:nvPr/>
        </p:nvGrpSpPr>
        <p:grpSpPr>
          <a:xfrm>
            <a:off x="0" y="228600"/>
            <a:ext cx="2463517" cy="884549"/>
            <a:chOff x="63500" y="1429216"/>
            <a:chExt cx="1970813" cy="705889"/>
          </a:xfrm>
        </p:grpSpPr>
        <p:sp>
          <p:nvSpPr>
            <p:cNvPr id="4" name="Rounded Rectangle 7">
              <a:extLst>
                <a:ext uri="{FF2B5EF4-FFF2-40B4-BE49-F238E27FC236}">
                  <a16:creationId xmlns:a16="http://schemas.microsoft.com/office/drawing/2014/main" xmlns="" id="{5FD3A3E4-7D4F-3454-A653-E7D741AF52E1}"/>
                </a:ext>
              </a:extLst>
            </p:cNvPr>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135">
                  <a:solidFill>
                    <a:prstClr val="white"/>
                  </a:solidFill>
                  <a:latin typeface="Arial-Rounded" pitchFamily="34" charset="0"/>
                  <a:ea typeface="Arial-Rounded" pitchFamily="34" charset="0"/>
                  <a:cs typeface="Arial-Rounded" pitchFamily="34" charset="0"/>
                </a:rPr>
                <a:t>Đọc</a:t>
              </a:r>
            </a:p>
          </p:txBody>
        </p:sp>
        <p:sp>
          <p:nvSpPr>
            <p:cNvPr id="5" name="Oval 4">
              <a:extLst>
                <a:ext uri="{FF2B5EF4-FFF2-40B4-BE49-F238E27FC236}">
                  <a16:creationId xmlns:a16="http://schemas.microsoft.com/office/drawing/2014/main" xmlns="" id="{FB5B7AC2-BD07-2341-8247-DB093BD406BD}"/>
                </a:ext>
              </a:extLst>
            </p:cNvPr>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135" dirty="0">
                  <a:solidFill>
                    <a:prstClr val="black"/>
                  </a:solidFill>
                  <a:latin typeface="Arial Rounded MT Bold" pitchFamily="34" charset="0"/>
                  <a:ea typeface="Arial-Rounded" pitchFamily="34" charset="0"/>
                  <a:cs typeface="Arial-Rounded" pitchFamily="34" charset="0"/>
                </a:rPr>
                <a:t>5</a:t>
              </a:r>
            </a:p>
          </p:txBody>
        </p:sp>
      </p:grpSp>
    </p:spTree>
    <p:extLst>
      <p:ext uri="{BB962C8B-B14F-4D97-AF65-F5344CB8AC3E}">
        <p14:creationId xmlns:p14="http://schemas.microsoft.com/office/powerpoint/2010/main" val="284997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02434" y="397521"/>
            <a:ext cx="2463517" cy="884549"/>
            <a:chOff x="63500" y="1429216"/>
            <a:chExt cx="1970813" cy="705889"/>
          </a:xfrm>
        </p:grpSpPr>
        <p:sp>
          <p:nvSpPr>
            <p:cNvPr id="8" name="Rounded Rectangle 7"/>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135">
                  <a:solidFill>
                    <a:prstClr val="white"/>
                  </a:solidFill>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135" dirty="0">
                  <a:solidFill>
                    <a:prstClr val="black"/>
                  </a:solidFill>
                  <a:latin typeface="Arial Rounded MT Bold" pitchFamily="34" charset="0"/>
                  <a:ea typeface="Arial-Rounded" pitchFamily="34" charset="0"/>
                  <a:cs typeface="Arial-Rounded" pitchFamily="34" charset="0"/>
                </a:rPr>
                <a:t>5</a:t>
              </a:r>
            </a:p>
          </p:txBody>
        </p:sp>
      </p:grpSp>
      <p:sp>
        <p:nvSpPr>
          <p:cNvPr id="25" name="Title 1"/>
          <p:cNvSpPr txBox="1">
            <a:spLocks/>
          </p:cNvSpPr>
          <p:nvPr/>
        </p:nvSpPr>
        <p:spPr>
          <a:xfrm>
            <a:off x="685800" y="4267200"/>
            <a:ext cx="10942871" cy="2038605"/>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859353"/>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Đi</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học</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về</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Hà</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thấy</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mấy</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khóm</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cúc</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đã</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nở</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rực</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rỡ</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Hà</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hái</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cúc</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cắm</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vào</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cốc</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rồi</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để</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ngay</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ngắn</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trên</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bàn</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học</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Mẹ</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tấm</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tắc</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khen</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Hà</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khéo</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tay</a:t>
            </a:r>
            <a:r>
              <a:rPr lang="en-US" sz="4135" dirty="0">
                <a:solidFill>
                  <a:srgbClr val="0070C0"/>
                </a:solidFill>
                <a:latin typeface="Arial-Rounded" pitchFamily="34" charset="0"/>
                <a:ea typeface="Arial-Rounded" pitchFamily="34" charset="0"/>
                <a:cs typeface="Arial-Rounded" pitchFamily="34" charset="0"/>
              </a:rPr>
              <a:t>.</a:t>
            </a:r>
          </a:p>
        </p:txBody>
      </p:sp>
      <p:cxnSp>
        <p:nvCxnSpPr>
          <p:cNvPr id="32" name="Straight Connector 31"/>
          <p:cNvCxnSpPr/>
          <p:nvPr/>
        </p:nvCxnSpPr>
        <p:spPr>
          <a:xfrm>
            <a:off x="2228841" y="5010056"/>
            <a:ext cx="7966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0858151" y="5007409"/>
            <a:ext cx="7705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3661539" y="5689570"/>
            <a:ext cx="91114" cy="43234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483321" y="4089332"/>
            <a:ext cx="489138" cy="3557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2631" b="1">
                <a:solidFill>
                  <a:prstClr val="black"/>
                </a:solidFill>
                <a:latin typeface="Arial" pitchFamily="34" charset="0"/>
                <a:ea typeface="Arial-Rounded" pitchFamily="34" charset="0"/>
                <a:cs typeface="Arial" pitchFamily="34" charset="0"/>
              </a:rPr>
              <a:t>1</a:t>
            </a:r>
          </a:p>
        </p:txBody>
      </p:sp>
      <p:sp>
        <p:nvSpPr>
          <p:cNvPr id="13" name="Oval 12"/>
          <p:cNvSpPr/>
          <p:nvPr/>
        </p:nvSpPr>
        <p:spPr>
          <a:xfrm>
            <a:off x="1213064" y="4778477"/>
            <a:ext cx="489138" cy="3557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2631" b="1">
                <a:solidFill>
                  <a:prstClr val="black"/>
                </a:solidFill>
                <a:latin typeface="Arial" pitchFamily="34" charset="0"/>
                <a:ea typeface="Arial-Rounded" pitchFamily="34" charset="0"/>
                <a:cs typeface="Arial" pitchFamily="34" charset="0"/>
              </a:rPr>
              <a:t>2</a:t>
            </a:r>
          </a:p>
        </p:txBody>
      </p:sp>
      <p:cxnSp>
        <p:nvCxnSpPr>
          <p:cNvPr id="14" name="Straight Connector 13"/>
          <p:cNvCxnSpPr/>
          <p:nvPr/>
        </p:nvCxnSpPr>
        <p:spPr>
          <a:xfrm flipH="1">
            <a:off x="1373073" y="5057485"/>
            <a:ext cx="110248" cy="4755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0360503" y="5606198"/>
            <a:ext cx="133401" cy="4755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3961556" y="5488249"/>
            <a:ext cx="489138" cy="3557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2631" b="1">
                <a:solidFill>
                  <a:prstClr val="black"/>
                </a:solidFill>
                <a:latin typeface="Arial" pitchFamily="34" charset="0"/>
                <a:ea typeface="Arial-Rounded" pitchFamily="34" charset="0"/>
                <a:cs typeface="Arial" pitchFamily="34" charset="0"/>
              </a:rPr>
              <a:t>3</a:t>
            </a:r>
          </a:p>
        </p:txBody>
      </p:sp>
      <p:cxnSp>
        <p:nvCxnSpPr>
          <p:cNvPr id="17" name="Straight Connector 16"/>
          <p:cNvCxnSpPr/>
          <p:nvPr/>
        </p:nvCxnSpPr>
        <p:spPr>
          <a:xfrm>
            <a:off x="6526126" y="5533059"/>
            <a:ext cx="7705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662974" y="6134164"/>
            <a:ext cx="7705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xmlns="" id="{C761C1DF-E6EF-0EAC-D8F6-F17789D78D4E}"/>
              </a:ext>
            </a:extLst>
          </p:cNvPr>
          <p:cNvPicPr>
            <a:picLocks noChangeAspect="1"/>
          </p:cNvPicPr>
          <p:nvPr/>
        </p:nvPicPr>
        <p:blipFill>
          <a:blip r:embed="rId2"/>
          <a:stretch>
            <a:fillRect/>
          </a:stretch>
        </p:blipFill>
        <p:spPr>
          <a:xfrm>
            <a:off x="3810000" y="533400"/>
            <a:ext cx="5958660" cy="3733800"/>
          </a:xfrm>
          <a:prstGeom prst="rect">
            <a:avLst/>
          </a:prstGeom>
        </p:spPr>
      </p:pic>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495800" y="609600"/>
            <a:ext cx="3093754" cy="1250843"/>
          </a:xfrm>
          <a:prstGeom prst="rect">
            <a:avLst/>
          </a:prstGeom>
          <a:solidFill>
            <a:srgbClr val="006F96"/>
          </a:solidFill>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9022">
                <a:solidFill>
                  <a:prstClr val="white"/>
                </a:solidFill>
                <a:latin typeface="Arial-Rounded" pitchFamily="34" charset="0"/>
                <a:ea typeface="Arial-Rounded" pitchFamily="34" charset="0"/>
                <a:cs typeface="Arial-Rounded" pitchFamily="34" charset="0"/>
              </a:rPr>
              <a:t>học</a:t>
            </a:r>
          </a:p>
        </p:txBody>
      </p:sp>
      <p:sp>
        <p:nvSpPr>
          <p:cNvPr id="7" name="Title 1"/>
          <p:cNvSpPr txBox="1">
            <a:spLocks/>
          </p:cNvSpPr>
          <p:nvPr/>
        </p:nvSpPr>
        <p:spPr>
          <a:xfrm>
            <a:off x="4495800" y="2565782"/>
            <a:ext cx="3093754" cy="1250843"/>
          </a:xfrm>
          <a:prstGeom prst="rect">
            <a:avLst/>
          </a:prstGeom>
          <a:solidFill>
            <a:srgbClr val="006F96"/>
          </a:solidFill>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9022" dirty="0" err="1">
                <a:solidFill>
                  <a:prstClr val="white"/>
                </a:solidFill>
                <a:latin typeface="Arial-Rounded" pitchFamily="34" charset="0"/>
                <a:ea typeface="Arial-Rounded" pitchFamily="34" charset="0"/>
                <a:cs typeface="Arial-Rounded" pitchFamily="34" charset="0"/>
              </a:rPr>
              <a:t>rực</a:t>
            </a:r>
            <a:r>
              <a:rPr lang="en-US" sz="9022" dirty="0">
                <a:solidFill>
                  <a:prstClr val="white"/>
                </a:solidFill>
                <a:latin typeface="Arial-Rounded" pitchFamily="34" charset="0"/>
                <a:ea typeface="Arial-Rounded" pitchFamily="34" charset="0"/>
                <a:cs typeface="Arial-Rounded" pitchFamily="34" charset="0"/>
              </a:rPr>
              <a:t> </a:t>
            </a:r>
            <a:r>
              <a:rPr lang="en-US" sz="9022" dirty="0" err="1">
                <a:solidFill>
                  <a:prstClr val="white"/>
                </a:solidFill>
                <a:latin typeface="Arial-Rounded" pitchFamily="34" charset="0"/>
                <a:ea typeface="Arial-Rounded" pitchFamily="34" charset="0"/>
                <a:cs typeface="Arial-Rounded" pitchFamily="34" charset="0"/>
              </a:rPr>
              <a:t>rỡ</a:t>
            </a:r>
            <a:endParaRPr lang="en-US" sz="9022" dirty="0">
              <a:solidFill>
                <a:prstClr val="white"/>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4495800" y="4427764"/>
            <a:ext cx="3093754" cy="1250843"/>
          </a:xfrm>
          <a:prstGeom prst="rect">
            <a:avLst/>
          </a:prstGeom>
          <a:solidFill>
            <a:srgbClr val="006F96"/>
          </a:solidFill>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9022">
                <a:solidFill>
                  <a:prstClr val="white"/>
                </a:solidFill>
                <a:latin typeface="Arial-Rounded" pitchFamily="34" charset="0"/>
                <a:ea typeface="Arial-Rounded" pitchFamily="34" charset="0"/>
                <a:cs typeface="Arial-Rounded" pitchFamily="34" charset="0"/>
              </a:rPr>
              <a:t>cốc</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30359" y="3062139"/>
            <a:ext cx="3486575" cy="939778"/>
          </a:xfrm>
          <a:prstGeom prst="rect">
            <a:avLst/>
          </a:prstGeom>
          <a:solidFill>
            <a:schemeClr val="accent5">
              <a:lumMod val="50000"/>
            </a:schemeClr>
          </a:solidFill>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6203">
                <a:solidFill>
                  <a:prstClr val="white"/>
                </a:solidFill>
                <a:latin typeface="Arial-Rounded" pitchFamily="34" charset="0"/>
                <a:ea typeface="Arial-Rounded" pitchFamily="34" charset="0"/>
                <a:cs typeface="Arial-Rounded" pitchFamily="34" charset="0"/>
              </a:rPr>
              <a:t>khóm cúc</a:t>
            </a:r>
          </a:p>
        </p:txBody>
      </p:sp>
      <p:pic>
        <p:nvPicPr>
          <p:cNvPr id="9218" name="Picture 2" descr="Hướng dẫn cách trồng hoa cúc vàng rực rỡ để chào mùa th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8647" y="394206"/>
            <a:ext cx="6114225" cy="6114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48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DBA36A62-11D8-46F9-9DE6-82DBF7C502B8}"/>
              </a:ext>
            </a:extLst>
          </p:cNvPr>
          <p:cNvPicPr>
            <a:picLocks noChangeAspect="1"/>
          </p:cNvPicPr>
          <p:nvPr/>
        </p:nvPicPr>
        <p:blipFill>
          <a:blip r:embed="rId2"/>
          <a:stretch>
            <a:fillRect/>
          </a:stretch>
        </p:blipFill>
        <p:spPr>
          <a:xfrm>
            <a:off x="0" y="214313"/>
            <a:ext cx="11430000" cy="6429374"/>
          </a:xfrm>
          <a:prstGeom prst="rect">
            <a:avLst/>
          </a:prstGeom>
        </p:spPr>
      </p:pic>
      <p:pic>
        <p:nvPicPr>
          <p:cNvPr id="3" name="图片 2">
            <a:extLst>
              <a:ext uri="{FF2B5EF4-FFF2-40B4-BE49-F238E27FC236}">
                <a16:creationId xmlns:a16="http://schemas.microsoft.com/office/drawing/2014/main" xmlns="" id="{A620AA6D-7304-4109-B6C4-46AB4DF5D9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352041" y="-3629025"/>
            <a:ext cx="7925822" cy="14116049"/>
          </a:xfrm>
          <a:prstGeom prst="rect">
            <a:avLst/>
          </a:prstGeom>
        </p:spPr>
      </p:pic>
      <p:pic>
        <p:nvPicPr>
          <p:cNvPr id="7" name="图片 6">
            <a:extLst>
              <a:ext uri="{FF2B5EF4-FFF2-40B4-BE49-F238E27FC236}">
                <a16:creationId xmlns:a16="http://schemas.microsoft.com/office/drawing/2014/main" xmlns="" id="{700E6F66-079F-4787-AC61-7AD5FC087A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1867"/>
          <a:stretch/>
        </p:blipFill>
        <p:spPr>
          <a:xfrm>
            <a:off x="0" y="1963133"/>
            <a:ext cx="4322908" cy="3809911"/>
          </a:xfrm>
          <a:prstGeom prst="rect">
            <a:avLst/>
          </a:prstGeom>
        </p:spPr>
      </p:pic>
      <p:sp>
        <p:nvSpPr>
          <p:cNvPr id="6" name="Cloud 5"/>
          <p:cNvSpPr/>
          <p:nvPr/>
        </p:nvSpPr>
        <p:spPr>
          <a:xfrm>
            <a:off x="4775620" y="737944"/>
            <a:ext cx="6201668" cy="446037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7250">
              <a:defRPr/>
            </a:pPr>
            <a:r>
              <a:rPr lang="en-GB" sz="9000" b="1" dirty="0">
                <a:solidFill>
                  <a:srgbClr val="0000CC"/>
                </a:solidFill>
                <a:latin typeface="UTM Colossalis" panose="02040603050506020204" pitchFamily="18" charset="0"/>
                <a:ea typeface="Cambria" panose="02040503050406030204" pitchFamily="18" charset="0"/>
              </a:rPr>
              <a:t>TIẾT 2</a:t>
            </a:r>
          </a:p>
        </p:txBody>
      </p:sp>
    </p:spTree>
    <p:extLst>
      <p:ext uri="{BB962C8B-B14F-4D97-AF65-F5344CB8AC3E}">
        <p14:creationId xmlns:p14="http://schemas.microsoft.com/office/powerpoint/2010/main" val="26632221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685800" y="1066800"/>
            <a:ext cx="10942871" cy="2038605"/>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859353"/>
            <a:r>
              <a:rPr lang="en-US" sz="5075">
                <a:solidFill>
                  <a:prstClr val="black"/>
                </a:solidFill>
                <a:latin typeface="Arial-Rounded" pitchFamily="34" charset="0"/>
                <a:ea typeface="Arial-Rounded" pitchFamily="34" charset="0"/>
                <a:cs typeface="Arial-Rounded" pitchFamily="34" charset="0"/>
              </a:rPr>
              <a:t>	</a:t>
            </a:r>
            <a:r>
              <a:rPr lang="en-US" sz="5075">
                <a:solidFill>
                  <a:srgbClr val="0070C0"/>
                </a:solidFill>
                <a:latin typeface="Arial-Rounded" pitchFamily="34" charset="0"/>
                <a:ea typeface="Arial-Rounded" pitchFamily="34" charset="0"/>
                <a:cs typeface="Arial-Rounded" pitchFamily="34" charset="0"/>
              </a:rPr>
              <a:t>Đi học về, Hà thấy mấy khóm cúc đã nở rực rỡ. Hà hái cúc, cắm vào cốc rồi để ngay ngắn trên bàn học. Mẹ tấm tắc khen Hà khéo tay.</a:t>
            </a:r>
          </a:p>
        </p:txBody>
      </p:sp>
      <p:cxnSp>
        <p:nvCxnSpPr>
          <p:cNvPr id="47" name="Straight Connector 46"/>
          <p:cNvCxnSpPr/>
          <p:nvPr/>
        </p:nvCxnSpPr>
        <p:spPr>
          <a:xfrm>
            <a:off x="1653450" y="1353259"/>
            <a:ext cx="90234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85260" y="2069406"/>
            <a:ext cx="26351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164618" y="2047371"/>
            <a:ext cx="35122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411068" y="5350177"/>
            <a:ext cx="10598971" cy="102718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135">
                <a:solidFill>
                  <a:prstClr val="white"/>
                </a:solidFill>
                <a:latin typeface="Arial-Rounded" pitchFamily="34" charset="0"/>
                <a:ea typeface="Arial-Rounded" pitchFamily="34" charset="0"/>
                <a:cs typeface="Arial-Rounded" pitchFamily="34" charset="0"/>
              </a:rPr>
              <a:t>Hà nhìn thấy gì khi đi học về?</a:t>
            </a:r>
          </a:p>
        </p:txBody>
      </p:sp>
      <p:cxnSp>
        <p:nvCxnSpPr>
          <p:cNvPr id="21" name="Straight Connector 20"/>
          <p:cNvCxnSpPr/>
          <p:nvPr/>
        </p:nvCxnSpPr>
        <p:spPr>
          <a:xfrm>
            <a:off x="8543949" y="2785553"/>
            <a:ext cx="29143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85260" y="3501699"/>
            <a:ext cx="45921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425541" y="5350177"/>
            <a:ext cx="10598971" cy="102718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135">
                <a:solidFill>
                  <a:prstClr val="white"/>
                </a:solidFill>
                <a:latin typeface="Arial-Rounded" pitchFamily="34" charset="0"/>
                <a:ea typeface="Arial-Rounded" pitchFamily="34" charset="0"/>
                <a:cs typeface="Arial-Rounded" pitchFamily="34" charset="0"/>
              </a:rPr>
              <a:t>Mấy khóm cúc trông như thế nào?</a:t>
            </a:r>
          </a:p>
        </p:txBody>
      </p:sp>
      <p:sp>
        <p:nvSpPr>
          <p:cNvPr id="27" name="Rounded Rectangle 26"/>
          <p:cNvSpPr/>
          <p:nvPr/>
        </p:nvSpPr>
        <p:spPr>
          <a:xfrm>
            <a:off x="409162" y="5350177"/>
            <a:ext cx="10598971" cy="102718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135">
                <a:solidFill>
                  <a:prstClr val="white"/>
                </a:solidFill>
                <a:latin typeface="Arial-Rounded" pitchFamily="34" charset="0"/>
                <a:ea typeface="Arial-Rounded" pitchFamily="34" charset="0"/>
                <a:cs typeface="Arial-Rounded" pitchFamily="34" charset="0"/>
              </a:rPr>
              <a:t>Hà cắm cúc vào đâu?</a:t>
            </a:r>
          </a:p>
        </p:txBody>
      </p:sp>
      <p:sp>
        <p:nvSpPr>
          <p:cNvPr id="28" name="Rounded Rectangle 27"/>
          <p:cNvSpPr/>
          <p:nvPr/>
        </p:nvSpPr>
        <p:spPr>
          <a:xfrm>
            <a:off x="425541" y="5350177"/>
            <a:ext cx="10598971" cy="102718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135">
                <a:solidFill>
                  <a:prstClr val="white"/>
                </a:solidFill>
                <a:latin typeface="Arial-Rounded" pitchFamily="34" charset="0"/>
                <a:ea typeface="Arial-Rounded" pitchFamily="34" charset="0"/>
                <a:cs typeface="Arial-Rounded" pitchFamily="34" charset="0"/>
              </a:rPr>
              <a:t>Mẹ khen Hà thế nào?</a:t>
            </a:r>
          </a:p>
        </p:txBody>
      </p:sp>
    </p:spTree>
    <p:extLst>
      <p:ext uri="{BB962C8B-B14F-4D97-AF65-F5344CB8AC3E}">
        <p14:creationId xmlns:p14="http://schemas.microsoft.com/office/powerpoint/2010/main" val="33065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7"/>
                                        </p:tgtEl>
                                      </p:cBhvr>
                                    </p:animEffect>
                                    <p:set>
                                      <p:cBhvr>
                                        <p:cTn id="17" dur="1" fill="hold">
                                          <p:stCondLst>
                                            <p:cond delay="499"/>
                                          </p:stCondLst>
                                        </p:cTn>
                                        <p:tgtEl>
                                          <p:spTgt spid="4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48"/>
                                        </p:tgtEl>
                                      </p:cBhvr>
                                    </p:animEffect>
                                    <p:set>
                                      <p:cBhvr>
                                        <p:cTn id="32" dur="1" fill="hold">
                                          <p:stCondLst>
                                            <p:cond delay="499"/>
                                          </p:stCondLst>
                                        </p:cTn>
                                        <p:tgtEl>
                                          <p:spTgt spid="4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500"/>
                                        <p:tgtEl>
                                          <p:spTgt spid="5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51"/>
                                        </p:tgtEl>
                                      </p:cBhvr>
                                    </p:animEffect>
                                    <p:set>
                                      <p:cBhvr>
                                        <p:cTn id="47" dur="1" fill="hold">
                                          <p:stCondLst>
                                            <p:cond delay="499"/>
                                          </p:stCondLst>
                                        </p:cTn>
                                        <p:tgtEl>
                                          <p:spTgt spid="5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par>
                                <p:cTn id="58" presetID="10" presetClass="entr" presetSubtype="0" fill="hold"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6"/>
                                        </p:tgtEl>
                                      </p:cBhvr>
                                    </p:animEffect>
                                    <p:set>
                                      <p:cBhvr>
                                        <p:cTn id="68"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animBg="1"/>
      <p:bldP spid="27" grpId="0" animBg="1"/>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32748" y="4574835"/>
            <a:ext cx="10942871" cy="2038605"/>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859353"/>
            <a:r>
              <a:rPr lang="en-US" sz="3759">
                <a:solidFill>
                  <a:prstClr val="black"/>
                </a:solidFill>
                <a:latin typeface="Arial-Rounded" pitchFamily="34" charset="0"/>
                <a:ea typeface="Arial-Rounded" pitchFamily="34" charset="0"/>
                <a:cs typeface="Arial-Rounded" pitchFamily="34" charset="0"/>
              </a:rPr>
              <a:t>	</a:t>
            </a:r>
            <a:r>
              <a:rPr lang="en-US" sz="3759">
                <a:solidFill>
                  <a:srgbClr val="0070C0"/>
                </a:solidFill>
                <a:latin typeface="Arial-Rounded" pitchFamily="34" charset="0"/>
                <a:ea typeface="Arial-Rounded" pitchFamily="34" charset="0"/>
                <a:cs typeface="Arial-Rounded" pitchFamily="34" charset="0"/>
              </a:rPr>
              <a:t>Đi học về, Hà thấy mấy khóm cúc đã nở rực rỡ. Hà hái cúc, cắm vào cốc rồi để ngay ngắn trên bàn học. Mẹ tấm tắc khen Hà khéo tay.</a:t>
            </a:r>
          </a:p>
        </p:txBody>
      </p:sp>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9291" y="-8504"/>
            <a:ext cx="4822320" cy="2917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itle 1"/>
          <p:cNvSpPr txBox="1">
            <a:spLocks/>
          </p:cNvSpPr>
          <p:nvPr/>
        </p:nvSpPr>
        <p:spPr>
          <a:xfrm>
            <a:off x="-131619" y="3093373"/>
            <a:ext cx="2195258"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học</a:t>
            </a:r>
          </a:p>
        </p:txBody>
      </p:sp>
      <p:sp>
        <p:nvSpPr>
          <p:cNvPr id="24" name="Title 1"/>
          <p:cNvSpPr txBox="1">
            <a:spLocks/>
          </p:cNvSpPr>
          <p:nvPr/>
        </p:nvSpPr>
        <p:spPr>
          <a:xfrm>
            <a:off x="1032120" y="3093373"/>
            <a:ext cx="2414784"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sóc</a:t>
            </a:r>
          </a:p>
        </p:txBody>
      </p:sp>
      <p:sp>
        <p:nvSpPr>
          <p:cNvPr id="25" name="Title 1"/>
          <p:cNvSpPr txBox="1">
            <a:spLocks/>
          </p:cNvSpPr>
          <p:nvPr/>
        </p:nvSpPr>
        <p:spPr>
          <a:xfrm>
            <a:off x="2589739" y="3093373"/>
            <a:ext cx="1814262"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cốc</a:t>
            </a:r>
          </a:p>
        </p:txBody>
      </p:sp>
      <p:sp>
        <p:nvSpPr>
          <p:cNvPr id="26" name="Title 1"/>
          <p:cNvSpPr txBox="1">
            <a:spLocks/>
          </p:cNvSpPr>
          <p:nvPr/>
        </p:nvSpPr>
        <p:spPr>
          <a:xfrm>
            <a:off x="5119710" y="3093373"/>
            <a:ext cx="1995689"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chục</a:t>
            </a:r>
          </a:p>
        </p:txBody>
      </p:sp>
      <p:sp>
        <p:nvSpPr>
          <p:cNvPr id="27" name="Title 1"/>
          <p:cNvSpPr txBox="1">
            <a:spLocks/>
          </p:cNvSpPr>
          <p:nvPr/>
        </p:nvSpPr>
        <p:spPr>
          <a:xfrm>
            <a:off x="6663393" y="3093373"/>
            <a:ext cx="1995689"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cúc</a:t>
            </a:r>
          </a:p>
        </p:txBody>
      </p:sp>
      <p:sp>
        <p:nvSpPr>
          <p:cNvPr id="28" name="Title 1"/>
          <p:cNvSpPr txBox="1">
            <a:spLocks/>
          </p:cNvSpPr>
          <p:nvPr/>
        </p:nvSpPr>
        <p:spPr>
          <a:xfrm>
            <a:off x="7960839" y="3093373"/>
            <a:ext cx="2195258"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đức</a:t>
            </a:r>
          </a:p>
        </p:txBody>
      </p:sp>
      <p:sp>
        <p:nvSpPr>
          <p:cNvPr id="29" name="Title 1"/>
          <p:cNvSpPr txBox="1">
            <a:spLocks/>
          </p:cNvSpPr>
          <p:nvPr/>
        </p:nvSpPr>
        <p:spPr>
          <a:xfrm>
            <a:off x="392106" y="2927697"/>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oc</a:t>
            </a:r>
          </a:p>
        </p:txBody>
      </p:sp>
      <p:sp>
        <p:nvSpPr>
          <p:cNvPr id="30" name="Title 1"/>
          <p:cNvSpPr txBox="1">
            <a:spLocks/>
          </p:cNvSpPr>
          <p:nvPr/>
        </p:nvSpPr>
        <p:spPr>
          <a:xfrm>
            <a:off x="1622941" y="2927697"/>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oc</a:t>
            </a:r>
          </a:p>
        </p:txBody>
      </p:sp>
      <p:sp>
        <p:nvSpPr>
          <p:cNvPr id="31" name="Title 1"/>
          <p:cNvSpPr txBox="1">
            <a:spLocks/>
          </p:cNvSpPr>
          <p:nvPr/>
        </p:nvSpPr>
        <p:spPr>
          <a:xfrm>
            <a:off x="2889839" y="2927697"/>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ôc</a:t>
            </a:r>
          </a:p>
        </p:txBody>
      </p:sp>
      <p:sp>
        <p:nvSpPr>
          <p:cNvPr id="32" name="Title 1"/>
          <p:cNvSpPr txBox="1">
            <a:spLocks/>
          </p:cNvSpPr>
          <p:nvPr/>
        </p:nvSpPr>
        <p:spPr>
          <a:xfrm>
            <a:off x="5691591" y="2927697"/>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uc</a:t>
            </a:r>
          </a:p>
        </p:txBody>
      </p:sp>
      <p:sp>
        <p:nvSpPr>
          <p:cNvPr id="33" name="Title 1"/>
          <p:cNvSpPr txBox="1">
            <a:spLocks/>
          </p:cNvSpPr>
          <p:nvPr/>
        </p:nvSpPr>
        <p:spPr>
          <a:xfrm>
            <a:off x="7056425" y="2927697"/>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uc</a:t>
            </a:r>
          </a:p>
        </p:txBody>
      </p:sp>
      <p:sp>
        <p:nvSpPr>
          <p:cNvPr id="34" name="Title 1"/>
          <p:cNvSpPr txBox="1">
            <a:spLocks/>
          </p:cNvSpPr>
          <p:nvPr/>
        </p:nvSpPr>
        <p:spPr>
          <a:xfrm>
            <a:off x="8493726" y="2927697"/>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ưc</a:t>
            </a:r>
          </a:p>
        </p:txBody>
      </p:sp>
      <p:sp>
        <p:nvSpPr>
          <p:cNvPr id="35" name="Title 1"/>
          <p:cNvSpPr txBox="1">
            <a:spLocks/>
          </p:cNvSpPr>
          <p:nvPr/>
        </p:nvSpPr>
        <p:spPr>
          <a:xfrm>
            <a:off x="9471641" y="3098560"/>
            <a:ext cx="2195258"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mực</a:t>
            </a:r>
          </a:p>
        </p:txBody>
      </p:sp>
      <p:sp>
        <p:nvSpPr>
          <p:cNvPr id="36" name="Title 1"/>
          <p:cNvSpPr txBox="1">
            <a:spLocks/>
          </p:cNvSpPr>
          <p:nvPr/>
        </p:nvSpPr>
        <p:spPr>
          <a:xfrm>
            <a:off x="10076142" y="2932884"/>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ưc</a:t>
            </a:r>
          </a:p>
        </p:txBody>
      </p:sp>
      <p:sp>
        <p:nvSpPr>
          <p:cNvPr id="37" name="Title 1"/>
          <p:cNvSpPr txBox="1">
            <a:spLocks/>
          </p:cNvSpPr>
          <p:nvPr/>
        </p:nvSpPr>
        <p:spPr>
          <a:xfrm>
            <a:off x="3901224" y="3098560"/>
            <a:ext cx="1814262"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lộc</a:t>
            </a:r>
          </a:p>
        </p:txBody>
      </p:sp>
      <p:sp>
        <p:nvSpPr>
          <p:cNvPr id="38" name="Title 1"/>
          <p:cNvSpPr txBox="1">
            <a:spLocks/>
          </p:cNvSpPr>
          <p:nvPr/>
        </p:nvSpPr>
        <p:spPr>
          <a:xfrm>
            <a:off x="4133972" y="2932884"/>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ôc</a:t>
            </a:r>
          </a:p>
        </p:txBody>
      </p:sp>
      <p:sp>
        <p:nvSpPr>
          <p:cNvPr id="39" name="Title 1"/>
          <p:cNvSpPr txBox="1">
            <a:spLocks/>
          </p:cNvSpPr>
          <p:nvPr/>
        </p:nvSpPr>
        <p:spPr>
          <a:xfrm>
            <a:off x="4282707" y="4029460"/>
            <a:ext cx="5156256"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máy xúc</a:t>
            </a:r>
          </a:p>
        </p:txBody>
      </p:sp>
      <p:sp>
        <p:nvSpPr>
          <p:cNvPr id="40" name="Title 1"/>
          <p:cNvSpPr txBox="1">
            <a:spLocks/>
          </p:cNvSpPr>
          <p:nvPr/>
        </p:nvSpPr>
        <p:spPr>
          <a:xfrm>
            <a:off x="1847808" y="4029460"/>
            <a:ext cx="4654954"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cái cốc</a:t>
            </a:r>
          </a:p>
        </p:txBody>
      </p:sp>
      <p:sp>
        <p:nvSpPr>
          <p:cNvPr id="41" name="Title 1"/>
          <p:cNvSpPr txBox="1">
            <a:spLocks/>
          </p:cNvSpPr>
          <p:nvPr/>
        </p:nvSpPr>
        <p:spPr>
          <a:xfrm>
            <a:off x="-1034683" y="4029459"/>
            <a:ext cx="4927998"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con sóc</a:t>
            </a:r>
          </a:p>
        </p:txBody>
      </p:sp>
      <p:sp>
        <p:nvSpPr>
          <p:cNvPr id="43" name="Title 1"/>
          <p:cNvSpPr txBox="1">
            <a:spLocks/>
          </p:cNvSpPr>
          <p:nvPr/>
        </p:nvSpPr>
        <p:spPr>
          <a:xfrm>
            <a:off x="7218908" y="4029460"/>
            <a:ext cx="5156256"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con mực</a:t>
            </a:r>
          </a:p>
        </p:txBody>
      </p:sp>
    </p:spTree>
    <p:extLst>
      <p:ext uri="{BB962C8B-B14F-4D97-AF65-F5344CB8AC3E}">
        <p14:creationId xmlns:p14="http://schemas.microsoft.com/office/powerpoint/2010/main" val="2322039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02434" y="397521"/>
            <a:ext cx="2463517" cy="884549"/>
            <a:chOff x="63500" y="1429216"/>
            <a:chExt cx="1970813" cy="705889"/>
          </a:xfrm>
        </p:grpSpPr>
        <p:sp>
          <p:nvSpPr>
            <p:cNvPr id="3" name="Rounded Rectangle 2"/>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511">
                  <a:solidFill>
                    <a:prstClr val="white"/>
                  </a:solidFill>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511">
                  <a:solidFill>
                    <a:prstClr val="black"/>
                  </a:solidFill>
                  <a:latin typeface="Arial Rounded MT Bold" pitchFamily="34" charset="0"/>
                  <a:ea typeface="Arial-Rounded" pitchFamily="34" charset="0"/>
                  <a:cs typeface="Arial-Rounded" pitchFamily="34" charset="0"/>
                </a:rPr>
                <a:t>6</a:t>
              </a:r>
              <a:endParaRPr lang="en-US" sz="4511" dirty="0">
                <a:solidFill>
                  <a:prstClr val="black"/>
                </a:solidFill>
                <a:latin typeface="Arial Rounded MT Bold" pitchFamily="34" charset="0"/>
                <a:ea typeface="Arial-Rounded" pitchFamily="34" charset="0"/>
                <a:cs typeface="Arial-Rounded" pitchFamily="34" charset="0"/>
              </a:endParaRPr>
            </a:p>
          </p:txBody>
        </p:sp>
      </p:grpSp>
      <p:sp>
        <p:nvSpPr>
          <p:cNvPr id="6" name="Title 1"/>
          <p:cNvSpPr txBox="1">
            <a:spLocks/>
          </p:cNvSpPr>
          <p:nvPr/>
        </p:nvSpPr>
        <p:spPr>
          <a:xfrm>
            <a:off x="3657600" y="381000"/>
            <a:ext cx="4446708"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639" dirty="0">
                <a:solidFill>
                  <a:prstClr val="black"/>
                </a:solidFill>
                <a:latin typeface="Arial-Rounded" pitchFamily="34" charset="0"/>
                <a:ea typeface="Arial-Rounded" pitchFamily="34" charset="0"/>
                <a:cs typeface="Arial-Rounded" pitchFamily="34" charset="0"/>
              </a:rPr>
              <a:t>Say </a:t>
            </a:r>
            <a:r>
              <a:rPr lang="en-US" sz="5639" dirty="0" err="1">
                <a:solidFill>
                  <a:prstClr val="black"/>
                </a:solidFill>
                <a:latin typeface="Arial-Rounded" pitchFamily="34" charset="0"/>
                <a:ea typeface="Arial-Rounded" pitchFamily="34" charset="0"/>
                <a:cs typeface="Arial-Rounded" pitchFamily="34" charset="0"/>
              </a:rPr>
              <a:t>mê</a:t>
            </a:r>
            <a:endParaRPr lang="en-US" sz="5639" dirty="0">
              <a:solidFill>
                <a:prstClr val="black"/>
              </a:solidFill>
              <a:latin typeface="Arial-Rounded" pitchFamily="34" charset="0"/>
              <a:ea typeface="Arial-Rounded" pitchFamily="34" charset="0"/>
              <a:cs typeface="Arial-Rounded" pitchFamily="34" charset="0"/>
            </a:endParaRPr>
          </a:p>
        </p:txBody>
      </p:sp>
      <p:pic>
        <p:nvPicPr>
          <p:cNvPr id="8" name="Picture 7">
            <a:extLst>
              <a:ext uri="{FF2B5EF4-FFF2-40B4-BE49-F238E27FC236}">
                <a16:creationId xmlns:a16="http://schemas.microsoft.com/office/drawing/2014/main" xmlns="" id="{186A1C3E-455F-D522-8BC3-63A2664D6CCA}"/>
              </a:ext>
            </a:extLst>
          </p:cNvPr>
          <p:cNvPicPr>
            <a:picLocks noChangeAspect="1"/>
          </p:cNvPicPr>
          <p:nvPr/>
        </p:nvPicPr>
        <p:blipFill>
          <a:blip r:embed="rId2"/>
          <a:stretch>
            <a:fillRect/>
          </a:stretch>
        </p:blipFill>
        <p:spPr>
          <a:xfrm>
            <a:off x="2133600" y="1447800"/>
            <a:ext cx="7451659" cy="4495800"/>
          </a:xfrm>
          <a:prstGeom prst="rect">
            <a:avLst/>
          </a:prstGeom>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xmlns="" id="{0985DAAA-12CD-486B-9DDA-B10476588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86" y="77693"/>
            <a:ext cx="1734962" cy="1754896"/>
          </a:xfrm>
          <a:prstGeom prst="rect">
            <a:avLst/>
          </a:prstGeom>
        </p:spPr>
      </p:pic>
      <p:pic>
        <p:nvPicPr>
          <p:cNvPr id="2" name="图片 2">
            <a:extLst>
              <a:ext uri="{FF2B5EF4-FFF2-40B4-BE49-F238E27FC236}">
                <a16:creationId xmlns:a16="http://schemas.microsoft.com/office/drawing/2014/main" xmlns="" id="{9A1AA0CF-46B0-7C92-0988-57EB4847D6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577" y="-324869"/>
            <a:ext cx="6592417" cy="6592417"/>
          </a:xfrm>
          <a:prstGeom prst="rect">
            <a:avLst/>
          </a:prstGeom>
        </p:spPr>
      </p:pic>
      <p:pic>
        <p:nvPicPr>
          <p:cNvPr id="6" name="Picture 5" descr="A green and red text on a black background&#10;&#10;AI-generated content may be incorrect.">
            <a:extLst>
              <a:ext uri="{FF2B5EF4-FFF2-40B4-BE49-F238E27FC236}">
                <a16:creationId xmlns:a16="http://schemas.microsoft.com/office/drawing/2014/main" xmlns="" id="{46A625B9-6489-8653-504F-3E5F520D5B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762000"/>
            <a:ext cx="7193903" cy="5791702"/>
          </a:xfrm>
          <a:prstGeom prst="rect">
            <a:avLst/>
          </a:prstGeom>
        </p:spPr>
      </p:pic>
    </p:spTree>
    <p:extLst>
      <p:ext uri="{BB962C8B-B14F-4D97-AF65-F5344CB8AC3E}">
        <p14:creationId xmlns:p14="http://schemas.microsoft.com/office/powerpoint/2010/main" val="2255431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5FCC7B1-1B65-69F4-842C-18D992821D74}"/>
              </a:ext>
            </a:extLst>
          </p:cNvPr>
          <p:cNvPicPr>
            <a:picLocks noChangeAspect="1"/>
          </p:cNvPicPr>
          <p:nvPr/>
        </p:nvPicPr>
        <p:blipFill>
          <a:blip r:embed="rId2"/>
          <a:stretch>
            <a:fillRect/>
          </a:stretch>
        </p:blipFill>
        <p:spPr>
          <a:xfrm>
            <a:off x="776812" y="1447353"/>
            <a:ext cx="9876376" cy="3777942"/>
          </a:xfrm>
          <a:prstGeom prst="rect">
            <a:avLst/>
          </a:prstGeom>
        </p:spPr>
      </p:pic>
    </p:spTree>
    <p:extLst>
      <p:ext uri="{BB962C8B-B14F-4D97-AF65-F5344CB8AC3E}">
        <p14:creationId xmlns:p14="http://schemas.microsoft.com/office/powerpoint/2010/main" val="970668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02434" y="922486"/>
          <a:ext cx="11000016" cy="5500008"/>
        </p:xfrm>
        <a:graphic>
          <a:graphicData uri="http://schemas.openxmlformats.org/drawingml/2006/table">
            <a:tbl>
              <a:tblPr firstRow="1" bandRow="1">
                <a:tableStyleId>{5C22544A-7EE6-4342-B048-85BDC9FD1C3A}</a:tableStyleId>
              </a:tblPr>
              <a:tblGrid>
                <a:gridCol w="687501">
                  <a:extLst>
                    <a:ext uri="{9D8B030D-6E8A-4147-A177-3AD203B41FA5}">
                      <a16:colId xmlns:a16="http://schemas.microsoft.com/office/drawing/2014/main" xmlns="" val="20000"/>
                    </a:ext>
                  </a:extLst>
                </a:gridCol>
                <a:gridCol w="687501">
                  <a:extLst>
                    <a:ext uri="{9D8B030D-6E8A-4147-A177-3AD203B41FA5}">
                      <a16:colId xmlns:a16="http://schemas.microsoft.com/office/drawing/2014/main" xmlns="" val="20001"/>
                    </a:ext>
                  </a:extLst>
                </a:gridCol>
                <a:gridCol w="687501">
                  <a:extLst>
                    <a:ext uri="{9D8B030D-6E8A-4147-A177-3AD203B41FA5}">
                      <a16:colId xmlns:a16="http://schemas.microsoft.com/office/drawing/2014/main" xmlns="" val="20002"/>
                    </a:ext>
                  </a:extLst>
                </a:gridCol>
                <a:gridCol w="687501">
                  <a:extLst>
                    <a:ext uri="{9D8B030D-6E8A-4147-A177-3AD203B41FA5}">
                      <a16:colId xmlns:a16="http://schemas.microsoft.com/office/drawing/2014/main" xmlns="" val="20003"/>
                    </a:ext>
                  </a:extLst>
                </a:gridCol>
                <a:gridCol w="687501">
                  <a:extLst>
                    <a:ext uri="{9D8B030D-6E8A-4147-A177-3AD203B41FA5}">
                      <a16:colId xmlns:a16="http://schemas.microsoft.com/office/drawing/2014/main" xmlns="" val="20004"/>
                    </a:ext>
                  </a:extLst>
                </a:gridCol>
                <a:gridCol w="687501">
                  <a:extLst>
                    <a:ext uri="{9D8B030D-6E8A-4147-A177-3AD203B41FA5}">
                      <a16:colId xmlns:a16="http://schemas.microsoft.com/office/drawing/2014/main" xmlns="" val="20005"/>
                    </a:ext>
                  </a:extLst>
                </a:gridCol>
                <a:gridCol w="687501">
                  <a:extLst>
                    <a:ext uri="{9D8B030D-6E8A-4147-A177-3AD203B41FA5}">
                      <a16:colId xmlns:a16="http://schemas.microsoft.com/office/drawing/2014/main" xmlns="" val="20006"/>
                    </a:ext>
                  </a:extLst>
                </a:gridCol>
                <a:gridCol w="687501">
                  <a:extLst>
                    <a:ext uri="{9D8B030D-6E8A-4147-A177-3AD203B41FA5}">
                      <a16:colId xmlns:a16="http://schemas.microsoft.com/office/drawing/2014/main" xmlns="" val="20007"/>
                    </a:ext>
                  </a:extLst>
                </a:gridCol>
                <a:gridCol w="687501">
                  <a:extLst>
                    <a:ext uri="{9D8B030D-6E8A-4147-A177-3AD203B41FA5}">
                      <a16:colId xmlns:a16="http://schemas.microsoft.com/office/drawing/2014/main" xmlns="" val="20008"/>
                    </a:ext>
                  </a:extLst>
                </a:gridCol>
                <a:gridCol w="687501">
                  <a:extLst>
                    <a:ext uri="{9D8B030D-6E8A-4147-A177-3AD203B41FA5}">
                      <a16:colId xmlns:a16="http://schemas.microsoft.com/office/drawing/2014/main" xmlns="" val="20009"/>
                    </a:ext>
                  </a:extLst>
                </a:gridCol>
                <a:gridCol w="687501">
                  <a:extLst>
                    <a:ext uri="{9D8B030D-6E8A-4147-A177-3AD203B41FA5}">
                      <a16:colId xmlns:a16="http://schemas.microsoft.com/office/drawing/2014/main" xmlns="" val="20010"/>
                    </a:ext>
                  </a:extLst>
                </a:gridCol>
                <a:gridCol w="687501">
                  <a:extLst>
                    <a:ext uri="{9D8B030D-6E8A-4147-A177-3AD203B41FA5}">
                      <a16:colId xmlns:a16="http://schemas.microsoft.com/office/drawing/2014/main" xmlns="" val="20011"/>
                    </a:ext>
                  </a:extLst>
                </a:gridCol>
                <a:gridCol w="687501">
                  <a:extLst>
                    <a:ext uri="{9D8B030D-6E8A-4147-A177-3AD203B41FA5}">
                      <a16:colId xmlns:a16="http://schemas.microsoft.com/office/drawing/2014/main" xmlns="" val="20012"/>
                    </a:ext>
                  </a:extLst>
                </a:gridCol>
                <a:gridCol w="687501">
                  <a:extLst>
                    <a:ext uri="{9D8B030D-6E8A-4147-A177-3AD203B41FA5}">
                      <a16:colId xmlns:a16="http://schemas.microsoft.com/office/drawing/2014/main" xmlns="" val="20013"/>
                    </a:ext>
                  </a:extLst>
                </a:gridCol>
                <a:gridCol w="687501">
                  <a:extLst>
                    <a:ext uri="{9D8B030D-6E8A-4147-A177-3AD203B41FA5}">
                      <a16:colId xmlns:a16="http://schemas.microsoft.com/office/drawing/2014/main" xmlns="" val="20014"/>
                    </a:ext>
                  </a:extLst>
                </a:gridCol>
                <a:gridCol w="687501">
                  <a:extLst>
                    <a:ext uri="{9D8B030D-6E8A-4147-A177-3AD203B41FA5}">
                      <a16:colId xmlns:a16="http://schemas.microsoft.com/office/drawing/2014/main" xmlns="" val="20015"/>
                    </a:ext>
                  </a:extLst>
                </a:gridCol>
              </a:tblGrid>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grpSp>
        <p:nvGrpSpPr>
          <p:cNvPr id="12" name="Group 11"/>
          <p:cNvGrpSpPr/>
          <p:nvPr/>
        </p:nvGrpSpPr>
        <p:grpSpPr>
          <a:xfrm>
            <a:off x="-79281" y="277957"/>
            <a:ext cx="3965482" cy="884549"/>
            <a:chOff x="63500" y="1429216"/>
            <a:chExt cx="3172384" cy="705889"/>
          </a:xfrm>
        </p:grpSpPr>
        <p:sp>
          <p:nvSpPr>
            <p:cNvPr id="13" name="Rounded Rectangle 12"/>
            <p:cNvSpPr/>
            <p:nvPr/>
          </p:nvSpPr>
          <p:spPr>
            <a:xfrm>
              <a:off x="384357" y="1429216"/>
              <a:ext cx="2851527"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511" dirty="0" err="1">
                  <a:solidFill>
                    <a:prstClr val="white"/>
                  </a:solidFill>
                  <a:latin typeface="Arial-Rounded" pitchFamily="34" charset="0"/>
                  <a:ea typeface="Arial-Rounded" pitchFamily="34" charset="0"/>
                  <a:cs typeface="Arial-Rounded" pitchFamily="34" charset="0"/>
                </a:rPr>
                <a:t>Tô</a:t>
              </a:r>
              <a:r>
                <a:rPr lang="en-US" sz="4511" dirty="0">
                  <a:solidFill>
                    <a:prstClr val="white"/>
                  </a:solidFill>
                  <a:latin typeface="Arial-Rounded" pitchFamily="34" charset="0"/>
                  <a:ea typeface="Arial-Rounded" pitchFamily="34" charset="0"/>
                  <a:cs typeface="Arial-Rounded" pitchFamily="34" charset="0"/>
                </a:rPr>
                <a:t> </a:t>
              </a:r>
              <a:r>
                <a:rPr lang="en-US" sz="4511" dirty="0" err="1">
                  <a:solidFill>
                    <a:prstClr val="white"/>
                  </a:solidFill>
                  <a:latin typeface="Arial-Rounded" pitchFamily="34" charset="0"/>
                  <a:ea typeface="Arial-Rounded" pitchFamily="34" charset="0"/>
                  <a:cs typeface="Arial-Rounded" pitchFamily="34" charset="0"/>
                </a:rPr>
                <a:t>và</a:t>
              </a:r>
              <a:r>
                <a:rPr lang="en-US" sz="4511" dirty="0">
                  <a:solidFill>
                    <a:prstClr val="white"/>
                  </a:solidFill>
                  <a:latin typeface="Arial-Rounded" pitchFamily="34" charset="0"/>
                  <a:ea typeface="Arial-Rounded" pitchFamily="34" charset="0"/>
                  <a:cs typeface="Arial-Rounded" pitchFamily="34" charset="0"/>
                </a:rPr>
                <a:t> </a:t>
              </a:r>
              <a:r>
                <a:rPr lang="en-US" sz="4511" dirty="0" err="1">
                  <a:solidFill>
                    <a:prstClr val="white"/>
                  </a:solidFill>
                  <a:latin typeface="Arial-Rounded" pitchFamily="34" charset="0"/>
                  <a:ea typeface="Arial-Rounded" pitchFamily="34" charset="0"/>
                  <a:cs typeface="Arial-Rounded" pitchFamily="34" charset="0"/>
                </a:rPr>
                <a:t>viết</a:t>
              </a:r>
              <a:endParaRPr lang="en-US" sz="4511" dirty="0">
                <a:solidFill>
                  <a:prstClr val="white"/>
                </a:solidFill>
                <a:latin typeface="Arial-Rounded" pitchFamily="34" charset="0"/>
                <a:ea typeface="Arial-Rounded" pitchFamily="34" charset="0"/>
                <a:cs typeface="Arial-Rounded" pitchFamily="34" charset="0"/>
              </a:endParaRP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511" dirty="0">
                  <a:solidFill>
                    <a:prstClr val="black"/>
                  </a:solidFill>
                  <a:latin typeface="Arial Rounded MT Bold" pitchFamily="34" charset="0"/>
                  <a:ea typeface="Arial-Rounded" pitchFamily="34" charset="0"/>
                  <a:cs typeface="Arial-Rounded" pitchFamily="34" charset="0"/>
                </a:rPr>
                <a:t>3</a:t>
              </a:r>
            </a:p>
          </p:txBody>
        </p:sp>
      </p:grpSp>
      <p:sp>
        <p:nvSpPr>
          <p:cNvPr id="7" name="TextBox 6"/>
          <p:cNvSpPr txBox="1"/>
          <p:nvPr/>
        </p:nvSpPr>
        <p:spPr>
          <a:xfrm>
            <a:off x="1066484" y="1737105"/>
            <a:ext cx="7567345" cy="4251714"/>
          </a:xfrm>
          <a:prstGeom prst="rect">
            <a:avLst/>
          </a:prstGeom>
          <a:noFill/>
        </p:spPr>
        <p:txBody>
          <a:bodyPr wrap="square" lIns="114400" tIns="57200" rIns="114400" bIns="57200" rtlCol="0">
            <a:spAutoFit/>
          </a:bodyPr>
          <a:lstStyle/>
          <a:p>
            <a:pPr defTabSz="859353"/>
            <a:r>
              <a:rPr lang="el-GR" sz="26878" dirty="0">
                <a:solidFill>
                  <a:srgbClr val="FF0000"/>
                </a:solidFill>
                <a:latin typeface="HP001 4 hàng"/>
              </a:rPr>
              <a:t>Ο </a:t>
            </a:r>
            <a:endParaRPr lang="en-US" sz="26878" dirty="0">
              <a:solidFill>
                <a:srgbClr val="FF0000"/>
              </a:solidFill>
              <a:latin typeface="HP001 4 hàng" pitchFamily="34" charset="0"/>
            </a:endParaRPr>
          </a:p>
        </p:txBody>
      </p:sp>
      <p:sp>
        <p:nvSpPr>
          <p:cNvPr id="8" name="TextBox 7"/>
          <p:cNvSpPr txBox="1"/>
          <p:nvPr/>
        </p:nvSpPr>
        <p:spPr>
          <a:xfrm>
            <a:off x="5750808" y="3035121"/>
            <a:ext cx="5091549" cy="2140239"/>
          </a:xfrm>
          <a:prstGeom prst="rect">
            <a:avLst/>
          </a:prstGeom>
          <a:noFill/>
        </p:spPr>
        <p:txBody>
          <a:bodyPr wrap="square" lIns="114400" tIns="57200" rIns="114400" bIns="57200" rtlCol="0">
            <a:spAutoFit/>
          </a:bodyPr>
          <a:lstStyle/>
          <a:p>
            <a:pPr defTabSz="859353"/>
            <a:r>
              <a:rPr lang="el-GR" sz="13157">
                <a:solidFill>
                  <a:srgbClr val="FF0000"/>
                </a:solidFill>
                <a:latin typeface="HP001 4 hàng" pitchFamily="34" charset="0"/>
              </a:rPr>
              <a:t>Ο </a:t>
            </a:r>
            <a:r>
              <a:rPr lang="en-US" sz="13157">
                <a:solidFill>
                  <a:srgbClr val="FF0000"/>
                </a:solidFill>
                <a:latin typeface="HP001 4 hàng" pitchFamily="34" charset="0"/>
              </a:rPr>
              <a:t> </a:t>
            </a:r>
          </a:p>
        </p:txBody>
      </p:sp>
    </p:spTree>
    <p:extLst>
      <p:ext uri="{BB962C8B-B14F-4D97-AF65-F5344CB8AC3E}">
        <p14:creationId xmlns:p14="http://schemas.microsoft.com/office/powerpoint/2010/main" val="3539561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02434" y="922486"/>
          <a:ext cx="11000016" cy="5500008"/>
        </p:xfrm>
        <a:graphic>
          <a:graphicData uri="http://schemas.openxmlformats.org/drawingml/2006/table">
            <a:tbl>
              <a:tblPr firstRow="1" bandRow="1">
                <a:tableStyleId>{5C22544A-7EE6-4342-B048-85BDC9FD1C3A}</a:tableStyleId>
              </a:tblPr>
              <a:tblGrid>
                <a:gridCol w="687501">
                  <a:extLst>
                    <a:ext uri="{9D8B030D-6E8A-4147-A177-3AD203B41FA5}">
                      <a16:colId xmlns:a16="http://schemas.microsoft.com/office/drawing/2014/main" xmlns="" val="20000"/>
                    </a:ext>
                  </a:extLst>
                </a:gridCol>
                <a:gridCol w="687501">
                  <a:extLst>
                    <a:ext uri="{9D8B030D-6E8A-4147-A177-3AD203B41FA5}">
                      <a16:colId xmlns:a16="http://schemas.microsoft.com/office/drawing/2014/main" xmlns="" val="20001"/>
                    </a:ext>
                  </a:extLst>
                </a:gridCol>
                <a:gridCol w="687501">
                  <a:extLst>
                    <a:ext uri="{9D8B030D-6E8A-4147-A177-3AD203B41FA5}">
                      <a16:colId xmlns:a16="http://schemas.microsoft.com/office/drawing/2014/main" xmlns="" val="20002"/>
                    </a:ext>
                  </a:extLst>
                </a:gridCol>
                <a:gridCol w="687501">
                  <a:extLst>
                    <a:ext uri="{9D8B030D-6E8A-4147-A177-3AD203B41FA5}">
                      <a16:colId xmlns:a16="http://schemas.microsoft.com/office/drawing/2014/main" xmlns="" val="20003"/>
                    </a:ext>
                  </a:extLst>
                </a:gridCol>
                <a:gridCol w="687501">
                  <a:extLst>
                    <a:ext uri="{9D8B030D-6E8A-4147-A177-3AD203B41FA5}">
                      <a16:colId xmlns:a16="http://schemas.microsoft.com/office/drawing/2014/main" xmlns="" val="20004"/>
                    </a:ext>
                  </a:extLst>
                </a:gridCol>
                <a:gridCol w="687501">
                  <a:extLst>
                    <a:ext uri="{9D8B030D-6E8A-4147-A177-3AD203B41FA5}">
                      <a16:colId xmlns:a16="http://schemas.microsoft.com/office/drawing/2014/main" xmlns="" val="20005"/>
                    </a:ext>
                  </a:extLst>
                </a:gridCol>
                <a:gridCol w="687501">
                  <a:extLst>
                    <a:ext uri="{9D8B030D-6E8A-4147-A177-3AD203B41FA5}">
                      <a16:colId xmlns:a16="http://schemas.microsoft.com/office/drawing/2014/main" xmlns="" val="20006"/>
                    </a:ext>
                  </a:extLst>
                </a:gridCol>
                <a:gridCol w="687501">
                  <a:extLst>
                    <a:ext uri="{9D8B030D-6E8A-4147-A177-3AD203B41FA5}">
                      <a16:colId xmlns:a16="http://schemas.microsoft.com/office/drawing/2014/main" xmlns="" val="20007"/>
                    </a:ext>
                  </a:extLst>
                </a:gridCol>
                <a:gridCol w="687501">
                  <a:extLst>
                    <a:ext uri="{9D8B030D-6E8A-4147-A177-3AD203B41FA5}">
                      <a16:colId xmlns:a16="http://schemas.microsoft.com/office/drawing/2014/main" xmlns="" val="20008"/>
                    </a:ext>
                  </a:extLst>
                </a:gridCol>
                <a:gridCol w="687501">
                  <a:extLst>
                    <a:ext uri="{9D8B030D-6E8A-4147-A177-3AD203B41FA5}">
                      <a16:colId xmlns:a16="http://schemas.microsoft.com/office/drawing/2014/main" xmlns="" val="20009"/>
                    </a:ext>
                  </a:extLst>
                </a:gridCol>
                <a:gridCol w="687501">
                  <a:extLst>
                    <a:ext uri="{9D8B030D-6E8A-4147-A177-3AD203B41FA5}">
                      <a16:colId xmlns:a16="http://schemas.microsoft.com/office/drawing/2014/main" xmlns="" val="20010"/>
                    </a:ext>
                  </a:extLst>
                </a:gridCol>
                <a:gridCol w="687501">
                  <a:extLst>
                    <a:ext uri="{9D8B030D-6E8A-4147-A177-3AD203B41FA5}">
                      <a16:colId xmlns:a16="http://schemas.microsoft.com/office/drawing/2014/main" xmlns="" val="20011"/>
                    </a:ext>
                  </a:extLst>
                </a:gridCol>
                <a:gridCol w="687501">
                  <a:extLst>
                    <a:ext uri="{9D8B030D-6E8A-4147-A177-3AD203B41FA5}">
                      <a16:colId xmlns:a16="http://schemas.microsoft.com/office/drawing/2014/main" xmlns="" val="20012"/>
                    </a:ext>
                  </a:extLst>
                </a:gridCol>
                <a:gridCol w="687501">
                  <a:extLst>
                    <a:ext uri="{9D8B030D-6E8A-4147-A177-3AD203B41FA5}">
                      <a16:colId xmlns:a16="http://schemas.microsoft.com/office/drawing/2014/main" xmlns="" val="20013"/>
                    </a:ext>
                  </a:extLst>
                </a:gridCol>
                <a:gridCol w="687501">
                  <a:extLst>
                    <a:ext uri="{9D8B030D-6E8A-4147-A177-3AD203B41FA5}">
                      <a16:colId xmlns:a16="http://schemas.microsoft.com/office/drawing/2014/main" xmlns="" val="20014"/>
                    </a:ext>
                  </a:extLst>
                </a:gridCol>
                <a:gridCol w="687501">
                  <a:extLst>
                    <a:ext uri="{9D8B030D-6E8A-4147-A177-3AD203B41FA5}">
                      <a16:colId xmlns:a16="http://schemas.microsoft.com/office/drawing/2014/main" xmlns="" val="20015"/>
                    </a:ext>
                  </a:extLst>
                </a:gridCol>
              </a:tblGrid>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grpSp>
        <p:nvGrpSpPr>
          <p:cNvPr id="12" name="Group 11"/>
          <p:cNvGrpSpPr/>
          <p:nvPr/>
        </p:nvGrpSpPr>
        <p:grpSpPr>
          <a:xfrm>
            <a:off x="-79281" y="277957"/>
            <a:ext cx="6350309" cy="884549"/>
            <a:chOff x="63500" y="1429216"/>
            <a:chExt cx="5080245" cy="705889"/>
          </a:xfrm>
        </p:grpSpPr>
        <p:sp>
          <p:nvSpPr>
            <p:cNvPr id="13" name="Rounded Rectangle 12"/>
            <p:cNvSpPr/>
            <p:nvPr/>
          </p:nvSpPr>
          <p:spPr>
            <a:xfrm>
              <a:off x="384357" y="1429216"/>
              <a:ext cx="4759388"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511">
                  <a:solidFill>
                    <a:prstClr val="white"/>
                  </a:solidFill>
                  <a:latin typeface="Arial-Rounded" pitchFamily="34" charset="0"/>
                  <a:ea typeface="Arial-Rounded" pitchFamily="34" charset="0"/>
                  <a:cs typeface="Arial-Rounded" pitchFamily="34" charset="0"/>
                </a:rPr>
                <a:t>Hướng dẫn viết bảng</a:t>
              </a: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511">
                  <a:solidFill>
                    <a:prstClr val="black"/>
                  </a:solidFill>
                  <a:latin typeface="Arial Rounded MT Bold" pitchFamily="34" charset="0"/>
                  <a:ea typeface="Arial-Rounded" pitchFamily="34" charset="0"/>
                  <a:cs typeface="Arial-Rounded" pitchFamily="34" charset="0"/>
                </a:rPr>
                <a:t>4</a:t>
              </a:r>
            </a:p>
          </p:txBody>
        </p:sp>
      </p:grpSp>
      <p:sp>
        <p:nvSpPr>
          <p:cNvPr id="7" name="TextBox 6"/>
          <p:cNvSpPr txBox="1"/>
          <p:nvPr/>
        </p:nvSpPr>
        <p:spPr>
          <a:xfrm>
            <a:off x="1066484" y="1737105"/>
            <a:ext cx="7567345" cy="4251714"/>
          </a:xfrm>
          <a:prstGeom prst="rect">
            <a:avLst/>
          </a:prstGeom>
          <a:noFill/>
        </p:spPr>
        <p:txBody>
          <a:bodyPr wrap="square" lIns="114400" tIns="57200" rIns="114400" bIns="57200" rtlCol="0">
            <a:spAutoFit/>
          </a:bodyPr>
          <a:lstStyle/>
          <a:p>
            <a:pPr defTabSz="859353"/>
            <a:r>
              <a:rPr lang="en-US" sz="26878">
                <a:solidFill>
                  <a:srgbClr val="FF0000"/>
                </a:solidFill>
                <a:latin typeface="HP001 4 hàng" pitchFamily="34" charset="0"/>
              </a:rPr>
              <a:t>″ </a:t>
            </a:r>
          </a:p>
        </p:txBody>
      </p:sp>
      <p:sp>
        <p:nvSpPr>
          <p:cNvPr id="8" name="TextBox 7"/>
          <p:cNvSpPr txBox="1"/>
          <p:nvPr/>
        </p:nvSpPr>
        <p:spPr>
          <a:xfrm>
            <a:off x="6287918" y="3035121"/>
            <a:ext cx="5091549" cy="2140239"/>
          </a:xfrm>
          <a:prstGeom prst="rect">
            <a:avLst/>
          </a:prstGeom>
          <a:noFill/>
        </p:spPr>
        <p:txBody>
          <a:bodyPr wrap="square" lIns="114400" tIns="57200" rIns="114400" bIns="57200" rtlCol="0">
            <a:spAutoFit/>
          </a:bodyPr>
          <a:lstStyle/>
          <a:p>
            <a:pPr defTabSz="859353"/>
            <a:r>
              <a:rPr lang="en-US" sz="13157">
                <a:solidFill>
                  <a:srgbClr val="FF0000"/>
                </a:solidFill>
                <a:latin typeface="HP001 4 hàng" pitchFamily="34" charset="0"/>
              </a:rPr>
              <a:t>″ </a:t>
            </a:r>
          </a:p>
        </p:txBody>
      </p:sp>
    </p:spTree>
    <p:extLst>
      <p:ext uri="{BB962C8B-B14F-4D97-AF65-F5344CB8AC3E}">
        <p14:creationId xmlns:p14="http://schemas.microsoft.com/office/powerpoint/2010/main" val="1936354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02434" y="922486"/>
          <a:ext cx="11000016" cy="5500008"/>
        </p:xfrm>
        <a:graphic>
          <a:graphicData uri="http://schemas.openxmlformats.org/drawingml/2006/table">
            <a:tbl>
              <a:tblPr firstRow="1" bandRow="1">
                <a:tableStyleId>{5C22544A-7EE6-4342-B048-85BDC9FD1C3A}</a:tableStyleId>
              </a:tblPr>
              <a:tblGrid>
                <a:gridCol w="687501">
                  <a:extLst>
                    <a:ext uri="{9D8B030D-6E8A-4147-A177-3AD203B41FA5}">
                      <a16:colId xmlns:a16="http://schemas.microsoft.com/office/drawing/2014/main" xmlns="" val="20000"/>
                    </a:ext>
                  </a:extLst>
                </a:gridCol>
                <a:gridCol w="687501">
                  <a:extLst>
                    <a:ext uri="{9D8B030D-6E8A-4147-A177-3AD203B41FA5}">
                      <a16:colId xmlns:a16="http://schemas.microsoft.com/office/drawing/2014/main" xmlns="" val="20001"/>
                    </a:ext>
                  </a:extLst>
                </a:gridCol>
                <a:gridCol w="687501">
                  <a:extLst>
                    <a:ext uri="{9D8B030D-6E8A-4147-A177-3AD203B41FA5}">
                      <a16:colId xmlns:a16="http://schemas.microsoft.com/office/drawing/2014/main" xmlns="" val="20002"/>
                    </a:ext>
                  </a:extLst>
                </a:gridCol>
                <a:gridCol w="687501">
                  <a:extLst>
                    <a:ext uri="{9D8B030D-6E8A-4147-A177-3AD203B41FA5}">
                      <a16:colId xmlns:a16="http://schemas.microsoft.com/office/drawing/2014/main" xmlns="" val="20003"/>
                    </a:ext>
                  </a:extLst>
                </a:gridCol>
                <a:gridCol w="687501">
                  <a:extLst>
                    <a:ext uri="{9D8B030D-6E8A-4147-A177-3AD203B41FA5}">
                      <a16:colId xmlns:a16="http://schemas.microsoft.com/office/drawing/2014/main" xmlns="" val="20004"/>
                    </a:ext>
                  </a:extLst>
                </a:gridCol>
                <a:gridCol w="687501">
                  <a:extLst>
                    <a:ext uri="{9D8B030D-6E8A-4147-A177-3AD203B41FA5}">
                      <a16:colId xmlns:a16="http://schemas.microsoft.com/office/drawing/2014/main" xmlns="" val="20005"/>
                    </a:ext>
                  </a:extLst>
                </a:gridCol>
                <a:gridCol w="687501">
                  <a:extLst>
                    <a:ext uri="{9D8B030D-6E8A-4147-A177-3AD203B41FA5}">
                      <a16:colId xmlns:a16="http://schemas.microsoft.com/office/drawing/2014/main" xmlns="" val="20006"/>
                    </a:ext>
                  </a:extLst>
                </a:gridCol>
                <a:gridCol w="687501">
                  <a:extLst>
                    <a:ext uri="{9D8B030D-6E8A-4147-A177-3AD203B41FA5}">
                      <a16:colId xmlns:a16="http://schemas.microsoft.com/office/drawing/2014/main" xmlns="" val="20007"/>
                    </a:ext>
                  </a:extLst>
                </a:gridCol>
                <a:gridCol w="687501">
                  <a:extLst>
                    <a:ext uri="{9D8B030D-6E8A-4147-A177-3AD203B41FA5}">
                      <a16:colId xmlns:a16="http://schemas.microsoft.com/office/drawing/2014/main" xmlns="" val="20008"/>
                    </a:ext>
                  </a:extLst>
                </a:gridCol>
                <a:gridCol w="687501">
                  <a:extLst>
                    <a:ext uri="{9D8B030D-6E8A-4147-A177-3AD203B41FA5}">
                      <a16:colId xmlns:a16="http://schemas.microsoft.com/office/drawing/2014/main" xmlns="" val="20009"/>
                    </a:ext>
                  </a:extLst>
                </a:gridCol>
                <a:gridCol w="687501">
                  <a:extLst>
                    <a:ext uri="{9D8B030D-6E8A-4147-A177-3AD203B41FA5}">
                      <a16:colId xmlns:a16="http://schemas.microsoft.com/office/drawing/2014/main" xmlns="" val="20010"/>
                    </a:ext>
                  </a:extLst>
                </a:gridCol>
                <a:gridCol w="687501">
                  <a:extLst>
                    <a:ext uri="{9D8B030D-6E8A-4147-A177-3AD203B41FA5}">
                      <a16:colId xmlns:a16="http://schemas.microsoft.com/office/drawing/2014/main" xmlns="" val="20011"/>
                    </a:ext>
                  </a:extLst>
                </a:gridCol>
                <a:gridCol w="687501">
                  <a:extLst>
                    <a:ext uri="{9D8B030D-6E8A-4147-A177-3AD203B41FA5}">
                      <a16:colId xmlns:a16="http://schemas.microsoft.com/office/drawing/2014/main" xmlns="" val="20012"/>
                    </a:ext>
                  </a:extLst>
                </a:gridCol>
                <a:gridCol w="687501">
                  <a:extLst>
                    <a:ext uri="{9D8B030D-6E8A-4147-A177-3AD203B41FA5}">
                      <a16:colId xmlns:a16="http://schemas.microsoft.com/office/drawing/2014/main" xmlns="" val="20013"/>
                    </a:ext>
                  </a:extLst>
                </a:gridCol>
                <a:gridCol w="687501">
                  <a:extLst>
                    <a:ext uri="{9D8B030D-6E8A-4147-A177-3AD203B41FA5}">
                      <a16:colId xmlns:a16="http://schemas.microsoft.com/office/drawing/2014/main" xmlns="" val="20014"/>
                    </a:ext>
                  </a:extLst>
                </a:gridCol>
                <a:gridCol w="687501">
                  <a:extLst>
                    <a:ext uri="{9D8B030D-6E8A-4147-A177-3AD203B41FA5}">
                      <a16:colId xmlns:a16="http://schemas.microsoft.com/office/drawing/2014/main" xmlns="" val="20015"/>
                    </a:ext>
                  </a:extLst>
                </a:gridCol>
              </a:tblGrid>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7" name="TextBox 6"/>
          <p:cNvSpPr txBox="1"/>
          <p:nvPr/>
        </p:nvSpPr>
        <p:spPr>
          <a:xfrm>
            <a:off x="1173906" y="1737105"/>
            <a:ext cx="7567345" cy="4251714"/>
          </a:xfrm>
          <a:prstGeom prst="rect">
            <a:avLst/>
          </a:prstGeom>
          <a:noFill/>
        </p:spPr>
        <p:txBody>
          <a:bodyPr wrap="square" lIns="114400" tIns="57200" rIns="114400" bIns="57200" rtlCol="0">
            <a:spAutoFit/>
          </a:bodyPr>
          <a:lstStyle/>
          <a:p>
            <a:pPr defTabSz="859353"/>
            <a:r>
              <a:rPr lang="en-US" sz="26878">
                <a:solidFill>
                  <a:srgbClr val="FF0000"/>
                </a:solidFill>
                <a:latin typeface="HP001 4 hàng" pitchFamily="34" charset="0"/>
              </a:rPr>
              <a:t>Ď</a:t>
            </a:r>
            <a:r>
              <a:rPr lang="en-US" sz="26878">
                <a:solidFill>
                  <a:srgbClr val="FF0000"/>
                </a:solidFill>
                <a:latin typeface="HP001 4 hàng"/>
              </a:rPr>
              <a:t>‼</a:t>
            </a:r>
            <a:r>
              <a:rPr lang="en-US" sz="26878">
                <a:solidFill>
                  <a:srgbClr val="FF0000"/>
                </a:solidFill>
                <a:latin typeface="HP001 4 hàng" pitchFamily="34" charset="0"/>
              </a:rPr>
              <a:t> </a:t>
            </a:r>
          </a:p>
        </p:txBody>
      </p:sp>
      <p:sp>
        <p:nvSpPr>
          <p:cNvPr id="8" name="TextBox 7"/>
          <p:cNvSpPr txBox="1"/>
          <p:nvPr/>
        </p:nvSpPr>
        <p:spPr>
          <a:xfrm>
            <a:off x="6126785" y="3035121"/>
            <a:ext cx="5091549" cy="2140239"/>
          </a:xfrm>
          <a:prstGeom prst="rect">
            <a:avLst/>
          </a:prstGeom>
          <a:noFill/>
        </p:spPr>
        <p:txBody>
          <a:bodyPr wrap="square" lIns="114400" tIns="57200" rIns="114400" bIns="57200" rtlCol="0">
            <a:spAutoFit/>
          </a:bodyPr>
          <a:lstStyle/>
          <a:p>
            <a:pPr defTabSz="859353"/>
            <a:r>
              <a:rPr lang="en-US" sz="13157">
                <a:solidFill>
                  <a:srgbClr val="FF0000"/>
                </a:solidFill>
                <a:latin typeface="HP001 4 hàng" pitchFamily="34" charset="0"/>
              </a:rPr>
              <a:t>Ď</a:t>
            </a:r>
            <a:r>
              <a:rPr lang="en-US" sz="13157">
                <a:solidFill>
                  <a:srgbClr val="FF0000"/>
                </a:solidFill>
                <a:latin typeface="HP001 4 hàng"/>
              </a:rPr>
              <a:t>‼</a:t>
            </a:r>
            <a:r>
              <a:rPr lang="en-US" sz="13157">
                <a:solidFill>
                  <a:srgbClr val="FF0000"/>
                </a:solidFill>
                <a:latin typeface="HP001 4 hàng" pitchFamily="34" charset="0"/>
              </a:rPr>
              <a:t> </a:t>
            </a:r>
          </a:p>
        </p:txBody>
      </p:sp>
    </p:spTree>
    <p:extLst>
      <p:ext uri="{BB962C8B-B14F-4D97-AF65-F5344CB8AC3E}">
        <p14:creationId xmlns:p14="http://schemas.microsoft.com/office/powerpoint/2010/main" val="1081904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02434" y="922486"/>
          <a:ext cx="11000016" cy="5500008"/>
        </p:xfrm>
        <a:graphic>
          <a:graphicData uri="http://schemas.openxmlformats.org/drawingml/2006/table">
            <a:tbl>
              <a:tblPr firstRow="1" bandRow="1">
                <a:tableStyleId>{5C22544A-7EE6-4342-B048-85BDC9FD1C3A}</a:tableStyleId>
              </a:tblPr>
              <a:tblGrid>
                <a:gridCol w="687501">
                  <a:extLst>
                    <a:ext uri="{9D8B030D-6E8A-4147-A177-3AD203B41FA5}">
                      <a16:colId xmlns:a16="http://schemas.microsoft.com/office/drawing/2014/main" xmlns="" val="20000"/>
                    </a:ext>
                  </a:extLst>
                </a:gridCol>
                <a:gridCol w="687501">
                  <a:extLst>
                    <a:ext uri="{9D8B030D-6E8A-4147-A177-3AD203B41FA5}">
                      <a16:colId xmlns:a16="http://schemas.microsoft.com/office/drawing/2014/main" xmlns="" val="20001"/>
                    </a:ext>
                  </a:extLst>
                </a:gridCol>
                <a:gridCol w="687501">
                  <a:extLst>
                    <a:ext uri="{9D8B030D-6E8A-4147-A177-3AD203B41FA5}">
                      <a16:colId xmlns:a16="http://schemas.microsoft.com/office/drawing/2014/main" xmlns="" val="20002"/>
                    </a:ext>
                  </a:extLst>
                </a:gridCol>
                <a:gridCol w="687501">
                  <a:extLst>
                    <a:ext uri="{9D8B030D-6E8A-4147-A177-3AD203B41FA5}">
                      <a16:colId xmlns:a16="http://schemas.microsoft.com/office/drawing/2014/main" xmlns="" val="20003"/>
                    </a:ext>
                  </a:extLst>
                </a:gridCol>
                <a:gridCol w="687501">
                  <a:extLst>
                    <a:ext uri="{9D8B030D-6E8A-4147-A177-3AD203B41FA5}">
                      <a16:colId xmlns:a16="http://schemas.microsoft.com/office/drawing/2014/main" xmlns="" val="20004"/>
                    </a:ext>
                  </a:extLst>
                </a:gridCol>
                <a:gridCol w="687501">
                  <a:extLst>
                    <a:ext uri="{9D8B030D-6E8A-4147-A177-3AD203B41FA5}">
                      <a16:colId xmlns:a16="http://schemas.microsoft.com/office/drawing/2014/main" xmlns="" val="20005"/>
                    </a:ext>
                  </a:extLst>
                </a:gridCol>
                <a:gridCol w="687501">
                  <a:extLst>
                    <a:ext uri="{9D8B030D-6E8A-4147-A177-3AD203B41FA5}">
                      <a16:colId xmlns:a16="http://schemas.microsoft.com/office/drawing/2014/main" xmlns="" val="20006"/>
                    </a:ext>
                  </a:extLst>
                </a:gridCol>
                <a:gridCol w="687501">
                  <a:extLst>
                    <a:ext uri="{9D8B030D-6E8A-4147-A177-3AD203B41FA5}">
                      <a16:colId xmlns:a16="http://schemas.microsoft.com/office/drawing/2014/main" xmlns="" val="20007"/>
                    </a:ext>
                  </a:extLst>
                </a:gridCol>
                <a:gridCol w="687501">
                  <a:extLst>
                    <a:ext uri="{9D8B030D-6E8A-4147-A177-3AD203B41FA5}">
                      <a16:colId xmlns:a16="http://schemas.microsoft.com/office/drawing/2014/main" xmlns="" val="20008"/>
                    </a:ext>
                  </a:extLst>
                </a:gridCol>
                <a:gridCol w="687501">
                  <a:extLst>
                    <a:ext uri="{9D8B030D-6E8A-4147-A177-3AD203B41FA5}">
                      <a16:colId xmlns:a16="http://schemas.microsoft.com/office/drawing/2014/main" xmlns="" val="20009"/>
                    </a:ext>
                  </a:extLst>
                </a:gridCol>
                <a:gridCol w="687501">
                  <a:extLst>
                    <a:ext uri="{9D8B030D-6E8A-4147-A177-3AD203B41FA5}">
                      <a16:colId xmlns:a16="http://schemas.microsoft.com/office/drawing/2014/main" xmlns="" val="20010"/>
                    </a:ext>
                  </a:extLst>
                </a:gridCol>
                <a:gridCol w="687501">
                  <a:extLst>
                    <a:ext uri="{9D8B030D-6E8A-4147-A177-3AD203B41FA5}">
                      <a16:colId xmlns:a16="http://schemas.microsoft.com/office/drawing/2014/main" xmlns="" val="20011"/>
                    </a:ext>
                  </a:extLst>
                </a:gridCol>
                <a:gridCol w="687501">
                  <a:extLst>
                    <a:ext uri="{9D8B030D-6E8A-4147-A177-3AD203B41FA5}">
                      <a16:colId xmlns:a16="http://schemas.microsoft.com/office/drawing/2014/main" xmlns="" val="20012"/>
                    </a:ext>
                  </a:extLst>
                </a:gridCol>
                <a:gridCol w="687501">
                  <a:extLst>
                    <a:ext uri="{9D8B030D-6E8A-4147-A177-3AD203B41FA5}">
                      <a16:colId xmlns:a16="http://schemas.microsoft.com/office/drawing/2014/main" xmlns="" val="20013"/>
                    </a:ext>
                  </a:extLst>
                </a:gridCol>
                <a:gridCol w="687501">
                  <a:extLst>
                    <a:ext uri="{9D8B030D-6E8A-4147-A177-3AD203B41FA5}">
                      <a16:colId xmlns:a16="http://schemas.microsoft.com/office/drawing/2014/main" xmlns="" val="20014"/>
                    </a:ext>
                  </a:extLst>
                </a:gridCol>
                <a:gridCol w="687501">
                  <a:extLst>
                    <a:ext uri="{9D8B030D-6E8A-4147-A177-3AD203B41FA5}">
                      <a16:colId xmlns:a16="http://schemas.microsoft.com/office/drawing/2014/main" xmlns="" val="20015"/>
                    </a:ext>
                  </a:extLst>
                </a:gridCol>
              </a:tblGrid>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7" name="TextBox 6"/>
          <p:cNvSpPr txBox="1"/>
          <p:nvPr/>
        </p:nvSpPr>
        <p:spPr>
          <a:xfrm>
            <a:off x="1173906" y="1737105"/>
            <a:ext cx="7567345" cy="4251714"/>
          </a:xfrm>
          <a:prstGeom prst="rect">
            <a:avLst/>
          </a:prstGeom>
          <a:noFill/>
        </p:spPr>
        <p:txBody>
          <a:bodyPr wrap="square" lIns="114400" tIns="57200" rIns="114400" bIns="57200" rtlCol="0">
            <a:spAutoFit/>
          </a:bodyPr>
          <a:lstStyle/>
          <a:p>
            <a:pPr defTabSz="859353"/>
            <a:r>
              <a:rPr lang="en-US" sz="26878">
                <a:solidFill>
                  <a:srgbClr val="FF0000"/>
                </a:solidFill>
                <a:latin typeface="HP001 4 hàng" pitchFamily="34" charset="0"/>
              </a:rPr>
              <a:t>Ŕ</a:t>
            </a:r>
            <a:r>
              <a:rPr lang="en-US" sz="26878">
                <a:solidFill>
                  <a:srgbClr val="FF0000"/>
                </a:solidFill>
                <a:latin typeface="HP001 4 hàng"/>
              </a:rPr>
              <a:t>‼</a:t>
            </a:r>
            <a:r>
              <a:rPr lang="en-US" sz="26878">
                <a:solidFill>
                  <a:srgbClr val="FF0000"/>
                </a:solidFill>
                <a:latin typeface="HP001 4 hàng" pitchFamily="34" charset="0"/>
              </a:rPr>
              <a:t>  </a:t>
            </a:r>
          </a:p>
        </p:txBody>
      </p:sp>
      <p:sp>
        <p:nvSpPr>
          <p:cNvPr id="8" name="TextBox 7"/>
          <p:cNvSpPr txBox="1"/>
          <p:nvPr/>
        </p:nvSpPr>
        <p:spPr>
          <a:xfrm>
            <a:off x="6126785" y="3035121"/>
            <a:ext cx="5091549" cy="2140239"/>
          </a:xfrm>
          <a:prstGeom prst="rect">
            <a:avLst/>
          </a:prstGeom>
          <a:noFill/>
        </p:spPr>
        <p:txBody>
          <a:bodyPr wrap="square" lIns="114400" tIns="57200" rIns="114400" bIns="57200" rtlCol="0">
            <a:spAutoFit/>
          </a:bodyPr>
          <a:lstStyle/>
          <a:p>
            <a:pPr defTabSz="859353"/>
            <a:r>
              <a:rPr lang="en-US" sz="13157">
                <a:solidFill>
                  <a:srgbClr val="FF0000"/>
                </a:solidFill>
                <a:latin typeface="HP001 4 hàng" pitchFamily="34" charset="0"/>
              </a:rPr>
              <a:t>Ŕ</a:t>
            </a:r>
            <a:r>
              <a:rPr lang="en-US" sz="13157">
                <a:solidFill>
                  <a:srgbClr val="FF0000"/>
                </a:solidFill>
                <a:latin typeface="HP001 4 hàng"/>
              </a:rPr>
              <a:t>‼</a:t>
            </a:r>
            <a:r>
              <a:rPr lang="en-US" sz="13157">
                <a:solidFill>
                  <a:srgbClr val="FF0000"/>
                </a:solidFill>
                <a:latin typeface="HP001 4 hàng" pitchFamily="34" charset="0"/>
              </a:rPr>
              <a:t> </a:t>
            </a:r>
          </a:p>
        </p:txBody>
      </p:sp>
    </p:spTree>
    <p:extLst>
      <p:ext uri="{BB962C8B-B14F-4D97-AF65-F5344CB8AC3E}">
        <p14:creationId xmlns:p14="http://schemas.microsoft.com/office/powerpoint/2010/main" val="3538483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3491" y="187468"/>
            <a:ext cx="2546509" cy="1609303"/>
          </a:xfrm>
          <a:prstGeom prst="rect">
            <a:avLst/>
          </a:prstGeom>
        </p:spPr>
      </p:pic>
      <p:graphicFrame>
        <p:nvGraphicFramePr>
          <p:cNvPr id="9" name="Table 8"/>
          <p:cNvGraphicFramePr>
            <a:graphicFrameLocks noGrp="1"/>
          </p:cNvGraphicFramePr>
          <p:nvPr/>
        </p:nvGraphicFramePr>
        <p:xfrm>
          <a:off x="202434" y="509657"/>
          <a:ext cx="11000016" cy="5500008"/>
        </p:xfrm>
        <a:graphic>
          <a:graphicData uri="http://schemas.openxmlformats.org/drawingml/2006/table">
            <a:tbl>
              <a:tblPr firstRow="1" bandRow="1">
                <a:tableStyleId>{5C22544A-7EE6-4342-B048-85BDC9FD1C3A}</a:tableStyleId>
              </a:tblPr>
              <a:tblGrid>
                <a:gridCol w="687501">
                  <a:extLst>
                    <a:ext uri="{9D8B030D-6E8A-4147-A177-3AD203B41FA5}">
                      <a16:colId xmlns:a16="http://schemas.microsoft.com/office/drawing/2014/main" xmlns="" val="20000"/>
                    </a:ext>
                  </a:extLst>
                </a:gridCol>
                <a:gridCol w="687501">
                  <a:extLst>
                    <a:ext uri="{9D8B030D-6E8A-4147-A177-3AD203B41FA5}">
                      <a16:colId xmlns:a16="http://schemas.microsoft.com/office/drawing/2014/main" xmlns="" val="20001"/>
                    </a:ext>
                  </a:extLst>
                </a:gridCol>
                <a:gridCol w="687501">
                  <a:extLst>
                    <a:ext uri="{9D8B030D-6E8A-4147-A177-3AD203B41FA5}">
                      <a16:colId xmlns:a16="http://schemas.microsoft.com/office/drawing/2014/main" xmlns="" val="20002"/>
                    </a:ext>
                  </a:extLst>
                </a:gridCol>
                <a:gridCol w="687501">
                  <a:extLst>
                    <a:ext uri="{9D8B030D-6E8A-4147-A177-3AD203B41FA5}">
                      <a16:colId xmlns:a16="http://schemas.microsoft.com/office/drawing/2014/main" xmlns="" val="20003"/>
                    </a:ext>
                  </a:extLst>
                </a:gridCol>
                <a:gridCol w="687501">
                  <a:extLst>
                    <a:ext uri="{9D8B030D-6E8A-4147-A177-3AD203B41FA5}">
                      <a16:colId xmlns:a16="http://schemas.microsoft.com/office/drawing/2014/main" xmlns="" val="20004"/>
                    </a:ext>
                  </a:extLst>
                </a:gridCol>
                <a:gridCol w="687501">
                  <a:extLst>
                    <a:ext uri="{9D8B030D-6E8A-4147-A177-3AD203B41FA5}">
                      <a16:colId xmlns:a16="http://schemas.microsoft.com/office/drawing/2014/main" xmlns="" val="20005"/>
                    </a:ext>
                  </a:extLst>
                </a:gridCol>
                <a:gridCol w="687501">
                  <a:extLst>
                    <a:ext uri="{9D8B030D-6E8A-4147-A177-3AD203B41FA5}">
                      <a16:colId xmlns:a16="http://schemas.microsoft.com/office/drawing/2014/main" xmlns="" val="20006"/>
                    </a:ext>
                  </a:extLst>
                </a:gridCol>
                <a:gridCol w="687501">
                  <a:extLst>
                    <a:ext uri="{9D8B030D-6E8A-4147-A177-3AD203B41FA5}">
                      <a16:colId xmlns:a16="http://schemas.microsoft.com/office/drawing/2014/main" xmlns="" val="20007"/>
                    </a:ext>
                  </a:extLst>
                </a:gridCol>
                <a:gridCol w="687501">
                  <a:extLst>
                    <a:ext uri="{9D8B030D-6E8A-4147-A177-3AD203B41FA5}">
                      <a16:colId xmlns:a16="http://schemas.microsoft.com/office/drawing/2014/main" xmlns="" val="20008"/>
                    </a:ext>
                  </a:extLst>
                </a:gridCol>
                <a:gridCol w="687501">
                  <a:extLst>
                    <a:ext uri="{9D8B030D-6E8A-4147-A177-3AD203B41FA5}">
                      <a16:colId xmlns:a16="http://schemas.microsoft.com/office/drawing/2014/main" xmlns="" val="20009"/>
                    </a:ext>
                  </a:extLst>
                </a:gridCol>
                <a:gridCol w="687501">
                  <a:extLst>
                    <a:ext uri="{9D8B030D-6E8A-4147-A177-3AD203B41FA5}">
                      <a16:colId xmlns:a16="http://schemas.microsoft.com/office/drawing/2014/main" xmlns="" val="20010"/>
                    </a:ext>
                  </a:extLst>
                </a:gridCol>
                <a:gridCol w="687501">
                  <a:extLst>
                    <a:ext uri="{9D8B030D-6E8A-4147-A177-3AD203B41FA5}">
                      <a16:colId xmlns:a16="http://schemas.microsoft.com/office/drawing/2014/main" xmlns="" val="20011"/>
                    </a:ext>
                  </a:extLst>
                </a:gridCol>
                <a:gridCol w="687501">
                  <a:extLst>
                    <a:ext uri="{9D8B030D-6E8A-4147-A177-3AD203B41FA5}">
                      <a16:colId xmlns:a16="http://schemas.microsoft.com/office/drawing/2014/main" xmlns="" val="20012"/>
                    </a:ext>
                  </a:extLst>
                </a:gridCol>
                <a:gridCol w="687501">
                  <a:extLst>
                    <a:ext uri="{9D8B030D-6E8A-4147-A177-3AD203B41FA5}">
                      <a16:colId xmlns:a16="http://schemas.microsoft.com/office/drawing/2014/main" xmlns="" val="20013"/>
                    </a:ext>
                  </a:extLst>
                </a:gridCol>
                <a:gridCol w="687501">
                  <a:extLst>
                    <a:ext uri="{9D8B030D-6E8A-4147-A177-3AD203B41FA5}">
                      <a16:colId xmlns:a16="http://schemas.microsoft.com/office/drawing/2014/main" xmlns="" val="20014"/>
                    </a:ext>
                  </a:extLst>
                </a:gridCol>
                <a:gridCol w="687501">
                  <a:extLst>
                    <a:ext uri="{9D8B030D-6E8A-4147-A177-3AD203B41FA5}">
                      <a16:colId xmlns:a16="http://schemas.microsoft.com/office/drawing/2014/main" xmlns="" val="20015"/>
                    </a:ext>
                  </a:extLst>
                </a:gridCol>
              </a:tblGrid>
              <a:tr h="687501">
                <a:tc>
                  <a:txBody>
                    <a:bodyPr/>
                    <a:lstStyle/>
                    <a:p>
                      <a:endParaRPr lang="en-US" sz="2300" dirty="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dirty="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10" name="TextBox 9"/>
          <p:cNvSpPr txBox="1"/>
          <p:nvPr/>
        </p:nvSpPr>
        <p:spPr>
          <a:xfrm>
            <a:off x="439386" y="1318311"/>
            <a:ext cx="8619186" cy="4266205"/>
          </a:xfrm>
          <a:prstGeom prst="rect">
            <a:avLst/>
          </a:prstGeom>
          <a:noFill/>
        </p:spPr>
        <p:txBody>
          <a:bodyPr wrap="square" lIns="114400" tIns="57200" rIns="114400" bIns="57200" rtlCol="0">
            <a:spAutoFit/>
          </a:bodyPr>
          <a:lstStyle/>
          <a:p>
            <a:pPr defTabSz="859353"/>
            <a:r>
              <a:rPr lang="vi-VN" sz="26972" dirty="0">
                <a:solidFill>
                  <a:srgbClr val="FF0000"/>
                </a:solidFill>
                <a:latin typeface="HP001 4 hàng" pitchFamily="34" charset="0"/>
              </a:rPr>
              <a:t>sŉ</a:t>
            </a:r>
            <a:endParaRPr lang="en-US" sz="26972" dirty="0">
              <a:solidFill>
                <a:srgbClr val="FF0000"/>
              </a:solidFill>
              <a:latin typeface="HP001 4 hàng" pitchFamily="34" charset="0"/>
            </a:endParaRPr>
          </a:p>
        </p:txBody>
      </p:sp>
      <p:pic>
        <p:nvPicPr>
          <p:cNvPr id="15"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877269" y="-1234905"/>
            <a:ext cx="3395942" cy="40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956488" y="2601528"/>
            <a:ext cx="5091549" cy="2183647"/>
          </a:xfrm>
          <a:prstGeom prst="rect">
            <a:avLst/>
          </a:prstGeom>
          <a:noFill/>
        </p:spPr>
        <p:txBody>
          <a:bodyPr wrap="square" lIns="114400" tIns="57200" rIns="114400" bIns="57200" rtlCol="0">
            <a:spAutoFit/>
          </a:bodyPr>
          <a:lstStyle/>
          <a:p>
            <a:pPr defTabSz="859353"/>
            <a:r>
              <a:rPr lang="vi-VN" sz="13439">
                <a:solidFill>
                  <a:srgbClr val="FF0000"/>
                </a:solidFill>
                <a:latin typeface="HP001 4 hàng" pitchFamily="34" charset="0"/>
              </a:rPr>
              <a:t>sŉ</a:t>
            </a:r>
            <a:endParaRPr lang="en-US" sz="13439">
              <a:solidFill>
                <a:srgbClr val="FF0000"/>
              </a:solidFill>
              <a:latin typeface="HP001 4 hàng" pitchFamily="34" charset="0"/>
            </a:endParaRPr>
          </a:p>
        </p:txBody>
      </p:sp>
      <p:pic>
        <p:nvPicPr>
          <p:cNvPr id="13"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48337" y="-124878"/>
            <a:ext cx="3395942" cy="40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868317" y="-1223840"/>
            <a:ext cx="3395942" cy="40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834464" y="-1968340"/>
            <a:ext cx="3395942" cy="40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086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7.04477E-6 -2.59259E-6 L 0.03016 -0.08217 L 0.05078 -0.15 L 0.06149 -0.19328 L 0.06645 -0.21203 L 0.0671 -0.22986 L 0.05953 -0.23981 L 0.05391 -0.23541 L 0.05143 -0.22546 L 0.05391 -0.21203 L 0.06201 -0.19537 L 0.08655 -0.15555 L 0.09908 -0.13426 L 0.10717 -0.11319 L 0.11213 -0.09537 L 0.11213 -0.07662 L 0.10965 -0.05555 L 0.10156 -0.02986 L 0.09216 -0.01203 L 0.07584 -2.59259E-6 C 0.07193 -2.59259E-6 0.06788 -2.59259E-6 0.06397 -2.59259E-6 L 0.05143 -0.00648 L 0.04386 -0.01435 L 0.03577 -0.0287 " pathEditMode="relative" ptsTypes="AAAAAAAAAAAAAAAAAAAfAAAA">
                                      <p:cBhvr>
                                        <p:cTn id="11" dur="8500" fill="hold"/>
                                        <p:tgtEl>
                                          <p:spTgt spid="13"/>
                                        </p:tgtEl>
                                        <p:attrNameLst>
                                          <p:attrName>ppt_x</p:attrName>
                                          <p:attrName>ppt_y</p:attrName>
                                        </p:attrNameLst>
                                      </p:cBhvr>
                                    </p:animMotion>
                                  </p:childTnLst>
                                </p:cTn>
                              </p:par>
                            </p:childTnLst>
                          </p:cTn>
                        </p:par>
                        <p:par>
                          <p:cTn id="12" fill="hold">
                            <p:stCondLst>
                              <p:cond delay="9000"/>
                            </p:stCondLst>
                            <p:childTnLst>
                              <p:par>
                                <p:cTn id="13" presetID="10" presetClass="exit" presetSubtype="0" fill="hold" nodeType="after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childTnLst>
                          </p:cTn>
                        </p:par>
                        <p:par>
                          <p:cTn id="16" fill="hold">
                            <p:stCondLst>
                              <p:cond delay="9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250"/>
                                        <p:tgtEl>
                                          <p:spTgt spid="15"/>
                                        </p:tgtEl>
                                      </p:cBhvr>
                                    </p:animEffect>
                                  </p:childTnLst>
                                </p:cTn>
                              </p:par>
                            </p:childTnLst>
                          </p:cTn>
                        </p:par>
                        <p:par>
                          <p:cTn id="20" fill="hold">
                            <p:stCondLst>
                              <p:cond delay="10750"/>
                            </p:stCondLst>
                            <p:childTnLst>
                              <p:par>
                                <p:cTn id="21" presetID="0" presetClass="path" presetSubtype="0" accel="50000" decel="50000" fill="hold" nodeType="afterEffect">
                                  <p:stCondLst>
                                    <p:cond delay="0"/>
                                  </p:stCondLst>
                                  <p:childTnLst>
                                    <p:animMotion origin="layout" path="M -5.6095E-6 -5.53113E-7 L -0.01032 -0.01227 L -0.01684 -0.01875 L -0.02715 -0.02407 L -0.03746 -0.02407 L -0.04804 -0.01875 L -0.05835 -0.00648 L -0.06787 0.01365 L -0.07479 0.03633 L -0.07701 0.06179 L -0.07662 0.08586 L -0.07375 0.10784 L -0.06892 0.12751 L -0.06265 0.14302 L -0.0543 0.15737 L -0.04621 0.1657 L -0.0389 0.16963 L -0.03185 0.17172 L -0.02311 0.16917 L -0.0128 0.16246 L -0.00262 0.15019 L 0.00626 0.12937 L 0.01252 0.1046 L 0.01461 0.08007 L 0.01396 0.05647 L 0.01096 0.03379 L 0.00508 0.01435 L -5.6095E-6 -5.53113E-7 Z " pathEditMode="relative" ptsTypes="AAAAAAAAAAAAAAAAAAAAAAAAAAAA">
                                      <p:cBhvr>
                                        <p:cTn id="22" dur="4000" fill="hold"/>
                                        <p:tgtEl>
                                          <p:spTgt spid="15"/>
                                        </p:tgtEl>
                                        <p:attrNameLst>
                                          <p:attrName>ppt_x</p:attrName>
                                          <p:attrName>ppt_y</p:attrName>
                                        </p:attrNameLst>
                                      </p:cBhvr>
                                    </p:animMotion>
                                  </p:childTnLst>
                                </p:cTn>
                              </p:par>
                            </p:childTnLst>
                          </p:cTn>
                        </p:par>
                        <p:par>
                          <p:cTn id="23" fill="hold">
                            <p:stCondLst>
                              <p:cond delay="14750"/>
                            </p:stCondLst>
                            <p:childTnLst>
                              <p:par>
                                <p:cTn id="24" presetID="10" presetClass="exit" presetSubtype="0" fill="hold" nodeType="afterEffect">
                                  <p:stCondLst>
                                    <p:cond delay="0"/>
                                  </p:stCondLst>
                                  <p:childTnLst>
                                    <p:animEffect transition="out" filter="fade">
                                      <p:cBhvr>
                                        <p:cTn id="25" dur="10"/>
                                        <p:tgtEl>
                                          <p:spTgt spid="15"/>
                                        </p:tgtEl>
                                      </p:cBhvr>
                                    </p:animEffect>
                                    <p:set>
                                      <p:cBhvr>
                                        <p:cTn id="26" dur="1" fill="hold">
                                          <p:stCondLst>
                                            <p:cond delay="9"/>
                                          </p:stCondLst>
                                        </p:cTn>
                                        <p:tgtEl>
                                          <p:spTgt spid="15"/>
                                        </p:tgtEl>
                                        <p:attrNameLst>
                                          <p:attrName>style.visibility</p:attrName>
                                        </p:attrNameLst>
                                      </p:cBhvr>
                                      <p:to>
                                        <p:strVal val="hidden"/>
                                      </p:to>
                                    </p:set>
                                  </p:childTnLst>
                                </p:cTn>
                              </p:par>
                            </p:childTnLst>
                          </p:cTn>
                        </p:par>
                        <p:par>
                          <p:cTn id="27" fill="hold">
                            <p:stCondLst>
                              <p:cond delay="14760"/>
                            </p:stCondLst>
                            <p:childTnLst>
                              <p:par>
                                <p:cTn id="28" presetID="10" presetClass="entr" presetSubtype="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
                                        <p:tgtEl>
                                          <p:spTgt spid="14"/>
                                        </p:tgtEl>
                                      </p:cBhvr>
                                    </p:animEffect>
                                  </p:childTnLst>
                                </p:cTn>
                              </p:par>
                            </p:childTnLst>
                          </p:cTn>
                        </p:par>
                        <p:par>
                          <p:cTn id="31" fill="hold">
                            <p:stCondLst>
                              <p:cond delay="14770"/>
                            </p:stCondLst>
                            <p:childTnLst>
                              <p:par>
                                <p:cTn id="32" presetID="0" presetClass="path" presetSubtype="0" accel="50000" decel="50000" fill="hold" nodeType="afterEffect">
                                  <p:stCondLst>
                                    <p:cond delay="0"/>
                                  </p:stCondLst>
                                  <p:childTnLst>
                                    <p:animMotion origin="layout" path="M 2.05902E-6 -3.70199E-8 L -0.0034 0.0081 L -0.0034 0.01944 L -0.00052 0.02754 L 0.00522 0.03355 L 0.01436 0.03564 L 0.02298 0.03263 L 0.03512 0.02245 L 0.04478 0.01319 L 0.05575 0.00417 L 0.06606 -0.01434 L 0.07233 -0.02244 L 0.08382 -0.02961 L 0.09074 -0.02961 L 0.09884 -0.02637 L 0.1051 -0.01943 L 0.11202 -0.01018 L 0.1149 -0.003 L 0.10915 -0.01318 L 0.10341 -0.02128 L 0.09074 -0.02845 L 0.08043 -0.02961 L 0.07011 -0.01943 L 0.06202 -0.00509 L 0.05692 0.00301 L 0.04883 0.02754 L 0.04544 0.04975 L 0.04426 0.0671 L 0.04426 0.08237 L 0.04713 0.1069 L 0.05118 0.12819 L 0.05745 0.14346 L 0.06319 0.15456 L 0.07011 0.16382 L 0.07808 0.16983 L 0.08787 0.17192 L 0.09766 0.17099 L 0.10967 0.16174 L 0.11659 0.15364 L 0.12756 0.13119 L 0.135 0.10574 " pathEditMode="relative" ptsTypes="AAAAAAAAAAAAAAAAAAAAAAAAAAAAAAAAAAAAAAAAA">
                                      <p:cBhvr>
                                        <p:cTn id="33" dur="6000" fill="hold"/>
                                        <p:tgtEl>
                                          <p:spTgt spid="14"/>
                                        </p:tgtEl>
                                        <p:attrNameLst>
                                          <p:attrName>ppt_x</p:attrName>
                                          <p:attrName>ppt_y</p:attrName>
                                        </p:attrNameLst>
                                      </p:cBhvr>
                                    </p:animMotion>
                                  </p:childTnLst>
                                </p:cTn>
                              </p:par>
                            </p:childTnLst>
                          </p:cTn>
                        </p:par>
                        <p:par>
                          <p:cTn id="34" fill="hold">
                            <p:stCondLst>
                              <p:cond delay="20770"/>
                            </p:stCondLst>
                            <p:childTnLst>
                              <p:par>
                                <p:cTn id="35" presetID="10" presetClass="exit" presetSubtype="0" fill="hold" nodeType="after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par>
                          <p:cTn id="38" fill="hold">
                            <p:stCondLst>
                              <p:cond delay="21270"/>
                            </p:stCondLst>
                            <p:childTnLst>
                              <p:par>
                                <p:cTn id="39" presetID="10" presetClass="entr" presetSubtype="0"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250"/>
                                        <p:tgtEl>
                                          <p:spTgt spid="16"/>
                                        </p:tgtEl>
                                      </p:cBhvr>
                                    </p:animEffect>
                                  </p:childTnLst>
                                </p:cTn>
                              </p:par>
                            </p:childTnLst>
                          </p:cTn>
                        </p:par>
                        <p:par>
                          <p:cTn id="42" fill="hold">
                            <p:stCondLst>
                              <p:cond delay="22520"/>
                            </p:stCondLst>
                            <p:childTnLst>
                              <p:par>
                                <p:cTn id="43" presetID="0" presetClass="path" presetSubtype="0" accel="50000" decel="50000" fill="hold" nodeType="afterEffect">
                                  <p:stCondLst>
                                    <p:cond delay="0"/>
                                  </p:stCondLst>
                                  <p:childTnLst>
                                    <p:animMotion origin="layout" path="M -1.03093E-7 -1.62812E-6 L -0.02662 0.04556 " pathEditMode="relative" ptsTypes="AA">
                                      <p:cBhvr>
                                        <p:cTn id="44" dur="2000" fill="hold"/>
                                        <p:tgtEl>
                                          <p:spTgt spid="16"/>
                                        </p:tgtEl>
                                        <p:attrNameLst>
                                          <p:attrName>ppt_x</p:attrName>
                                          <p:attrName>ppt_y</p:attrName>
                                        </p:attrNameLst>
                                      </p:cBhvr>
                                    </p:animMotion>
                                  </p:childTnLst>
                                </p:cTn>
                              </p:par>
                            </p:childTnLst>
                          </p:cTn>
                        </p:par>
                        <p:par>
                          <p:cTn id="45" fill="hold">
                            <p:stCondLst>
                              <p:cond delay="24520"/>
                            </p:stCondLst>
                            <p:childTnLst>
                              <p:par>
                                <p:cTn id="46" presetID="2" presetClass="exit" presetSubtype="4" fill="hold" nodeType="afterEffect">
                                  <p:stCondLst>
                                    <p:cond delay="0"/>
                                  </p:stCondLst>
                                  <p:childTnLst>
                                    <p:anim calcmode="lin" valueType="num">
                                      <p:cBhvr additive="base">
                                        <p:cTn id="47" dur="500"/>
                                        <p:tgtEl>
                                          <p:spTgt spid="16"/>
                                        </p:tgtEl>
                                        <p:attrNameLst>
                                          <p:attrName>ppt_x</p:attrName>
                                        </p:attrNameLst>
                                      </p:cBhvr>
                                      <p:tavLst>
                                        <p:tav tm="0">
                                          <p:val>
                                            <p:strVal val="ppt_x"/>
                                          </p:val>
                                        </p:tav>
                                        <p:tav tm="100000">
                                          <p:val>
                                            <p:strVal val="ppt_x"/>
                                          </p:val>
                                        </p:tav>
                                      </p:tavLst>
                                    </p:anim>
                                    <p:anim calcmode="lin" valueType="num">
                                      <p:cBhvr additive="base">
                                        <p:cTn id="48" dur="500"/>
                                        <p:tgtEl>
                                          <p:spTgt spid="16"/>
                                        </p:tgtEl>
                                        <p:attrNameLst>
                                          <p:attrName>ppt_y</p:attrName>
                                        </p:attrNameLst>
                                      </p:cBhvr>
                                      <p:tavLst>
                                        <p:tav tm="0">
                                          <p:val>
                                            <p:strVal val="ppt_y"/>
                                          </p:val>
                                        </p:tav>
                                        <p:tav tm="100000">
                                          <p:val>
                                            <p:strVal val="1+ppt_h/2"/>
                                          </p:val>
                                        </p:tav>
                                      </p:tavLst>
                                    </p:anim>
                                    <p:set>
                                      <p:cBhvr>
                                        <p:cTn id="49" dur="1" fill="hold">
                                          <p:stCondLst>
                                            <p:cond delay="499"/>
                                          </p:stCondLst>
                                        </p:cTn>
                                        <p:tgtEl>
                                          <p:spTgt spid="16"/>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nvGraphicFramePr>
        <p:xfrm>
          <a:off x="202434" y="994101"/>
          <a:ext cx="11000016" cy="5500008"/>
        </p:xfrm>
        <a:graphic>
          <a:graphicData uri="http://schemas.openxmlformats.org/drawingml/2006/table">
            <a:tbl>
              <a:tblPr firstRow="1" bandRow="1">
                <a:tableStyleId>{5C22544A-7EE6-4342-B048-85BDC9FD1C3A}</a:tableStyleId>
              </a:tblPr>
              <a:tblGrid>
                <a:gridCol w="687501">
                  <a:extLst>
                    <a:ext uri="{9D8B030D-6E8A-4147-A177-3AD203B41FA5}">
                      <a16:colId xmlns:a16="http://schemas.microsoft.com/office/drawing/2014/main" xmlns="" val="20000"/>
                    </a:ext>
                  </a:extLst>
                </a:gridCol>
                <a:gridCol w="687501">
                  <a:extLst>
                    <a:ext uri="{9D8B030D-6E8A-4147-A177-3AD203B41FA5}">
                      <a16:colId xmlns:a16="http://schemas.microsoft.com/office/drawing/2014/main" xmlns="" val="20001"/>
                    </a:ext>
                  </a:extLst>
                </a:gridCol>
                <a:gridCol w="687501">
                  <a:extLst>
                    <a:ext uri="{9D8B030D-6E8A-4147-A177-3AD203B41FA5}">
                      <a16:colId xmlns:a16="http://schemas.microsoft.com/office/drawing/2014/main" xmlns="" val="20002"/>
                    </a:ext>
                  </a:extLst>
                </a:gridCol>
                <a:gridCol w="687501">
                  <a:extLst>
                    <a:ext uri="{9D8B030D-6E8A-4147-A177-3AD203B41FA5}">
                      <a16:colId xmlns:a16="http://schemas.microsoft.com/office/drawing/2014/main" xmlns="" val="20003"/>
                    </a:ext>
                  </a:extLst>
                </a:gridCol>
                <a:gridCol w="687501">
                  <a:extLst>
                    <a:ext uri="{9D8B030D-6E8A-4147-A177-3AD203B41FA5}">
                      <a16:colId xmlns:a16="http://schemas.microsoft.com/office/drawing/2014/main" xmlns="" val="20004"/>
                    </a:ext>
                  </a:extLst>
                </a:gridCol>
                <a:gridCol w="687501">
                  <a:extLst>
                    <a:ext uri="{9D8B030D-6E8A-4147-A177-3AD203B41FA5}">
                      <a16:colId xmlns:a16="http://schemas.microsoft.com/office/drawing/2014/main" xmlns="" val="20005"/>
                    </a:ext>
                  </a:extLst>
                </a:gridCol>
                <a:gridCol w="687501">
                  <a:extLst>
                    <a:ext uri="{9D8B030D-6E8A-4147-A177-3AD203B41FA5}">
                      <a16:colId xmlns:a16="http://schemas.microsoft.com/office/drawing/2014/main" xmlns="" val="20006"/>
                    </a:ext>
                  </a:extLst>
                </a:gridCol>
                <a:gridCol w="687501">
                  <a:extLst>
                    <a:ext uri="{9D8B030D-6E8A-4147-A177-3AD203B41FA5}">
                      <a16:colId xmlns:a16="http://schemas.microsoft.com/office/drawing/2014/main" xmlns="" val="20007"/>
                    </a:ext>
                  </a:extLst>
                </a:gridCol>
                <a:gridCol w="687501">
                  <a:extLst>
                    <a:ext uri="{9D8B030D-6E8A-4147-A177-3AD203B41FA5}">
                      <a16:colId xmlns:a16="http://schemas.microsoft.com/office/drawing/2014/main" xmlns="" val="20008"/>
                    </a:ext>
                  </a:extLst>
                </a:gridCol>
                <a:gridCol w="687501">
                  <a:extLst>
                    <a:ext uri="{9D8B030D-6E8A-4147-A177-3AD203B41FA5}">
                      <a16:colId xmlns:a16="http://schemas.microsoft.com/office/drawing/2014/main" xmlns="" val="20009"/>
                    </a:ext>
                  </a:extLst>
                </a:gridCol>
                <a:gridCol w="687501">
                  <a:extLst>
                    <a:ext uri="{9D8B030D-6E8A-4147-A177-3AD203B41FA5}">
                      <a16:colId xmlns:a16="http://schemas.microsoft.com/office/drawing/2014/main" xmlns="" val="20010"/>
                    </a:ext>
                  </a:extLst>
                </a:gridCol>
                <a:gridCol w="687501">
                  <a:extLst>
                    <a:ext uri="{9D8B030D-6E8A-4147-A177-3AD203B41FA5}">
                      <a16:colId xmlns:a16="http://schemas.microsoft.com/office/drawing/2014/main" xmlns="" val="20011"/>
                    </a:ext>
                  </a:extLst>
                </a:gridCol>
                <a:gridCol w="687501">
                  <a:extLst>
                    <a:ext uri="{9D8B030D-6E8A-4147-A177-3AD203B41FA5}">
                      <a16:colId xmlns:a16="http://schemas.microsoft.com/office/drawing/2014/main" xmlns="" val="20012"/>
                    </a:ext>
                  </a:extLst>
                </a:gridCol>
                <a:gridCol w="687501">
                  <a:extLst>
                    <a:ext uri="{9D8B030D-6E8A-4147-A177-3AD203B41FA5}">
                      <a16:colId xmlns:a16="http://schemas.microsoft.com/office/drawing/2014/main" xmlns="" val="20013"/>
                    </a:ext>
                  </a:extLst>
                </a:gridCol>
                <a:gridCol w="687501">
                  <a:extLst>
                    <a:ext uri="{9D8B030D-6E8A-4147-A177-3AD203B41FA5}">
                      <a16:colId xmlns:a16="http://schemas.microsoft.com/office/drawing/2014/main" xmlns="" val="20014"/>
                    </a:ext>
                  </a:extLst>
                </a:gridCol>
                <a:gridCol w="687501">
                  <a:extLst>
                    <a:ext uri="{9D8B030D-6E8A-4147-A177-3AD203B41FA5}">
                      <a16:colId xmlns:a16="http://schemas.microsoft.com/office/drawing/2014/main" xmlns="" val="20015"/>
                    </a:ext>
                  </a:extLst>
                </a:gridCol>
              </a:tblGrid>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3491" y="187468"/>
            <a:ext cx="2546509" cy="1609303"/>
          </a:xfrm>
          <a:prstGeom prst="rect">
            <a:avLst/>
          </a:prstGeom>
        </p:spPr>
      </p:pic>
      <p:sp>
        <p:nvSpPr>
          <p:cNvPr id="16" name="TextBox 15"/>
          <p:cNvSpPr txBox="1"/>
          <p:nvPr/>
        </p:nvSpPr>
        <p:spPr>
          <a:xfrm>
            <a:off x="-3012873" y="1794498"/>
            <a:ext cx="11408367" cy="4266205"/>
          </a:xfrm>
          <a:prstGeom prst="rect">
            <a:avLst/>
          </a:prstGeom>
          <a:noFill/>
        </p:spPr>
        <p:txBody>
          <a:bodyPr wrap="square" lIns="114400" tIns="57200" rIns="114400" bIns="57200" rtlCol="0">
            <a:spAutoFit/>
          </a:bodyPr>
          <a:lstStyle/>
          <a:p>
            <a:pPr algn="ctr" defTabSz="859353"/>
            <a:r>
              <a:rPr lang="vi-VN" sz="26972">
                <a:solidFill>
                  <a:srgbClr val="FF0000"/>
                </a:solidFill>
                <a:latin typeface="HP001 4 hàng" pitchFamily="34" charset="0"/>
              </a:rPr>
              <a:t>cǬ  </a:t>
            </a:r>
            <a:endParaRPr lang="en-US" sz="26972">
              <a:solidFill>
                <a:srgbClr val="FF0000"/>
              </a:solidFill>
              <a:latin typeface="HP001 4 hàng" pitchFamily="34" charset="0"/>
            </a:endParaRPr>
          </a:p>
        </p:txBody>
      </p:sp>
      <p:sp>
        <p:nvSpPr>
          <p:cNvPr id="13" name="TextBox 12"/>
          <p:cNvSpPr txBox="1"/>
          <p:nvPr/>
        </p:nvSpPr>
        <p:spPr>
          <a:xfrm>
            <a:off x="5587395" y="3088781"/>
            <a:ext cx="5091549" cy="2183647"/>
          </a:xfrm>
          <a:prstGeom prst="rect">
            <a:avLst/>
          </a:prstGeom>
          <a:noFill/>
        </p:spPr>
        <p:txBody>
          <a:bodyPr wrap="square" lIns="114400" tIns="57200" rIns="114400" bIns="57200" rtlCol="0">
            <a:spAutoFit/>
          </a:bodyPr>
          <a:lstStyle/>
          <a:p>
            <a:pPr defTabSz="859353"/>
            <a:r>
              <a:rPr lang="vi-VN" sz="13439">
                <a:solidFill>
                  <a:srgbClr val="FF0000"/>
                </a:solidFill>
                <a:latin typeface="HP001 4 hàng" pitchFamily="34" charset="0"/>
              </a:rPr>
              <a:t> cǬ </a:t>
            </a:r>
            <a:endParaRPr lang="en-US" sz="13439">
              <a:solidFill>
                <a:srgbClr val="FF0000"/>
              </a:solidFill>
              <a:latin typeface="HP001 4 hàng" pitchFamily="34" charset="0"/>
            </a:endParaRPr>
          </a:p>
        </p:txBody>
      </p:sp>
      <p:pic>
        <p:nvPicPr>
          <p:cNvPr id="10"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1661709" y="-768827"/>
            <a:ext cx="3395942" cy="40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850318" y="-761173"/>
            <a:ext cx="3395942" cy="40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167600" y="-1195909"/>
            <a:ext cx="3395942" cy="40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030812" y="-1796117"/>
            <a:ext cx="3395942" cy="40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923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2.05902E-6 7.97316E-6 L -0.00509 -0.01434 L -0.01201 -0.01943 L -0.01945 -0.02452 L -0.02859 -0.02545 L -0.03434 -0.02452 L -0.04243 -0.01827 L -0.04818 -0.0111 C -0.05079 -0.00763 -0.05249 -0.00532 -0.05444 -0.00092 L -0.06254 0.01828 L -0.06763 0.04374 L -0.06881 0.06919 L -0.06711 0.09556 L -0.06254 0.1231 L -0.0551 0.14346 L -0.047 0.1578 L -0.03839 0.16683 L -0.02859 0.17192 L -0.01893 0.17099 L -0.00914 0.16683 L 0.00118 0.15364 L 0.00757 0.14045 L 0.01789 0.11708 L 0.02585 0.08145 L 0.03042 0.03656 L 0.03734 0.00718 L 0.04883 -0.01318 L 0.06267 -0.02336 L 0.07416 -0.02637 L 0.08565 -0.02452 L 0.09531 -0.01735 L 0.10511 -0.00092 L 0.09479 -0.01827 L 0.085 -0.02336 L 0.07233 -0.02753 L 0.04714 -0.01318 L 0.03734 0.01019 L 0.03225 0.03055 L 0.02873 0.05692 L 0.02755 0.07729 L 0.0299 0.10574 L 0.03617 0.13235 L 0.04479 0.14855 L 0.05236 0.16266 L 0.06776 0.17284 L 0.07991 0.17284 L 0.09244 0.16683 L 0.10458 0.15063 L 0.11607 0.11801 L 0.11999 0.08538 L 0.11895 0.05299 L 0.11542 0.02638 L 0.11203 0.01435 L 0.10458 -0.00208 " pathEditMode="relative" ptsTypes="AAAAAAAfAAAAAAAAAAAAAAAAAAAAAAAAAAAAAAAAAAAAAAAAAAAAAA">
                                      <p:cBhvr>
                                        <p:cTn id="11" dur="11000" fill="hold"/>
                                        <p:tgtEl>
                                          <p:spTgt spid="10"/>
                                        </p:tgtEl>
                                        <p:attrNameLst>
                                          <p:attrName>ppt_x</p:attrName>
                                          <p:attrName>ppt_y</p:attrName>
                                        </p:attrNameLst>
                                      </p:cBhvr>
                                    </p:animMotion>
                                  </p:childTnLst>
                                </p:cTn>
                              </p:par>
                            </p:childTnLst>
                          </p:cTn>
                        </p:par>
                        <p:par>
                          <p:cTn id="12" fill="hold">
                            <p:stCondLst>
                              <p:cond delay="11500"/>
                            </p:stCondLst>
                            <p:childTnLst>
                              <p:par>
                                <p:cTn id="13" presetID="10" presetClass="exit" presetSubtype="0" fill="hold" nodeType="afterEffect">
                                  <p:stCondLst>
                                    <p:cond delay="0"/>
                                  </p:stCondLst>
                                  <p:childTnLst>
                                    <p:animEffect transition="out" filter="fade">
                                      <p:cBhvr>
                                        <p:cTn id="14" dur="10"/>
                                        <p:tgtEl>
                                          <p:spTgt spid="10"/>
                                        </p:tgtEl>
                                      </p:cBhvr>
                                    </p:animEffect>
                                    <p:set>
                                      <p:cBhvr>
                                        <p:cTn id="15" dur="1" fill="hold">
                                          <p:stCondLst>
                                            <p:cond delay="9"/>
                                          </p:stCondLst>
                                        </p:cTn>
                                        <p:tgtEl>
                                          <p:spTgt spid="10"/>
                                        </p:tgtEl>
                                        <p:attrNameLst>
                                          <p:attrName>style.visibility</p:attrName>
                                        </p:attrNameLst>
                                      </p:cBhvr>
                                      <p:to>
                                        <p:strVal val="hidden"/>
                                      </p:to>
                                    </p:set>
                                  </p:childTnLst>
                                </p:cTn>
                              </p:par>
                            </p:childTnLst>
                          </p:cTn>
                        </p:par>
                        <p:par>
                          <p:cTn id="16" fill="hold">
                            <p:stCondLst>
                              <p:cond delay="1151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
                                        <p:tgtEl>
                                          <p:spTgt spid="14"/>
                                        </p:tgtEl>
                                      </p:cBhvr>
                                    </p:animEffect>
                                  </p:childTnLst>
                                </p:cTn>
                              </p:par>
                            </p:childTnLst>
                          </p:cTn>
                        </p:par>
                        <p:par>
                          <p:cTn id="20" fill="hold">
                            <p:stCondLst>
                              <p:cond delay="11520"/>
                            </p:stCondLst>
                            <p:childTnLst>
                              <p:par>
                                <p:cTn id="21" presetID="0" presetClass="path" presetSubtype="0" accel="50000" decel="50000" fill="hold" nodeType="afterEffect">
                                  <p:stCondLst>
                                    <p:cond delay="0"/>
                                  </p:stCondLst>
                                  <p:childTnLst>
                                    <p:animMotion origin="layout" path="M 2.87188E-6 3.7037E-7 L -0.0034 0.0081 L -0.0034 0.01944 L -0.00053 0.02755 L 0.00522 0.03356 L 0.01436 0.03565 L 0.02298 0.03264 L 0.03513 0.02245 L 0.04479 0.01319 L 0.05576 0.00417 L 0.06608 -0.01435 L 0.07235 -0.02245 L 0.08384 -0.02963 L 0.09076 -0.02963 L 0.09886 -0.02639 L 0.10513 -0.01944 L 0.11205 -0.01019 L 0.11492 -0.00301 L 0.10918 -0.01319 L 0.10343 -0.0213 L 0.09076 -0.02847 L 0.08045 -0.02963 L 0.07013 -0.01944 L 0.06203 -0.00509 L 0.05694 0.00301 L 0.04884 0.02755 L 0.04545 0.04977 L 0.04427 0.06713 L 0.04427 0.08241 L 0.04714 0.10694 L 0.05119 0.12824 L 0.05746 0.14352 L 0.06321 0.15463 L 0.07013 0.16389 L 0.0781 0.16991 L 0.08789 0.17199 L 0.09769 0.17106 L 0.1097 0.16181 L 0.11662 0.1537 L 0.12759 0.13125 L 0.13373 0.11111 " pathEditMode="relative" rAng="0" ptsTypes="AAAAAAAAAAAAAAAAAAAAAAAAAAAAAAAAAAAAAAAAA">
                                      <p:cBhvr>
                                        <p:cTn id="22" dur="6000" fill="hold"/>
                                        <p:tgtEl>
                                          <p:spTgt spid="14"/>
                                        </p:tgtEl>
                                        <p:attrNameLst>
                                          <p:attrName>ppt_x</p:attrName>
                                          <p:attrName>ppt_y</p:attrName>
                                        </p:attrNameLst>
                                      </p:cBhvr>
                                      <p:rCtr x="6517" y="7106"/>
                                    </p:animMotion>
                                  </p:childTnLst>
                                </p:cTn>
                              </p:par>
                            </p:childTnLst>
                          </p:cTn>
                        </p:par>
                        <p:par>
                          <p:cTn id="23" fill="hold">
                            <p:stCondLst>
                              <p:cond delay="17520"/>
                            </p:stCondLst>
                            <p:childTnLst>
                              <p:par>
                                <p:cTn id="24" presetID="10" presetClass="exit" presetSubtype="0" fill="hold" nodeType="after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childTnLst>
                          </p:cTn>
                        </p:par>
                        <p:par>
                          <p:cTn id="27" fill="hold">
                            <p:stCondLst>
                              <p:cond delay="18020"/>
                            </p:stCondLst>
                            <p:childTnLst>
                              <p:par>
                                <p:cTn id="28" presetID="10" presetClass="entr" presetSubtype="0"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par>
                          <p:cTn id="31" fill="hold">
                            <p:stCondLst>
                              <p:cond delay="18520"/>
                            </p:stCondLst>
                            <p:childTnLst>
                              <p:par>
                                <p:cTn id="32" presetID="0" presetClass="path" presetSubtype="0" accel="50000" decel="50000" fill="hold" nodeType="afterEffect">
                                  <p:stCondLst>
                                    <p:cond delay="0"/>
                                  </p:stCondLst>
                                  <p:childTnLst>
                                    <p:animMotion origin="layout" path="M -1.93211E-6 3.33333E-6 L 0.00731 -0.00741 L 0.01671 -0.01759 L 0.02297 -0.02778 L 0.02663 -0.03519 L 0.0329 -0.02222 L 0.03968 -0.01204 L 0.05169 3.33333E-6 " pathEditMode="relative" ptsTypes="AAAAAAAA">
                                      <p:cBhvr>
                                        <p:cTn id="33" dur="2000" fill="hold"/>
                                        <p:tgtEl>
                                          <p:spTgt spid="15"/>
                                        </p:tgtEl>
                                        <p:attrNameLst>
                                          <p:attrName>ppt_x</p:attrName>
                                          <p:attrName>ppt_y</p:attrName>
                                        </p:attrNameLst>
                                      </p:cBhvr>
                                    </p:animMotion>
                                  </p:childTnLst>
                                </p:cTn>
                              </p:par>
                            </p:childTnLst>
                          </p:cTn>
                        </p:par>
                        <p:par>
                          <p:cTn id="34" fill="hold">
                            <p:stCondLst>
                              <p:cond delay="20520"/>
                            </p:stCondLst>
                            <p:childTnLst>
                              <p:par>
                                <p:cTn id="35" presetID="10" presetClass="exit" presetSubtype="0" fill="hold" nodeType="after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par>
                          <p:cTn id="38" fill="hold">
                            <p:stCondLst>
                              <p:cond delay="2102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par>
                          <p:cTn id="42" fill="hold">
                            <p:stCondLst>
                              <p:cond delay="21520"/>
                            </p:stCondLst>
                            <p:childTnLst>
                              <p:par>
                                <p:cTn id="43" presetID="0" presetClass="path" presetSubtype="0" accel="50000" decel="50000" fill="hold" nodeType="afterEffect">
                                  <p:stCondLst>
                                    <p:cond delay="0"/>
                                  </p:stCondLst>
                                  <p:childTnLst>
                                    <p:animMotion origin="layout" path="M -1.78021E-6 3.33333E-6 L -0.02741 0.04861 " pathEditMode="relative" ptsTypes="AA">
                                      <p:cBhvr>
                                        <p:cTn id="44" dur="2000" fill="hold"/>
                                        <p:tgtEl>
                                          <p:spTgt spid="17"/>
                                        </p:tgtEl>
                                        <p:attrNameLst>
                                          <p:attrName>ppt_x</p:attrName>
                                          <p:attrName>ppt_y</p:attrName>
                                        </p:attrNameLst>
                                      </p:cBhvr>
                                    </p:animMotion>
                                  </p:childTnLst>
                                </p:cTn>
                              </p:par>
                            </p:childTnLst>
                          </p:cTn>
                        </p:par>
                        <p:par>
                          <p:cTn id="45" fill="hold">
                            <p:stCondLst>
                              <p:cond delay="23520"/>
                            </p:stCondLst>
                            <p:childTnLst>
                              <p:par>
                                <p:cTn id="46" presetID="2" presetClass="exit" presetSubtype="4" fill="hold" nodeType="afterEffect">
                                  <p:stCondLst>
                                    <p:cond delay="0"/>
                                  </p:stCondLst>
                                  <p:childTnLst>
                                    <p:anim calcmode="lin" valueType="num">
                                      <p:cBhvr additive="base">
                                        <p:cTn id="47" dur="500"/>
                                        <p:tgtEl>
                                          <p:spTgt spid="17"/>
                                        </p:tgtEl>
                                        <p:attrNameLst>
                                          <p:attrName>ppt_x</p:attrName>
                                        </p:attrNameLst>
                                      </p:cBhvr>
                                      <p:tavLst>
                                        <p:tav tm="0">
                                          <p:val>
                                            <p:strVal val="ppt_x"/>
                                          </p:val>
                                        </p:tav>
                                        <p:tav tm="100000">
                                          <p:val>
                                            <p:strVal val="ppt_x"/>
                                          </p:val>
                                        </p:tav>
                                      </p:tavLst>
                                    </p:anim>
                                    <p:anim calcmode="lin" valueType="num">
                                      <p:cBhvr additive="base">
                                        <p:cTn id="48" dur="500"/>
                                        <p:tgtEl>
                                          <p:spTgt spid="17"/>
                                        </p:tgtEl>
                                        <p:attrNameLst>
                                          <p:attrName>ppt_y</p:attrName>
                                        </p:attrNameLst>
                                      </p:cBhvr>
                                      <p:tavLst>
                                        <p:tav tm="0">
                                          <p:val>
                                            <p:strVal val="ppt_y"/>
                                          </p:val>
                                        </p:tav>
                                        <p:tav tm="100000">
                                          <p:val>
                                            <p:strVal val="1+ppt_h/2"/>
                                          </p:val>
                                        </p:tav>
                                      </p:tavLst>
                                    </p:anim>
                                    <p:set>
                                      <p:cBhvr>
                                        <p:cTn id="49" dur="1" fill="hold">
                                          <p:stCondLst>
                                            <p:cond delay="499"/>
                                          </p:stCondLst>
                                        </p:cTn>
                                        <p:tgtEl>
                                          <p:spTgt spid="1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nvGraphicFramePr>
        <p:xfrm>
          <a:off x="202434" y="994101"/>
          <a:ext cx="11000016" cy="5500008"/>
        </p:xfrm>
        <a:graphic>
          <a:graphicData uri="http://schemas.openxmlformats.org/drawingml/2006/table">
            <a:tbl>
              <a:tblPr firstRow="1" bandRow="1">
                <a:tableStyleId>{5C22544A-7EE6-4342-B048-85BDC9FD1C3A}</a:tableStyleId>
              </a:tblPr>
              <a:tblGrid>
                <a:gridCol w="687501">
                  <a:extLst>
                    <a:ext uri="{9D8B030D-6E8A-4147-A177-3AD203B41FA5}">
                      <a16:colId xmlns:a16="http://schemas.microsoft.com/office/drawing/2014/main" xmlns="" val="20000"/>
                    </a:ext>
                  </a:extLst>
                </a:gridCol>
                <a:gridCol w="687501">
                  <a:extLst>
                    <a:ext uri="{9D8B030D-6E8A-4147-A177-3AD203B41FA5}">
                      <a16:colId xmlns:a16="http://schemas.microsoft.com/office/drawing/2014/main" xmlns="" val="20001"/>
                    </a:ext>
                  </a:extLst>
                </a:gridCol>
                <a:gridCol w="687501">
                  <a:extLst>
                    <a:ext uri="{9D8B030D-6E8A-4147-A177-3AD203B41FA5}">
                      <a16:colId xmlns:a16="http://schemas.microsoft.com/office/drawing/2014/main" xmlns="" val="20002"/>
                    </a:ext>
                  </a:extLst>
                </a:gridCol>
                <a:gridCol w="687501">
                  <a:extLst>
                    <a:ext uri="{9D8B030D-6E8A-4147-A177-3AD203B41FA5}">
                      <a16:colId xmlns:a16="http://schemas.microsoft.com/office/drawing/2014/main" xmlns="" val="20003"/>
                    </a:ext>
                  </a:extLst>
                </a:gridCol>
                <a:gridCol w="687501">
                  <a:extLst>
                    <a:ext uri="{9D8B030D-6E8A-4147-A177-3AD203B41FA5}">
                      <a16:colId xmlns:a16="http://schemas.microsoft.com/office/drawing/2014/main" xmlns="" val="20004"/>
                    </a:ext>
                  </a:extLst>
                </a:gridCol>
                <a:gridCol w="687501">
                  <a:extLst>
                    <a:ext uri="{9D8B030D-6E8A-4147-A177-3AD203B41FA5}">
                      <a16:colId xmlns:a16="http://schemas.microsoft.com/office/drawing/2014/main" xmlns="" val="20005"/>
                    </a:ext>
                  </a:extLst>
                </a:gridCol>
                <a:gridCol w="687501">
                  <a:extLst>
                    <a:ext uri="{9D8B030D-6E8A-4147-A177-3AD203B41FA5}">
                      <a16:colId xmlns:a16="http://schemas.microsoft.com/office/drawing/2014/main" xmlns="" val="20006"/>
                    </a:ext>
                  </a:extLst>
                </a:gridCol>
                <a:gridCol w="687501">
                  <a:extLst>
                    <a:ext uri="{9D8B030D-6E8A-4147-A177-3AD203B41FA5}">
                      <a16:colId xmlns:a16="http://schemas.microsoft.com/office/drawing/2014/main" xmlns="" val="20007"/>
                    </a:ext>
                  </a:extLst>
                </a:gridCol>
                <a:gridCol w="687501">
                  <a:extLst>
                    <a:ext uri="{9D8B030D-6E8A-4147-A177-3AD203B41FA5}">
                      <a16:colId xmlns:a16="http://schemas.microsoft.com/office/drawing/2014/main" xmlns="" val="20008"/>
                    </a:ext>
                  </a:extLst>
                </a:gridCol>
                <a:gridCol w="687501">
                  <a:extLst>
                    <a:ext uri="{9D8B030D-6E8A-4147-A177-3AD203B41FA5}">
                      <a16:colId xmlns:a16="http://schemas.microsoft.com/office/drawing/2014/main" xmlns="" val="20009"/>
                    </a:ext>
                  </a:extLst>
                </a:gridCol>
                <a:gridCol w="687501">
                  <a:extLst>
                    <a:ext uri="{9D8B030D-6E8A-4147-A177-3AD203B41FA5}">
                      <a16:colId xmlns:a16="http://schemas.microsoft.com/office/drawing/2014/main" xmlns="" val="20010"/>
                    </a:ext>
                  </a:extLst>
                </a:gridCol>
                <a:gridCol w="687501">
                  <a:extLst>
                    <a:ext uri="{9D8B030D-6E8A-4147-A177-3AD203B41FA5}">
                      <a16:colId xmlns:a16="http://schemas.microsoft.com/office/drawing/2014/main" xmlns="" val="20011"/>
                    </a:ext>
                  </a:extLst>
                </a:gridCol>
                <a:gridCol w="687501">
                  <a:extLst>
                    <a:ext uri="{9D8B030D-6E8A-4147-A177-3AD203B41FA5}">
                      <a16:colId xmlns:a16="http://schemas.microsoft.com/office/drawing/2014/main" xmlns="" val="20012"/>
                    </a:ext>
                  </a:extLst>
                </a:gridCol>
                <a:gridCol w="687501">
                  <a:extLst>
                    <a:ext uri="{9D8B030D-6E8A-4147-A177-3AD203B41FA5}">
                      <a16:colId xmlns:a16="http://schemas.microsoft.com/office/drawing/2014/main" xmlns="" val="20013"/>
                    </a:ext>
                  </a:extLst>
                </a:gridCol>
                <a:gridCol w="687501">
                  <a:extLst>
                    <a:ext uri="{9D8B030D-6E8A-4147-A177-3AD203B41FA5}">
                      <a16:colId xmlns:a16="http://schemas.microsoft.com/office/drawing/2014/main" xmlns="" val="20014"/>
                    </a:ext>
                  </a:extLst>
                </a:gridCol>
                <a:gridCol w="687501">
                  <a:extLst>
                    <a:ext uri="{9D8B030D-6E8A-4147-A177-3AD203B41FA5}">
                      <a16:colId xmlns:a16="http://schemas.microsoft.com/office/drawing/2014/main" xmlns="" val="20015"/>
                    </a:ext>
                  </a:extLst>
                </a:gridCol>
              </a:tblGrid>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16" name="TextBox 15"/>
          <p:cNvSpPr txBox="1"/>
          <p:nvPr/>
        </p:nvSpPr>
        <p:spPr>
          <a:xfrm>
            <a:off x="-3300448" y="1794498"/>
            <a:ext cx="11408367" cy="4266205"/>
          </a:xfrm>
          <a:prstGeom prst="rect">
            <a:avLst/>
          </a:prstGeom>
          <a:noFill/>
        </p:spPr>
        <p:txBody>
          <a:bodyPr wrap="square" lIns="114400" tIns="57200" rIns="114400" bIns="57200" rtlCol="0">
            <a:spAutoFit/>
          </a:bodyPr>
          <a:lstStyle/>
          <a:p>
            <a:pPr algn="ctr" defTabSz="859353"/>
            <a:r>
              <a:rPr lang="vi-VN" sz="26972">
                <a:solidFill>
                  <a:srgbClr val="FF0000"/>
                </a:solidFill>
                <a:latin typeface="HP001 4 hàng" pitchFamily="34" charset="0"/>
              </a:rPr>
              <a:t> xú</a:t>
            </a:r>
            <a:r>
              <a:rPr lang="en-US" sz="26972">
                <a:solidFill>
                  <a:srgbClr val="FF0000"/>
                </a:solidFill>
                <a:latin typeface="HP001 4 hàng"/>
              </a:rPr>
              <a:t>‼</a:t>
            </a:r>
            <a:r>
              <a:rPr lang="vi-VN" sz="26972">
                <a:solidFill>
                  <a:srgbClr val="FF0000"/>
                </a:solidFill>
                <a:latin typeface="HP001 4 hàng" pitchFamily="34" charset="0"/>
              </a:rPr>
              <a:t> </a:t>
            </a:r>
            <a:endParaRPr lang="en-US" sz="26972">
              <a:solidFill>
                <a:srgbClr val="FF0000"/>
              </a:solidFill>
              <a:latin typeface="HP001 4 hàng"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3491" y="187468"/>
            <a:ext cx="2546509" cy="1609303"/>
          </a:xfrm>
          <a:prstGeom prst="rect">
            <a:avLst/>
          </a:prstGeom>
        </p:spPr>
      </p:pic>
      <p:pic>
        <p:nvPicPr>
          <p:cNvPr id="13"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329924" y="-769478"/>
            <a:ext cx="3395942" cy="40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611320" y="-1494508"/>
            <a:ext cx="3395942" cy="40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7156245" y="3088781"/>
            <a:ext cx="5091549" cy="2183647"/>
          </a:xfrm>
          <a:prstGeom prst="rect">
            <a:avLst/>
          </a:prstGeom>
          <a:noFill/>
        </p:spPr>
        <p:txBody>
          <a:bodyPr wrap="square" lIns="114400" tIns="57200" rIns="114400" bIns="57200" rtlCol="0">
            <a:spAutoFit/>
          </a:bodyPr>
          <a:lstStyle/>
          <a:p>
            <a:pPr defTabSz="859353"/>
            <a:r>
              <a:rPr lang="vi-VN" sz="13439">
                <a:solidFill>
                  <a:srgbClr val="FF0000"/>
                </a:solidFill>
                <a:latin typeface="HP001 4 hàng" pitchFamily="34" charset="0"/>
              </a:rPr>
              <a:t>gấ</a:t>
            </a:r>
            <a:r>
              <a:rPr lang="vi-VN" sz="13439">
                <a:solidFill>
                  <a:srgbClr val="FF0000"/>
                </a:solidFill>
                <a:latin typeface="HP001 4 hàng"/>
              </a:rPr>
              <a:t>‼</a:t>
            </a:r>
            <a:r>
              <a:rPr lang="vi-VN" sz="13439">
                <a:solidFill>
                  <a:srgbClr val="FF0000"/>
                </a:solidFill>
                <a:latin typeface="HP001 4 hàng" pitchFamily="34" charset="0"/>
              </a:rPr>
              <a:t> </a:t>
            </a:r>
            <a:endParaRPr lang="en-US" sz="13439">
              <a:solidFill>
                <a:srgbClr val="FF0000"/>
              </a:solidFill>
              <a:latin typeface="HP001 4 hàng" pitchFamily="34" charset="0"/>
            </a:endParaRPr>
          </a:p>
        </p:txBody>
      </p:sp>
      <p:pic>
        <p:nvPicPr>
          <p:cNvPr id="9"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712324" y="-764011"/>
            <a:ext cx="3395942" cy="40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277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2.4481E-6 -1.03193E-6 L 0.00575 -0.01226 L 0.01267 -0.01943 L 0.02363 -0.02545 L 0.03277 -0.02453 L 0.04426 -0.01643 L 0.05405 -0.00416 L 0.05915 0.00902 L 0.06385 0.02638 L 0.06724 0.04975 L 0.06894 0.07311 L 0.06776 0.09556 L 0.06319 0.12911 L 0.05523 0.14854 L 0.04426 0.16173 L 0.03447 0.16983 L 0.02011 0.17191 L 0.01214 0.16983 L 0.00065 0.15664 L -0.00679 0.14438 L -0.01201 0.1342 L -0.01658 0.12402 " pathEditMode="relative" ptsTypes="AAAAAAAAAAAAAAAAAAAAAA">
                                      <p:cBhvr>
                                        <p:cTn id="11" dur="4000" fill="hold"/>
                                        <p:tgtEl>
                                          <p:spTgt spid="9"/>
                                        </p:tgtEl>
                                        <p:attrNameLst>
                                          <p:attrName>ppt_x</p:attrName>
                                          <p:attrName>ppt_y</p:attrName>
                                        </p:attrNameLst>
                                      </p:cBhvr>
                                    </p:animMotion>
                                  </p:childTnLst>
                                </p:cTn>
                              </p:par>
                            </p:childTnLst>
                          </p:cTn>
                        </p:par>
                        <p:par>
                          <p:cTn id="12" fill="hold">
                            <p:stCondLst>
                              <p:cond delay="4500"/>
                            </p:stCondLst>
                            <p:childTnLst>
                              <p:par>
                                <p:cTn id="13" presetID="10" presetClass="exit" presetSubtype="0" fill="hold" nodeType="after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par>
                          <p:cTn id="16" fill="hold">
                            <p:stCondLst>
                              <p:cond delay="50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5500"/>
                            </p:stCondLst>
                            <p:childTnLst>
                              <p:par>
                                <p:cTn id="21" presetID="0" presetClass="path" presetSubtype="0" accel="50000" decel="50000" fill="hold" nodeType="afterEffect">
                                  <p:stCondLst>
                                    <p:cond delay="0"/>
                                  </p:stCondLst>
                                  <p:childTnLst>
                                    <p:animMotion origin="layout" path="M 1.58966E-6 -7.40741E-7 L -0.00914 -0.01343 L -0.01775 -0.02153 L -0.02584 -0.02454 L -0.03446 -0.02454 L -0.04242 -0.02037 L -0.05273 -0.00833 L -0.05847 0.00509 L -0.06539 0.02639 L -0.06774 0.04375 L -0.06826 0.06412 L -0.06826 0.08333 L -0.06539 0.11296 L -0.05965 0.13634 L -0.05456 0.15162 L -0.04529 0.16574 L -0.03733 0.17083 L -0.02519 0.17384 L -0.01149 0.16875 L 1.58966E-6 0.15463 L 0.01148 0.12917 L 0.02127 0.09144 L 0.02923 0.04676 L 0.0402 -0.0338 L 0.0402 0.13634 L 0.04242 0.15764 L 0.05168 0.16991 L 0.06147 0.17292 L 0.07296 0.17199 L 0.08379 0.16065 L 0.09697 0.13333 L 0.10963 0.08843 L 0.11942 0.03357 L 0.12281 -0.03171 L 0.12281 0.14653 L 0.12621 0.16181 L 0.1326 0.17083 L 0.14239 0.17292 L 0.14983 0.1669 L 0.16471 0.14144 L 0.17789 0.09445 L 0.18376 0.05995 L 0.1865 0.03032 L 0.19473 0.00602 L 0.20386 -0.01134 L 0.21587 -0.02454 L 0.22801 -0.02662 L 0.23884 -0.02153 L 0.24745 -0.01134 L 0.2532 -0.00116 L 0.24289 -0.01736 L 0.23375 -0.02361 L 0.22618 -0.02546 L 0.21365 -0.02037 L 0.20047 -0.00509 L 0.1929 0.01111 L 0.18781 0.03241 L 0.18376 0.05787 L 0.18376 0.0875 L 0.18703 0.11482 L 0.19525 0.14028 L 0.20504 0.15972 L 0.22109 0.17292 L 0.23571 0.17037 L 0.2498 0.16343 L 0.26233 0.14815 L 0.27016 0.12593 L 0.27486 0.11204 " pathEditMode="relative" rAng="0" ptsTypes="AAAAAAAAAAAAAAAAAAAAAAAAAAAAAAAAAAAAAAAAAAAAAAAAAAAAAAAAAAAAAAAAAAAA">
                                      <p:cBhvr>
                                        <p:cTn id="22" dur="17500" fill="hold"/>
                                        <p:tgtEl>
                                          <p:spTgt spid="13"/>
                                        </p:tgtEl>
                                        <p:attrNameLst>
                                          <p:attrName>ppt_x</p:attrName>
                                          <p:attrName>ppt_y</p:attrName>
                                        </p:attrNameLst>
                                      </p:cBhvr>
                                      <p:rCtr x="10324" y="6991"/>
                                    </p:animMotion>
                                  </p:childTnLst>
                                </p:cTn>
                              </p:par>
                            </p:childTnLst>
                          </p:cTn>
                        </p:par>
                        <p:par>
                          <p:cTn id="23" fill="hold">
                            <p:stCondLst>
                              <p:cond delay="23000"/>
                            </p:stCondLst>
                            <p:childTnLst>
                              <p:par>
                                <p:cTn id="24" presetID="10" presetClass="exit" presetSubtype="0" fill="hold" nodeType="after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childTnLst>
                          </p:cTn>
                        </p:par>
                        <p:par>
                          <p:cTn id="27" fill="hold">
                            <p:stCondLst>
                              <p:cond delay="23500"/>
                            </p:stCondLst>
                            <p:childTnLst>
                              <p:par>
                                <p:cTn id="28" presetID="10" presetClass="entr" presetSubtype="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par>
                          <p:cTn id="31" fill="hold">
                            <p:stCondLst>
                              <p:cond delay="24000"/>
                            </p:stCondLst>
                            <p:childTnLst>
                              <p:par>
                                <p:cTn id="32" presetID="0" presetClass="path" presetSubtype="0" accel="50000" decel="50000" fill="hold" nodeType="afterEffect">
                                  <p:stCondLst>
                                    <p:cond delay="0"/>
                                  </p:stCondLst>
                                  <p:childTnLst>
                                    <p:animMotion origin="layout" path="M -1.78021E-6 3.33333E-6 L -0.02741 0.04861 " pathEditMode="relative" ptsTypes="AA">
                                      <p:cBhvr>
                                        <p:cTn id="33" dur="2000" fill="hold"/>
                                        <p:tgtEl>
                                          <p:spTgt spid="14"/>
                                        </p:tgtEl>
                                        <p:attrNameLst>
                                          <p:attrName>ppt_x</p:attrName>
                                          <p:attrName>ppt_y</p:attrName>
                                        </p:attrNameLst>
                                      </p:cBhvr>
                                    </p:animMotion>
                                  </p:childTnLst>
                                </p:cTn>
                              </p:par>
                            </p:childTnLst>
                          </p:cTn>
                        </p:par>
                        <p:par>
                          <p:cTn id="34" fill="hold">
                            <p:stCondLst>
                              <p:cond delay="26000"/>
                            </p:stCondLst>
                            <p:childTnLst>
                              <p:par>
                                <p:cTn id="35" presetID="10" presetClass="exit" presetSubtype="0" fill="hold" nodeType="after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AE6F2518-B084-4896-AF52-66CC2144AA2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370</TotalTime>
  <Words>227</Words>
  <Application>Microsoft Office PowerPoint</Application>
  <PresentationFormat>Custom</PresentationFormat>
  <Paragraphs>92</Paragraphs>
  <Slides>24</Slides>
  <Notes>14</Notes>
  <HiddenSlides>0</HiddenSlides>
  <MMClips>1</MMClips>
  <ScaleCrop>false</ScaleCrop>
  <HeadingPairs>
    <vt:vector size="4" baseType="variant">
      <vt:variant>
        <vt:lpstr>Theme</vt:lpstr>
      </vt:variant>
      <vt:variant>
        <vt:i4>4</vt:i4>
      </vt:variant>
      <vt:variant>
        <vt:lpstr>Slide Titles</vt:lpstr>
      </vt:variant>
      <vt:variant>
        <vt:i4>24</vt:i4>
      </vt:variant>
    </vt:vector>
  </HeadingPairs>
  <TitlesOfParts>
    <vt:vector size="28" baseType="lpstr">
      <vt:lpstr>Office Theme</vt:lpstr>
      <vt:lpstr>Office 主题​​</vt:lpstr>
      <vt:lpstr>2_Office 主题​​</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ismail - [2010]</cp:lastModifiedBy>
  <cp:revision>150</cp:revision>
  <dcterms:created xsi:type="dcterms:W3CDTF">2020-07-22T10:07:00Z</dcterms:created>
  <dcterms:modified xsi:type="dcterms:W3CDTF">2025-12-23T12:56:06Z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1033-11.2.0.9718</vt:lpwstr>
  </property>
</Properties>
</file>