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2" r:id="rId2"/>
    <p:sldMasterId id="2147483734" r:id="rId3"/>
    <p:sldMasterId id="2147483746" r:id="rId4"/>
    <p:sldMasterId id="2147483782" r:id="rId5"/>
  </p:sldMasterIdLst>
  <p:notesMasterIdLst>
    <p:notesMasterId r:id="rId28"/>
  </p:notesMasterIdLst>
  <p:sldIdLst>
    <p:sldId id="4411" r:id="rId6"/>
    <p:sldId id="399" r:id="rId7"/>
    <p:sldId id="400" r:id="rId8"/>
    <p:sldId id="401" r:id="rId9"/>
    <p:sldId id="402" r:id="rId10"/>
    <p:sldId id="403" r:id="rId11"/>
    <p:sldId id="404" r:id="rId12"/>
    <p:sldId id="268" r:id="rId13"/>
    <p:sldId id="406" r:id="rId14"/>
    <p:sldId id="390" r:id="rId15"/>
    <p:sldId id="391" r:id="rId16"/>
    <p:sldId id="375" r:id="rId17"/>
    <p:sldId id="336" r:id="rId18"/>
    <p:sldId id="370" r:id="rId19"/>
    <p:sldId id="371" r:id="rId20"/>
    <p:sldId id="376" r:id="rId21"/>
    <p:sldId id="393" r:id="rId22"/>
    <p:sldId id="282" r:id="rId23"/>
    <p:sldId id="283" r:id="rId24"/>
    <p:sldId id="284" r:id="rId25"/>
    <p:sldId id="394" r:id="rId26"/>
    <p:sldId id="372" r:id="rId27"/>
  </p:sldIdLst>
  <p:sldSz cx="12192000" cy="6858000"/>
  <p:notesSz cx="6858000" cy="9144000"/>
  <p:custDataLst>
    <p:tags r:id="rId2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305"/>
    <a:srgbClr val="D6A300"/>
    <a:srgbClr val="FFE89F"/>
    <a:srgbClr val="FF00FF"/>
    <a:srgbClr val="0000FF"/>
    <a:srgbClr val="FFEDB3"/>
    <a:srgbClr val="FFEE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7" autoAdjust="0"/>
    <p:restoredTop sz="93798" autoAdjust="0"/>
  </p:normalViewPr>
  <p:slideViewPr>
    <p:cSldViewPr>
      <p:cViewPr varScale="1">
        <p:scale>
          <a:sx n="83" d="100"/>
          <a:sy n="83" d="100"/>
        </p:scale>
        <p:origin x="-768" y="-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="" xmlns:a16="http://schemas.microsoft.com/office/drawing/2014/main" id="{CE7A1C9E-E319-4852-ABB1-54F6C26D7A2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>
            <a:extLst>
              <a:ext uri="{FF2B5EF4-FFF2-40B4-BE49-F238E27FC236}">
                <a16:creationId xmlns="" xmlns:a16="http://schemas.microsoft.com/office/drawing/2014/main" id="{A8D8752E-D691-4BF3-B689-29740EEEF76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41B6A60-5E1D-4FFA-AC2D-FBA344DCB48B}" type="datetimeFigureOut">
              <a:rPr lang="en-US"/>
              <a:pPr>
                <a:defRPr/>
              </a:pPr>
              <a:t>12/23/2025</a:t>
            </a:fld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5F6EDFC5-4759-43A3-A1AE-93078058390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="" xmlns:a16="http://schemas.microsoft.com/office/drawing/2014/main" id="{82CC9BC2-F54E-4F5A-BA04-B3689FA0F7F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="" xmlns:a16="http://schemas.microsoft.com/office/drawing/2014/main" id="{F4DCDE04-9FB9-42B8-85F1-2CE028825AE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>
            <a:extLst>
              <a:ext uri="{FF2B5EF4-FFF2-40B4-BE49-F238E27FC236}">
                <a16:creationId xmlns="" xmlns:a16="http://schemas.microsoft.com/office/drawing/2014/main" id="{692F54BC-56B7-4890-B62F-C6474221D7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D373440-9FBD-4382-AFBE-1EC330A065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6073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36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5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59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0AFEA4-F695-F65F-BDE7-88896E82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3661CBD-EFE1-89C9-86D7-D4AA161B6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B75CC3-49D7-9DF5-771B-900821F0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27815A-A29D-EFA3-6D81-D99AA9E7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788A96-D1BA-26E8-66D8-71E8106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25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1461A6-FF76-820A-3F38-CDCABED2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2349F0-EAA2-752D-828B-B77832C1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52CBFC-1C23-9547-E6E5-330FDF2C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787B3C-2A38-3DD6-4714-1EA239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2B305E-6C14-61E9-F7B6-E73A98B7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36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F59DE7-D199-3609-370E-50E6D986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5159F6-51C1-EF2B-5163-23A85F0E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ED4FA4-AFD9-323F-5356-ED2867E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2FB545-9003-7CB3-2A82-5CE00309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3021-AB4A-C90E-B2E0-C506C7E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54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07DD2D-94F0-2383-239E-D15873B1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583F76-44E6-F242-0FFD-ADB091050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1E5248C-9311-5195-D3E4-85825AF2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CE0BE3-A2A0-90DC-7349-8FC52FDF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46372C-F879-B9D6-8721-04AC51D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74D3D05-0186-A295-9F73-3252DE0B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65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2AD58E-07D7-C4EE-7538-21552572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5A0C3A9-F176-C0DE-CEF4-3F2C5D18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3E24BEA-E195-CB19-C9FF-17B439A4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DD3E998-ED15-1969-A442-0EE2D2E1E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EC04EE0-4D1C-8728-DB3D-220AAAB0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E4394D-C7F5-C070-9419-8EEA402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AAD85F5-6431-A63F-AFD5-81DBBED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6142F81-5706-123E-3195-BFF92CEF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56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8CCC24-BE30-0AF1-4F76-3B50919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A3FC9E1-DA9D-244D-7409-069DAD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EBF8290-B298-A6AE-283A-502A800F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B7D4027-C1BE-CE41-D0E8-DEA8DE1C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98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D8E066A-B12C-FFC2-CF24-8FF557A7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6E89D5D-5206-7B88-B05D-053D6B1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11C1F46-FBFC-7EE3-3AB5-122BD9C0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18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AAC296-9B62-5225-C9FB-840C805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710F45-1586-44DC-05D8-2CC5369D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9DB9714-5743-6BEE-6817-806A1445E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8BA03AD-FDD3-73B6-5190-38487FE2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6AD9E5E-AE0E-631A-B4D4-9F53DA08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82ADF6-0587-BC94-A3BE-C6E895B5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6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51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51BA00-04F2-3278-3400-E5A23E3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BEEB525-86BF-D62D-6186-4FD7081B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B21A7BA-9841-A823-5338-4EB7C0F4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FFEC7E-5F43-910A-2811-E38FFA84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3DC4E07-B57D-37D5-CE0B-CA8D3201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D2517A-A6BB-C704-5901-4DFD9ACF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48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C04476-E030-F526-172C-7EA0A898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654FA20-5472-E6CD-DD33-C889B8CC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DEFC98-0D4A-E45C-2773-122E25A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5198EA-E149-4219-8B68-77C967BA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ECC3A5-FDC2-74AC-07CD-2783AAB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66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E00B6D-C26B-3091-BC72-406E74CD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6B70CC-91FF-77A2-EE5B-E35F0F4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DF6EB4-AF55-531F-4784-BC2D8FB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BE4386-1B9F-D552-BA48-A8D9445D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478213-EDE8-E5E3-9E76-3B332661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21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9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95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36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13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35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58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94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61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481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7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448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64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0AFEA4-F695-F65F-BDE7-88896E82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3661CBD-EFE1-89C9-86D7-D4AA161B6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B75CC3-49D7-9DF5-771B-900821F0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27815A-A29D-EFA3-6D81-D99AA9E7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788A96-D1BA-26E8-66D8-71E8106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10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1461A6-FF76-820A-3F38-CDCABED2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2349F0-EAA2-752D-828B-B77832C1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52CBFC-1C23-9547-E6E5-330FDF2C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787B3C-2A38-3DD6-4714-1EA239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2B305E-6C14-61E9-F7B6-E73A98B7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744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F59DE7-D199-3609-370E-50E6D986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5159F6-51C1-EF2B-5163-23A85F0E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ED4FA4-AFD9-323F-5356-ED2867E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2FB545-9003-7CB3-2A82-5CE00309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3021-AB4A-C90E-B2E0-C506C7E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97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07DD2D-94F0-2383-239E-D15873B1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583F76-44E6-F242-0FFD-ADB091050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1E5248C-9311-5195-D3E4-85825AF2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CE0BE3-A2A0-90DC-7349-8FC52FDF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46372C-F879-B9D6-8721-04AC51D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74D3D05-0186-A295-9F73-3252DE0B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57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2AD58E-07D7-C4EE-7538-21552572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5A0C3A9-F176-C0DE-CEF4-3F2C5D18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3E24BEA-E195-CB19-C9FF-17B439A4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DD3E998-ED15-1969-A442-0EE2D2E1E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EC04EE0-4D1C-8728-DB3D-220AAAB0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E4394D-C7F5-C070-9419-8EEA402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AAD85F5-6431-A63F-AFD5-81DBBED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6142F81-5706-123E-3195-BFF92CEF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03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8CCC24-BE30-0AF1-4F76-3B50919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A3FC9E1-DA9D-244D-7409-069DAD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EBF8290-B298-A6AE-283A-502A800F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B7D4027-C1BE-CE41-D0E8-DEA8DE1C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27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69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D8E066A-B12C-FFC2-CF24-8FF557A7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6E89D5D-5206-7B88-B05D-053D6B1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11C1F46-FBFC-7EE3-3AB5-122BD9C0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22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AAC296-9B62-5225-C9FB-840C805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710F45-1586-44DC-05D8-2CC5369D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9DB9714-5743-6BEE-6817-806A1445E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8BA03AD-FDD3-73B6-5190-38487FE2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6AD9E5E-AE0E-631A-B4D4-9F53DA08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82ADF6-0587-BC94-A3BE-C6E895B5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32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51BA00-04F2-3278-3400-E5A23E3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BEEB525-86BF-D62D-6186-4FD7081B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B21A7BA-9841-A823-5338-4EB7C0F4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FFEC7E-5F43-910A-2811-E38FFA84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3DC4E07-B57D-37D5-CE0B-CA8D3201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D2517A-A6BB-C704-5901-4DFD9ACF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7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C04476-E030-F526-172C-7EA0A898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654FA20-5472-E6CD-DD33-C889B8CC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DEFC98-0D4A-E45C-2773-122E25A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5198EA-E149-4219-8B68-77C967BA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ECC3A5-FDC2-74AC-07CD-2783AAB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53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E00B6D-C26B-3091-BC72-406E74CD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6B70CC-91FF-77A2-EE5B-E35F0F4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DF6EB4-AF55-531F-4784-BC2D8FB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BE4386-1B9F-D552-BA48-A8D9445D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478213-EDE8-E5E3-9E76-3B332661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816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AD080865-C422-3C9E-05E7-DC0991263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7C4710AE-5481-99D3-19A4-9139D6B97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FE0B869-AFDD-9B81-CE35-89E9FF8EF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7E8FF10-6CFD-1F9A-E68C-4F1FD9F31A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5267"/>
            <a:ext cx="12192000" cy="297273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7193089A-B1F6-6B58-AA8A-59342EEF09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6399E41-FC14-6D9C-08D6-8F34F9E17D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675226" y="6136906"/>
            <a:ext cx="2188654" cy="88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8C6197-4CCC-CE92-65A0-37569BCF76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0101" y="-62968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684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AFFBB62-0F43-F70E-904F-34AD14D6F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1"/>
          <a:stretch/>
        </p:blipFill>
        <p:spPr>
          <a:xfrm>
            <a:off x="0" y="4692101"/>
            <a:ext cx="12192000" cy="2165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3B493E7-EBAE-9AE9-CA92-BCD2650A5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1C37AE6-512B-9DAC-8492-275C928E6F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BEA8B56-997A-66F5-357C-2E471963B3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6" y="6136906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455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13DEE94-6761-E6CF-852E-BBA777E8F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D6C15E3-DE8D-910A-7F2E-50FB7997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 flipH="1">
            <a:off x="0" y="4180237"/>
            <a:ext cx="12192000" cy="2677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9123FFF-B6A2-9460-4E42-8CD4EEB1AD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1415F8-3D27-0CF8-532C-00E0B3D798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6" y="6136906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1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8CE2C4-3261-4A45-EC78-461F6CBA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7577167-8915-47B9-A578-BE90D9B77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6328348-7222-835F-014C-F0D4465A0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DB2674A-4109-C95B-1E63-A2DADF42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E7C0607-3D3D-42E6-8712-B3AEDA4BB003}" type="datetimeFigureOut">
              <a:rPr lang="zh-CN" alt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2025/12/23</a:t>
            </a:fld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BE9FD31-019B-4903-02AA-63874171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37E4D9B-A061-94CA-E0BC-6F95339D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CB070-2F19-40D5-88B1-AED5BE618589}" type="slidenum">
              <a:rPr lang="zh-CN" alt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368435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16A853A-4041-5C6C-D9D2-64EFC4C7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909861-6F72-BDBA-2D8A-D0C02B39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ACDC03F-8062-DF9D-BBDE-714780FB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FB0BEF4-ED43-69C5-C47F-59E5C2D77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5EAB666-6056-6E54-D724-4385F1AE5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B26B8A9-158B-56AC-76FB-E71401B4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E7C0607-3D3D-42E6-8712-B3AEDA4BB003}" type="datetimeFigureOut">
              <a:rPr lang="zh-CN" alt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2025/12/23</a:t>
            </a:fld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D64CB94-8E4D-0953-0789-1EE0C826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CE2F0FB-2DBA-A947-01B4-5A26F6BD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CB070-2F19-40D5-88B1-AED5BE618589}" type="slidenum">
              <a:rPr lang="zh-CN" alt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06273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591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63A20A8-AC50-E962-8FEB-B6A2AA4E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7C269F26-4536-F430-1408-14438FE8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E7C0607-3D3D-42E6-8712-B3AEDA4BB003}" type="datetimeFigureOut">
              <a:rPr lang="zh-CN" alt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2025/12/23</a:t>
            </a:fld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347E5B1-5E48-87E5-7062-F91BFB07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0307414-3EC0-30E2-2CF7-9540C1DB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CB070-2F19-40D5-88B1-AED5BE618589}" type="slidenum">
              <a:rPr lang="zh-CN" alt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6311160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9D3757E-641D-C820-2019-C708E2F8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E7C0607-3D3D-42E6-8712-B3AEDA4BB003}" type="datetimeFigureOut">
              <a:rPr lang="zh-CN" alt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2025/12/23</a:t>
            </a:fld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8255B00-8EB5-95AD-9A88-48E04B6F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B8C2A4C-9761-6F7C-9F57-CB03B3F8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CB070-2F19-40D5-88B1-AED5BE618589}" type="slidenum">
              <a:rPr lang="zh-CN" alt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6168496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11B637-F5FF-64A6-DDF4-B306D549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9802F11-3317-245A-A3CC-E78150FB7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77A750E-D012-2E87-16B5-AD7950DA5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13864D2-60F9-71AA-CFC6-B477C5F6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E7C0607-3D3D-42E6-8712-B3AEDA4BB003}" type="datetimeFigureOut">
              <a:rPr lang="zh-CN" alt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2025/12/23</a:t>
            </a:fld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376C3C9-0FDC-CFA2-494C-95C2921E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5F309A-1AC7-3146-208B-FBE90CE6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CB070-2F19-40D5-88B1-AED5BE618589}" type="slidenum">
              <a:rPr lang="zh-CN" alt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2457037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DD6C3D-40D9-F3E7-DCF1-A28AD3AA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CAA24BC-70DA-4A9C-7B21-78084DAD6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515818E-A5FC-7F55-169C-5353707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6FEF8D4-B406-02A8-50EB-CD956C30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E7C0607-3D3D-42E6-8712-B3AEDA4BB003}" type="datetimeFigureOut">
              <a:rPr lang="zh-CN" alt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2025/12/23</a:t>
            </a:fld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A5A9A1E-8E1F-4DC6-C8E9-5230F77D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2446253-1840-B67D-4BD8-B8827A0B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CB070-2F19-40D5-88B1-AED5BE618589}" type="slidenum">
              <a:rPr lang="zh-CN" alt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049664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58807AD-F437-6F01-F040-001E9F77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734C3DF-9C7F-D117-639F-9F2756F2C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4BA13D7-FA50-D60F-48C5-C9BC2231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E7C0607-3D3D-42E6-8712-B3AEDA4BB003}" type="datetimeFigureOut">
              <a:rPr lang="zh-CN" alt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2025/12/23</a:t>
            </a:fld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F7E6D67-8D9F-80F3-48A3-81CB11F9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EF5AD7E-EB94-E5CD-942A-CFC8391A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CB070-2F19-40D5-88B1-AED5BE618589}" type="slidenum">
              <a:rPr lang="zh-CN" alt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0439994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348F6D9-50FA-6941-4D11-4E4634818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8615433-4A46-4FAE-00CC-55CF29BD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60ED04E-E2C8-2276-82BB-6BFF9B61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E7C0607-3D3D-42E6-8712-B3AEDA4BB003}" type="datetimeFigureOut">
              <a:rPr lang="zh-CN" alt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2025/12/23</a:t>
            </a:fld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13E3D24-DC3C-45F9-B5B8-86CF8862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14CEBB4-A1BB-116A-B238-3BDEB49A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CB070-2F19-40D5-88B1-AED5BE618589}" type="slidenum">
              <a:rPr lang="zh-CN" alt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800">
              <a:solidFill>
                <a:srgbClr val="3F3F3F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19322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93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70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25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20" y="603523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25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3" y="311470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25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2250">
              <a:solidFill>
                <a:srgbClr val="3F3F3F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826593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2A317B5-4BF7-47E9-A415-BC2FEE3B2F96}" type="datetimeFigureOut">
              <a:rPr 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12/23/2025</a:t>
            </a:fld>
            <a:endParaRPr 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3F3F3F"/>
              </a:solidFill>
              <a:latin typeface="等线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36D2C04-7F1C-4E15-9FA6-EA42DB1A37D4}" type="slidenum">
              <a:rPr lang="en-US" sz="1800" smtClean="0">
                <a:solidFill>
                  <a:srgbClr val="3F3F3F"/>
                </a:solidFill>
                <a:latin typeface="等线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3F3F3F"/>
              </a:solidFill>
              <a:latin typeface="等线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6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4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6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29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57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1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20">
            <a:extLst>
              <a:ext uri="{FF2B5EF4-FFF2-40B4-BE49-F238E27FC236}">
                <a16:creationId xmlns="" xmlns:a16="http://schemas.microsoft.com/office/drawing/2014/main" id="{E93B0F2B-7409-BB5F-DB07-34533861539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0914E35A-EA80-6CB4-B22B-A52AEC840F40}"/>
              </a:ext>
            </a:extLst>
          </p:cNvPr>
          <p:cNvSpPr/>
          <p:nvPr userDrawn="1"/>
        </p:nvSpPr>
        <p:spPr>
          <a:xfrm>
            <a:off x="228600" y="152400"/>
            <a:ext cx="11811000" cy="64826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EFAC1083-937C-C911-5ABF-071A94C9242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6400800"/>
            <a:ext cx="1466553" cy="1466553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E6592196-D380-552A-A4DA-C3CFDDF6E34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67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1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="" xmlns:a16="http://schemas.microsoft.com/office/drawing/2014/main" id="{E7CCB186-F415-B383-C527-50E7F69F9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95C55FE7-CAA7-1879-41C6-1C9D7522E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C2FEBF5F-5B3C-C3A5-DEEF-FB9331387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93656B2A-D0F7-8286-C421-5895FB357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B61F17E2-60B8-D144-E9CF-1BE1E8E9B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Content Placeholder 20">
            <a:extLst>
              <a:ext uri="{FF2B5EF4-FFF2-40B4-BE49-F238E27FC236}">
                <a16:creationId xmlns="" xmlns:a16="http://schemas.microsoft.com/office/drawing/2014/main" id="{ACC4E7AE-8EA6-F54B-DB7E-AC2E1B7EA9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3750ABC4-5725-2309-4FEB-782CC8B792F4}"/>
              </a:ext>
            </a:extLst>
          </p:cNvPr>
          <p:cNvSpPr/>
          <p:nvPr userDrawn="1"/>
        </p:nvSpPr>
        <p:spPr>
          <a:xfrm>
            <a:off x="381000" y="152400"/>
            <a:ext cx="11490444" cy="64826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7A011B5E-6EA9-7242-1888-D30DDC9504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6400800"/>
            <a:ext cx="1466553" cy="1466553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2458EDF6-3EA0-136F-3C7D-61E6C2DDCEF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67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6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="" xmlns:a16="http://schemas.microsoft.com/office/drawing/2014/main" id="{6D2CCFCD-213C-A5A4-81D2-5FF918D0B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B3182FA2-2ADC-F34A-AB26-2CE8A4844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="" xmlns:a16="http://schemas.microsoft.com/office/drawing/2014/main" id="{2BBE531A-AA13-3482-6AF3-6FE6549B2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="" xmlns:a16="http://schemas.microsoft.com/office/drawing/2014/main" id="{92F700BD-66EF-04BB-3897-D222D2C66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EFE8C9EB-BED6-2D14-CD81-F0C92AF18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273C4779-0608-7F92-A1B7-F83C89FDE95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6400800"/>
            <a:ext cx="1466553" cy="1466553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F7D98D83-2088-D3AA-C2B7-7590C3993A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67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0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3EB0A075-9502-6DB2-4202-7F29EFA65E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F6587626-9DBD-F79C-6957-F363DEE82E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64008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79065B1D-8A81-20B0-D869-A956291D050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67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0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113A4257-1A73-79FA-A06A-2DB068E58FC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0" y="22123"/>
            <a:ext cx="1483042" cy="13903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BC498557-8C18-86AC-E42C-C8B5C7CCC0F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280" y="5334000"/>
            <a:ext cx="148304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0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</p:sldLayoutIdLs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gif"/><Relationship Id="rId3" Type="http://schemas.microsoft.com/office/2007/relationships/media" Target="../media/media2.wav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4.xml"/><Relationship Id="rId10" Type="http://schemas.microsoft.com/office/2007/relationships/hdphoto" Target="../media/hdphoto2.wdp"/><Relationship Id="rId4" Type="http://schemas.openxmlformats.org/officeDocument/2006/relationships/audio" Target="../media/media2.wav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8.png"/><Relationship Id="rId18" Type="http://schemas.openxmlformats.org/officeDocument/2006/relationships/slide" Target="slide8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6.png"/><Relationship Id="rId12" Type="http://schemas.openxmlformats.org/officeDocument/2006/relationships/slide" Target="slide7.xml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29.png"/><Relationship Id="rId1" Type="http://schemas.microsoft.com/office/2007/relationships/media" Target="../media/media3.wav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5.png"/><Relationship Id="rId15" Type="http://schemas.openxmlformats.org/officeDocument/2006/relationships/slide" Target="slide5.xml"/><Relationship Id="rId10" Type="http://schemas.openxmlformats.org/officeDocument/2006/relationships/image" Target="../media/image27.png"/><Relationship Id="rId19" Type="http://schemas.openxmlformats.org/officeDocument/2006/relationships/image" Target="../media/image23.png"/><Relationship Id="rId4" Type="http://schemas.openxmlformats.org/officeDocument/2006/relationships/image" Target="../media/image24.jpg"/><Relationship Id="rId9" Type="http://schemas.openxmlformats.org/officeDocument/2006/relationships/slide" Target="slide6.xml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4.xml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11.wdp"/><Relationship Id="rId4" Type="http://schemas.microsoft.com/office/2007/relationships/hdphoto" Target="../media/hdphoto4.wdp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4.xml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11.wdp"/><Relationship Id="rId4" Type="http://schemas.microsoft.com/office/2007/relationships/hdphoto" Target="../media/hdphoto4.wdp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4.xml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11.wdp"/><Relationship Id="rId4" Type="http://schemas.microsoft.com/office/2007/relationships/hdphoto" Target="../media/hdphoto4.wdp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6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9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eaLnBrk="1" hangingPunct="1"/>
            <a:r>
              <a:rPr lang="en-US" sz="18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0AD47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18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0AD47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sz="18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70AD47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18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0AD47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57: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ênh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inh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7E6E6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2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A296D6-5892-4FC5-81FC-4B009051C902}"/>
              </a:ext>
            </a:extLst>
          </p:cNvPr>
          <p:cNvSpPr txBox="1"/>
          <p:nvPr/>
        </p:nvSpPr>
        <p:spPr>
          <a:xfrm>
            <a:off x="304800" y="5410200"/>
            <a:ext cx="1287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kênh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4221CD7-0295-418D-AA93-878F286845CC}"/>
              </a:ext>
            </a:extLst>
          </p:cNvPr>
          <p:cNvSpPr txBox="1"/>
          <p:nvPr/>
        </p:nvSpPr>
        <p:spPr>
          <a:xfrm>
            <a:off x="304800" y="5410200"/>
            <a:ext cx="1287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ênh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inh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inh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 descr="A river running through a grassy area&#10;&#10;AI-generated content may be incorrect.">
            <a:extLst>
              <a:ext uri="{FF2B5EF4-FFF2-40B4-BE49-F238E27FC236}">
                <a16:creationId xmlns="" xmlns:a16="http://schemas.microsoft.com/office/drawing/2014/main" id="{F1E22639-E7CC-CF93-6A91-89D6A1B2E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38200"/>
            <a:ext cx="8152579" cy="458644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4800" y="228600"/>
            <a:ext cx="3448696" cy="941185"/>
            <a:chOff x="63500" y="1429216"/>
            <a:chExt cx="2592937" cy="705889"/>
          </a:xfrm>
        </p:grpSpPr>
        <p:sp>
          <p:nvSpPr>
            <p:cNvPr id="11" name="Rounded Rectangle 7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879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271442"/>
            <a:ext cx="4295089" cy="1432470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981201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925593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40612" y="475072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22586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inh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1919" y="351296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3595" y="351296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015" y="3512966"/>
            <a:ext cx="30887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7020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45525" y="35052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05200" y="35052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213" y="351296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48800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29332" y="35052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042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06354" y="5337366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21654" y="535887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mảnh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13086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cạnh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05058" y="516108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79226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60716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Chanh Tươi 5 Quả Loại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000"/>
            <a:ext cx="4692318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23145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kênh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21654" y="535887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ghềnh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13086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69016" y="516108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660233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62382" y="517770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ênh</a:t>
            </a:r>
          </a:p>
        </p:txBody>
      </p:sp>
      <p:pic>
        <p:nvPicPr>
          <p:cNvPr id="1026" name="Picture 2" descr="Khung cảnh đồng quê ở Quảng Ngãi - VnExpress Du lị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383" y="180135"/>
            <a:ext cx="6451937" cy="463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nh Nghiệm Phượt Ghềnh Bàng Đà Nẵng – Kỉ Niệm Khó Quê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35" y="177295"/>
            <a:ext cx="7263835" cy="487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64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23145" y="51292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95800" y="5129284"/>
            <a:ext cx="263878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chỉnh</a:t>
            </a:r>
            <a:endParaRPr lang="en-US" sz="6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13086" y="51292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thịnh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615408" y="495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inh</a:t>
            </a:r>
          </a:p>
        </p:txBody>
      </p:sp>
      <p:sp>
        <p:nvSpPr>
          <p:cNvPr id="6" name="AutoShape 4" descr="Crepe sầu riêng - lá dứa ngàn lớp (không cần lò) - Savoury DaysSavoury Days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6" descr="Crepe sầu riêng - lá dứa ngàn lớp (không cần lò) - Savoury DaysSavoury Days"/>
          <p:cNvSpPr>
            <a:spLocks noChangeAspect="1" noChangeArrowheads="1"/>
          </p:cNvSpPr>
          <p:nvPr/>
        </p:nvSpPr>
        <p:spPr bwMode="auto">
          <a:xfrm>
            <a:off x="6278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28588" y="4956008"/>
            <a:ext cx="2134869" cy="1396675"/>
            <a:chOff x="2013506" y="4956007"/>
            <a:chExt cx="2134869" cy="1396675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2552982" y="4956007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62" b="-1"/>
            <a:stretch/>
          </p:blipFill>
          <p:spPr bwMode="auto">
            <a:xfrm>
              <a:off x="2013506" y="5201905"/>
              <a:ext cx="1590675" cy="1150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4800600" y="4952078"/>
            <a:ext cx="2701505" cy="1396675"/>
            <a:chOff x="2013506" y="4956007"/>
            <a:chExt cx="2134869" cy="1396675"/>
          </a:xfrm>
        </p:grpSpPr>
        <p:sp>
          <p:nvSpPr>
            <p:cNvPr id="21" name="Title 1"/>
            <p:cNvSpPr txBox="1">
              <a:spLocks/>
            </p:cNvSpPr>
            <p:nvPr/>
          </p:nvSpPr>
          <p:spPr>
            <a:xfrm>
              <a:off x="2552982" y="4956007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62" b="-1"/>
            <a:stretch/>
          </p:blipFill>
          <p:spPr bwMode="auto">
            <a:xfrm>
              <a:off x="2013506" y="5201905"/>
              <a:ext cx="1590675" cy="1150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4" name="Picture 6" descr="Gọng Kính Cận Nửa Gọng Clubmaster Thời Trang Unisex - G118 – MẮT KÍNH SHADY  - CHUYÊN GIA KÍNH CẬ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935" y="263213"/>
            <a:ext cx="6409832" cy="427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6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7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-12954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806354" y="17764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chanh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721654" y="17979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mảnh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913086" y="17942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cạnh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705058" y="16002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5579226" y="16217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460716" y="16179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1923145" y="29956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kênh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4721654" y="30171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ghềnh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7913086" y="30134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2469016" y="2819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ênh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5660233" y="28409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ênh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62382" y="283602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ênh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1923145" y="425375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4876800" y="42537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chỉnh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7913086" y="425375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thịnh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8615408" y="40774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inh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028588" y="4080474"/>
            <a:ext cx="2134869" cy="1396675"/>
            <a:chOff x="2013506" y="4956007"/>
            <a:chExt cx="2134869" cy="1396675"/>
          </a:xfrm>
        </p:grpSpPr>
        <p:sp>
          <p:nvSpPr>
            <p:cNvPr id="57" name="Title 1"/>
            <p:cNvSpPr txBox="1">
              <a:spLocks/>
            </p:cNvSpPr>
            <p:nvPr/>
          </p:nvSpPr>
          <p:spPr>
            <a:xfrm>
              <a:off x="2552982" y="4956007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</a:p>
          </p:txBody>
        </p:sp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62" b="-1"/>
            <a:stretch/>
          </p:blipFill>
          <p:spPr bwMode="auto">
            <a:xfrm>
              <a:off x="2013506" y="5201905"/>
              <a:ext cx="1590675" cy="1150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5077264" y="4089726"/>
            <a:ext cx="2134869" cy="1396675"/>
            <a:chOff x="2013506" y="4956007"/>
            <a:chExt cx="2134869" cy="1396675"/>
          </a:xfrm>
        </p:grpSpPr>
        <p:sp>
          <p:nvSpPr>
            <p:cNvPr id="60" name="Title 1"/>
            <p:cNvSpPr txBox="1">
              <a:spLocks/>
            </p:cNvSpPr>
            <p:nvPr/>
          </p:nvSpPr>
          <p:spPr>
            <a:xfrm>
              <a:off x="2552982" y="4956007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</a:p>
          </p:txBody>
        </p:sp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62" b="-1"/>
            <a:stretch/>
          </p:blipFill>
          <p:spPr bwMode="auto">
            <a:xfrm>
              <a:off x="2013506" y="5201905"/>
              <a:ext cx="1590675" cy="1150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6652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806354" y="393173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chanh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721654" y="395324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mảnh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913086" y="39494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cạnh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923145" y="492233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kênh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721654" y="494384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ghềnh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913086" y="49400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923145" y="58582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876800" y="58582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chỉnh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913086" y="58582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thịnh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146" y="152400"/>
            <a:ext cx="6545605" cy="418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chanh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539416" y="5127725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 descr="Chanh Tươi 5 Quả Loại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4482"/>
            <a:ext cx="4692318" cy="469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4395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 kênh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10096" y="5439505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ênh</a:t>
            </a:r>
          </a:p>
        </p:txBody>
      </p:sp>
      <p:pic>
        <p:nvPicPr>
          <p:cNvPr id="5" name="Picture 2" descr="Khung cảnh đồng quê ở Quảng Ngãi - VnExpress Du lị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383" y="180135"/>
            <a:ext cx="6451937" cy="463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51D277-1533-CD1D-6AC6-54E13FA7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iny" panose="0200090306050006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8A68F6D-6B3E-22B5-EF30-B7C77108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0490" cy="6907776"/>
          </a:xfr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CDE7EE-6719-D5F9-7291-37E0BCA88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04800"/>
            <a:ext cx="682811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6141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 râm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58876" y="5441431"/>
            <a:ext cx="2753606" cy="1869933"/>
            <a:chOff x="1439739" y="4911037"/>
            <a:chExt cx="2753606" cy="1869933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2597952" y="4911037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9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62" b="-1"/>
            <a:stretch/>
          </p:blipFill>
          <p:spPr bwMode="auto">
            <a:xfrm>
              <a:off x="1439739" y="5071195"/>
              <a:ext cx="2363357" cy="17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98" name="Picture 2" descr="Mua Kính râm nam GM250 full hộ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1"/>
          <a:stretch/>
        </p:blipFill>
        <p:spPr bwMode="auto">
          <a:xfrm>
            <a:off x="3419855" y="331932"/>
            <a:ext cx="5016459" cy="45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50395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 kênh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04800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chanh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152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 râm</a:t>
            </a:r>
          </a:p>
        </p:txBody>
      </p:sp>
      <p:pic>
        <p:nvPicPr>
          <p:cNvPr id="9" name="Picture 2" descr="Mua Kính râm nam GM250 full hộ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1"/>
          <a:stretch/>
        </p:blipFill>
        <p:spPr bwMode="auto">
          <a:xfrm>
            <a:off x="8500987" y="1447801"/>
            <a:ext cx="3114826" cy="282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hung cảnh đồng quê ở Quảng Ngãi - VnExpress Du lị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458" y="1472167"/>
            <a:ext cx="3860702" cy="277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anh Tươi 5 Quả Loại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5" y="1472167"/>
            <a:ext cx="2740161" cy="274016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429000" y="58967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 kênh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304800" y="58967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chanh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315200" y="58967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 râm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23145" y="332213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38445" y="3343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mảnh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19258" y="333989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cạnh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29317" y="420530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kênh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38445" y="422681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ghềnh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019258" y="422306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29317" y="50962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973323" y="5096242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chỉnh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19258" y="50962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thịnh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827" y="-69954"/>
            <a:ext cx="5950550" cy="380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  <a14:foregroundMark x1="38246" y1="89879" x2="30970" y2="94260"/>
                        <a14:foregroundMark x1="30410" y1="96677" x2="37500" y2="96677"/>
                        <a14:foregroundMark x1="29664" y1="93807" x2="27425" y2="96224"/>
                        <a14:foregroundMark x1="58582" y1="93807" x2="72015" y2="93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28" y="3960669"/>
            <a:ext cx="2231385" cy="27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14599" y="2971800"/>
            <a:ext cx="2711036" cy="3810000"/>
            <a:chOff x="990599" y="2971800"/>
            <a:chExt cx="2711036" cy="3810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500" l="0" r="100000"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9" b="98374" l="10000" r="98605">
                          <a14:foregroundMark x1="40465" y1="12660" x2="36977" y2="17654"/>
                          <a14:foregroundMark x1="42326" y1="24971" x2="53023" y2="28688"/>
                          <a14:foregroundMark x1="45233" y1="14053" x2="45233" y2="15215"/>
                          <a14:foregroundMark x1="56395" y1="14053" x2="57907" y2="17654"/>
                          <a14:foregroundMark x1="62674" y1="14286" x2="62674" y2="16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30"/>
            <a:stretch/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/>
          <p:cNvSpPr/>
          <p:nvPr/>
        </p:nvSpPr>
        <p:spPr>
          <a:xfrm>
            <a:off x="2752165" y="228600"/>
            <a:ext cx="5351006" cy="2590800"/>
          </a:xfrm>
          <a:prstGeom prst="cloudCallout">
            <a:avLst>
              <a:gd name="adj1" fmla="val -17635"/>
              <a:gd name="adj2" fmla="val 108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950867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ạ,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="" xmlns:a16="http://schemas.microsoft.com/office/drawing/2014/main" id="{842A9880-123D-92F4-8FD8-2A9768D0AB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962400"/>
            <a:ext cx="385475" cy="147637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="" xmlns:a16="http://schemas.microsoft.com/office/drawing/2014/main" id="{EE6AA248-06E2-EFF8-E43A-93F8BECCA40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029200"/>
            <a:ext cx="385475" cy="147637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="" xmlns:a16="http://schemas.microsoft.com/office/drawing/2014/main" id="{63A6107D-7562-B5C3-A814-5EA4D563D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38200" y="1676400"/>
            <a:ext cx="406400" cy="406400"/>
          </a:xfrm>
          <a:prstGeom prst="rect">
            <a:avLst/>
          </a:prstGeom>
        </p:spPr>
      </p:pic>
      <p:pic>
        <p:nvPicPr>
          <p:cNvPr id="8" name="2">
            <a:hlinkClick r:id="" action="ppaction://media"/>
            <a:extLst>
              <a:ext uri="{FF2B5EF4-FFF2-40B4-BE49-F238E27FC236}">
                <a16:creationId xmlns="" xmlns:a16="http://schemas.microsoft.com/office/drawing/2014/main" id="{1DCE3BAB-0D13-48B4-59D2-930279CEED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85800" y="2209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2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8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59968" y="321828"/>
            <a:ext cx="3637130" cy="4495800"/>
            <a:chOff x="4359118" y="2362200"/>
            <a:chExt cx="3108482" cy="3820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2500" l="0" r="100000">
                          <a14:foregroundMark x1="45428" y1="56993" x2="69617" y2="55594"/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76800"/>
            <a:ext cx="592248" cy="430190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6200" y="5638800"/>
            <a:ext cx="691775" cy="502484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4"/>
            <a:ext cx="655048" cy="475806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0" y="914400"/>
            <a:ext cx="4797915" cy="2434646"/>
          </a:xfrm>
          <a:prstGeom prst="cloudCallout">
            <a:avLst>
              <a:gd name="adj1" fmla="val -60105"/>
              <a:gd name="adj2" fmla="val 35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" name="Arrow: Right 1">
            <a:hlinkClick r:id="rId18" action="ppaction://hlinksldjump"/>
            <a:extLst>
              <a:ext uri="{FF2B5EF4-FFF2-40B4-BE49-F238E27FC236}">
                <a16:creationId xmlns="" xmlns:a16="http://schemas.microsoft.com/office/drawing/2014/main" id="{0C5B1010-6CBB-AB88-7615-20DA9AC5FDFA}"/>
              </a:ext>
            </a:extLst>
          </p:cNvPr>
          <p:cNvSpPr/>
          <p:nvPr/>
        </p:nvSpPr>
        <p:spPr>
          <a:xfrm>
            <a:off x="304800" y="0"/>
            <a:ext cx="1295400" cy="533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/>
              <a:t>Học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endParaRPr lang="en-US" sz="1800" dirty="0"/>
          </a:p>
        </p:txBody>
      </p:sp>
      <p:pic>
        <p:nvPicPr>
          <p:cNvPr id="6" name="3">
            <a:hlinkClick r:id="" action="ppaction://media"/>
            <a:extLst>
              <a:ext uri="{FF2B5EF4-FFF2-40B4-BE49-F238E27FC236}">
                <a16:creationId xmlns="" xmlns:a16="http://schemas.microsoft.com/office/drawing/2014/main" id="{49406ABA-1F1F-2F83-796A-17D60A821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05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2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28264 0.30301 " pathEditMode="relative" rAng="0" ptsTypes="AA">
                                      <p:cBhvr>
                                        <p:cTn id="12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C 0.00065 -0.01852 0.00234 -0.0338 0.00742 -0.04954 C 0.00833 -0.05717 0.01002 -0.05764 0.01158 -0.06435 C 0.01198 -0.06597 0.01198 -0.06782 0.0125 -0.06921 C 0.01367 -0.07245 0.01666 -0.07755 0.01666 -0.07731 C 0.01757 -0.0831 0.01888 -0.08657 0.0207 -0.09074 C 0.022 -0.09792 0.02395 -0.09907 0.02669 -0.1037 C 0.02981 -0.10926 0.03359 -0.11597 0.03658 -0.12176 C 0.04166 -0.13171 0.04414 -0.14305 0.05156 -0.14792 C 0.05898 -0.15787 0.06888 -0.15995 0.07747 -0.16458 C 0.08242 -0.17106 0.08776 -0.1706 0.09336 -0.1743 C 0.11054 -0.18565 0.12773 -0.1919 0.1457 -0.19583 C 0.15703 -0.20139 0.16653 -0.19977 0.17903 -0.20069 C 0.18685 -0.20231 0.19166 -0.20417 0.19987 -0.20069 C 0.20651 -0.19792 0.20013 -0.19444 0.20573 -0.19421 C 0.22461 -0.19305 0.24349 -0.19305 0.26237 -0.19236 C 0.27395 -0.1868 0.28567 -0.1868 0.29726 -0.18102 C 0.30208 -0.17592 0.29948 -0.17824 0.3056 -0.1743 C 0.30664 -0.17361 0.30716 -0.17176 0.30807 -0.17106 C 0.31028 -0.16944 0.31263 -0.16898 0.31484 -0.16782 C 0.31588 -0.16736 0.31823 -0.1662 0.31823 -0.16597 C 0.32291 -0.15972 0.32955 -0.15995 0.33476 -0.15463 C 0.34349 -0.14606 0.33203 -0.15648 0.33906 -0.14792 C 0.33971 -0.14699 0.34075 -0.14699 0.34153 -0.1463 C 0.34505 -0.14282 0.34778 -0.13634 0.35065 -0.13148 C 0.35234 -0.1287 0.35338 -0.12847 0.35481 -0.125 C 0.35742 -0.11805 0.35833 -0.11227 0.36054 -0.10555 C 0.36145 -0.09792 0.36185 -0.08657 0.36484 -0.08079 " pathEditMode="relative" rAng="0" ptsTypes="AAAAAAAAAAAAAAAAAAAAAA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2" y="-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1111 C 0.0026 -0.01736 0.01263 -0.0213 0.02005 -0.02477 C 0.02734 -0.03171 0.03698 -0.0375 0.04453 -0.04421 C 0.04987 -0.04884 0.05443 -0.05579 0.06081 -0.05972 C 0.06328 -0.06134 0.06654 -0.0618 0.06875 -0.06342 C 0.07161 -0.06551 0.07604 -0.06898 0.07956 -0.07037 C 0.08776 -0.07315 0.09844 -0.07477 0.1069 -0.07616 C 0.10924 -0.07662 0.1112 -0.07685 0.11354 -0.07731 C 0.11732 -0.07755 0.12448 -0.0787 0.12448 -0.0787 C 0.15065 -0.0787 0.17695 -0.0787 0.20299 -0.07824 C 0.20729 -0.07801 0.21133 -0.07616 0.21536 -0.07546 C 0.22057 -0.07407 0.23151 -0.07338 0.23151 -0.07315 C 0.23789 -0.07176 0.24075 -0.07037 0.24779 -0.06944 C 0.26016 -0.06389 0.27305 -0.06018 0.28555 -0.05486 C 0.29674 -0.05023 0.30677 -0.04375 0.31706 -0.03842 C 0.32578 -0.0338 0.33529 -0.03009 0.34401 -0.02592 C 0.34974 -0.02268 0.35482 -0.01713 0.35885 -0.01319 C 0.36002 -0.01111 0.3612 -0.0081 0.36302 -0.00648 C 0.36849 -0.00116 0.36588 -0.00602 0.36979 -0.00069 C 0.372 0.00232 0.37252 0.00509 0.37539 0.00833 C 0.37917 0.01806 0.38424 0.02732 0.38763 0.03727 C 0.38906 0.04144 0.39101 0.0456 0.39297 0.04977 C 0.39336 0.05093 0.39453 0.05278 0.39453 0.05278 C 0.39401 0.05995 0.39453 0.06759 0.39297 0.075 C 0.39284 0.07593 0.39036 0.07616 0.38893 0.07685 C 0.38346 0.08033 0.38177 0.08449 0.37539 0.0875 C 0.37513 0.08866 0.37409 0.09074 0.37409 0.09097 " pathEditMode="relative" rAng="0" ptsTypes="AAAAAAAAAAAAAAAAAAAAAAAAA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7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556 C 0.00573 -0.00972 0.01342 -0.01528 0.0181 -0.02199 C 0.01901 -0.02338 0.01915 -0.02547 0.02032 -0.02685 C 0.02123 -0.02801 0.02266 -0.02755 0.0237 -0.02847 C 0.0267 -0.03102 0.02956 -0.03403 0.03269 -0.03681 C 0.03659 -0.04074 0.04336 -0.0419 0.04753 -0.04514 C 0.05586 -0.05139 0.05053 -0.04815 0.05651 -0.05509 C 0.05912 -0.05857 0.06771 -0.06412 0.06901 -0.06505 C 0.08256 -0.075 0.08724 -0.08773 0.103 -0.09144 C 0.10417 -0.0919 0.10534 -0.09213 0.10638 -0.09306 C 0.1073 -0.09398 0.10769 -0.09607 0.10873 -0.09676 C 0.11862 -0.10255 0.12956 -0.1044 0.13946 -0.10972 C 0.1487 -0.11528 0.15782 -0.12014 0.16771 -0.12292 C 0.18711 -0.1375 0.21394 -0.13658 0.23451 -0.13773 C 0.23685 -0.13843 0.23933 -0.13912 0.24141 -0.13959 C 0.24597 -0.14074 0.25508 -0.14283 0.25508 -0.14259 C 0.27305 -0.15116 0.29701 -0.14213 0.31641 -0.13959 C 0.32526 -0.13588 0.33099 -0.13542 0.34115 -0.13426 C 0.3504 -0.13195 0.35925 -0.12801 0.36836 -0.12477 C 0.37553 -0.11922 0.38295 -0.11644 0.39115 -0.11482 C 0.39597 -0.11019 0.40026 -0.10972 0.40599 -0.10787 C 0.41198 -0.10232 0.41928 -0.09931 0.42644 -0.09676 C 0.43112 -0.09167 0.43685 -0.0875 0.44219 -0.08496 C 0.44727 -0.07755 0.45326 -0.075 0.46029 -0.07315 C 0.46524 -0.06968 0.46875 -0.06829 0.47396 -0.06667 C 0.48776 -0.0544 0.47175 -0.06806 0.48516 -0.05857 C 0.49167 -0.05394 0.48607 -0.05672 0.49206 -0.05023 C 0.49922 -0.04259 0.49428 -0.05047 0.5 -0.04329 C 0.50404 -0.03843 0.50743 -0.03264 0.51263 -0.03009 C 0.51524 -0.01343 0.51849 0.00416 0.52735 0.01643 C 0.53099 0.03727 0.52566 0.01203 0.53073 0.02616 C 0.53256 0.03194 0.5336 0.03981 0.53516 0.04606 C 0.53672 0.05301 0.53516 0.06041 0.53516 0.06805 L 0.54102 0.05949 " pathEditMode="relative" rAng="0" ptsTypes="AAAAAAAAAAAAAAAAAAAAAAAAAAAAAAAA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44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1" y="499601"/>
            <a:ext cx="9143691" cy="3412630"/>
            <a:chOff x="330958" y="248315"/>
            <a:chExt cx="9143691" cy="341263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3657600" y="914400"/>
            <a:ext cx="480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kẹp</a:t>
            </a:r>
            <a:endParaRPr lang="en-US" sz="66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kịp</a:t>
            </a:r>
            <a:endParaRPr lang="en-US" sz="4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ight Arrow 36">
            <a:hlinkClick r:id="rId13" action="ppaction://hlinksldjump"/>
          </p:cNvPr>
          <p:cNvSpPr/>
          <p:nvPr/>
        </p:nvSpPr>
        <p:spPr>
          <a:xfrm>
            <a:off x="10439400" y="5867400"/>
            <a:ext cx="1424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0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2837D4B-C72F-9AC3-E9AA-C49C852CFB6B}"/>
              </a:ext>
            </a:extLst>
          </p:cNvPr>
          <p:cNvGrpSpPr/>
          <p:nvPr/>
        </p:nvGrpSpPr>
        <p:grpSpPr>
          <a:xfrm>
            <a:off x="1828801" y="499601"/>
            <a:ext cx="9143691" cy="3412630"/>
            <a:chOff x="330958" y="248315"/>
            <a:chExt cx="9143691" cy="341263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511CE3FC-CC61-99D6-24B7-C97B135D4A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9B59EF28-C3A4-135A-BAD0-61A9FA3AA6F5}"/>
                </a:ext>
              </a:extLst>
            </p:cNvPr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6" name="Picture 3">
                <a:extLst>
                  <a:ext uri="{FF2B5EF4-FFF2-40B4-BE49-F238E27FC236}">
                    <a16:creationId xmlns="" xmlns:a16="http://schemas.microsoft.com/office/drawing/2014/main" id="{AF501AD4-98CB-0C96-EEFC-068342E196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547E6225-26CE-CF8B-AEF9-D633AEFA9A0D}"/>
                  </a:ext>
                </a:extLst>
              </p:cNvPr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8" name="Picture 4">
                  <a:extLst>
                    <a:ext uri="{FF2B5EF4-FFF2-40B4-BE49-F238E27FC236}">
                      <a16:creationId xmlns="" xmlns:a16="http://schemas.microsoft.com/office/drawing/2014/main" id="{6A6D0EE0-AD73-0EEB-38EC-F72240A755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="" xmlns:a16="http://schemas.microsoft.com/office/drawing/2014/main" id="{065BC720-E595-36D7-BA68-2508023D6F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="" xmlns:a16="http://schemas.microsoft.com/office/drawing/2014/main" id="{7A98586E-F979-C2B2-C97F-76AC36487914}"/>
                    </a:ext>
                  </a:extLst>
                </p:cNvPr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="" xmlns:a16="http://schemas.microsoft.com/office/drawing/2014/main" id="{090126C3-9960-45ED-D55D-AD8F34925A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>
                    <a:extLst>
                      <a:ext uri="{FF2B5EF4-FFF2-40B4-BE49-F238E27FC236}">
                        <a16:creationId xmlns="" xmlns:a16="http://schemas.microsoft.com/office/drawing/2014/main" id="{066B070E-5A44-B134-7324-1D9ACE71B6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>
                    <a:extLst>
                      <a:ext uri="{FF2B5EF4-FFF2-40B4-BE49-F238E27FC236}">
                        <a16:creationId xmlns="" xmlns:a16="http://schemas.microsoft.com/office/drawing/2014/main" id="{892F3947-7C8F-D5B4-BAB0-B1F1CADE9A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5" name="Picture 3">
              <a:extLst>
                <a:ext uri="{FF2B5EF4-FFF2-40B4-BE49-F238E27FC236}">
                  <a16:creationId xmlns="" xmlns:a16="http://schemas.microsoft.com/office/drawing/2014/main" id="{AF1C9B78-9598-4151-83A3-FD1C7ADE8D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D564016-2FC4-3556-A742-B9A72DA403B1}"/>
              </a:ext>
            </a:extLst>
          </p:cNvPr>
          <p:cNvSpPr txBox="1"/>
          <p:nvPr/>
        </p:nvSpPr>
        <p:spPr>
          <a:xfrm>
            <a:off x="3733800" y="1219200"/>
            <a:ext cx="48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bìm</a:t>
            </a:r>
            <a:r>
              <a:rPr lang="en-US" sz="6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bịp</a:t>
            </a:r>
            <a:endParaRPr lang="en-US" sz="4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ight Arrow 36">
            <a:hlinkClick r:id="rId13" action="ppaction://hlinksldjump"/>
            <a:extLst>
              <a:ext uri="{FF2B5EF4-FFF2-40B4-BE49-F238E27FC236}">
                <a16:creationId xmlns="" xmlns:a16="http://schemas.microsoft.com/office/drawing/2014/main" id="{E5495BF7-6A7F-A5EF-A307-871F254D3E7B}"/>
              </a:ext>
            </a:extLst>
          </p:cNvPr>
          <p:cNvSpPr/>
          <p:nvPr/>
        </p:nvSpPr>
        <p:spPr>
          <a:xfrm>
            <a:off x="10439400" y="5867400"/>
            <a:ext cx="1424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68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3A1E891-CC84-61F0-A466-85190A80E6E5}"/>
              </a:ext>
            </a:extLst>
          </p:cNvPr>
          <p:cNvGrpSpPr/>
          <p:nvPr/>
        </p:nvGrpSpPr>
        <p:grpSpPr>
          <a:xfrm>
            <a:off x="1828801" y="499601"/>
            <a:ext cx="9143691" cy="3412630"/>
            <a:chOff x="330958" y="248315"/>
            <a:chExt cx="9143691" cy="341263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0D8DC35D-641B-DA4F-4DF3-B5788391C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35D85C9-898C-476B-CABE-61FFA60FE463}"/>
                </a:ext>
              </a:extLst>
            </p:cNvPr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6" name="Picture 3">
                <a:extLst>
                  <a:ext uri="{FF2B5EF4-FFF2-40B4-BE49-F238E27FC236}">
                    <a16:creationId xmlns="" xmlns:a16="http://schemas.microsoft.com/office/drawing/2014/main" id="{32BF299A-D451-1721-D7E2-96D17EFE3C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F81D2C1D-272E-D147-BF10-737ED05F11A2}"/>
                  </a:ext>
                </a:extLst>
              </p:cNvPr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8" name="Picture 4">
                  <a:extLst>
                    <a:ext uri="{FF2B5EF4-FFF2-40B4-BE49-F238E27FC236}">
                      <a16:creationId xmlns="" xmlns:a16="http://schemas.microsoft.com/office/drawing/2014/main" id="{89485DA9-B830-6971-2315-E71C2237F5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="" xmlns:a16="http://schemas.microsoft.com/office/drawing/2014/main" id="{A2876925-B138-D250-B233-50B35DC7A9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="" xmlns:a16="http://schemas.microsoft.com/office/drawing/2014/main" id="{64723FB5-8AFB-F631-E170-DDC936310FC8}"/>
                    </a:ext>
                  </a:extLst>
                </p:cNvPr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="" xmlns:a16="http://schemas.microsoft.com/office/drawing/2014/main" id="{D0D2F6A5-87AF-BC36-0D2B-56C647455F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>
                    <a:extLst>
                      <a:ext uri="{FF2B5EF4-FFF2-40B4-BE49-F238E27FC236}">
                        <a16:creationId xmlns="" xmlns:a16="http://schemas.microsoft.com/office/drawing/2014/main" id="{BFD2BCC6-FEF4-008C-1F22-36A8E1AA13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>
                    <a:extLst>
                      <a:ext uri="{FF2B5EF4-FFF2-40B4-BE49-F238E27FC236}">
                        <a16:creationId xmlns="" xmlns:a16="http://schemas.microsoft.com/office/drawing/2014/main" id="{DF4C78E5-F8CF-EC65-3435-CEA2326E17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5" name="Picture 3">
              <a:extLst>
                <a:ext uri="{FF2B5EF4-FFF2-40B4-BE49-F238E27FC236}">
                  <a16:creationId xmlns="" xmlns:a16="http://schemas.microsoft.com/office/drawing/2014/main" id="{03B37D48-29A6-7081-E462-26F7A5842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3533003-FB98-5D43-1771-508A14CE586F}"/>
              </a:ext>
            </a:extLst>
          </p:cNvPr>
          <p:cNvSpPr txBox="1"/>
          <p:nvPr/>
        </p:nvSpPr>
        <p:spPr>
          <a:xfrm>
            <a:off x="3657600" y="12192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endParaRPr lang="en-US" sz="4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ight Arrow 36">
            <a:hlinkClick r:id="rId13" action="ppaction://hlinksldjump"/>
            <a:extLst>
              <a:ext uri="{FF2B5EF4-FFF2-40B4-BE49-F238E27FC236}">
                <a16:creationId xmlns="" xmlns:a16="http://schemas.microsoft.com/office/drawing/2014/main" id="{CCBFDE72-D55D-7A57-8113-4C39199E92D7}"/>
              </a:ext>
            </a:extLst>
          </p:cNvPr>
          <p:cNvSpPr/>
          <p:nvPr/>
        </p:nvSpPr>
        <p:spPr>
          <a:xfrm>
            <a:off x="10439400" y="5867400"/>
            <a:ext cx="1424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138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2B34711-A326-2CB4-CD92-998616DB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-1054100"/>
            <a:ext cx="13449300" cy="89662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="" xmlns:a16="http://schemas.microsoft.com/office/drawing/2014/main" id="{8AD03541-5982-07E6-846A-2EC1D98E12E2}"/>
              </a:ext>
            </a:extLst>
          </p:cNvPr>
          <p:cNvSpPr/>
          <p:nvPr/>
        </p:nvSpPr>
        <p:spPr>
          <a:xfrm>
            <a:off x="1295400" y="2971800"/>
            <a:ext cx="10236200" cy="473934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486EF9A-C6B7-F894-8B69-2FAB8A6532C2}"/>
              </a:ext>
            </a:extLst>
          </p:cNvPr>
          <p:cNvSpPr txBox="1"/>
          <p:nvPr/>
        </p:nvSpPr>
        <p:spPr>
          <a:xfrm>
            <a:off x="2895600" y="4800600"/>
            <a:ext cx="7704772" cy="1673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96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96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96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ênh</a:t>
            </a:r>
            <a:r>
              <a:rPr lang="en-US" sz="96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96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inh</a:t>
            </a:r>
            <a:endParaRPr lang="en-US" sz="96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4D710B6-7C28-9F2C-A9A9-165784E90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429000"/>
            <a:ext cx="2780017" cy="1505843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C21AEA0F-9EB8-4F6D-1492-838F5D6DF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466553" cy="1466553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3ED1F16A-5912-4AA9-AF84-10943C321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6400800"/>
            <a:ext cx="1466553" cy="1466553"/>
          </a:xfrm>
          <a:prstGeom prst="rect">
            <a:avLst/>
          </a:prstGeom>
        </p:spPr>
      </p:pic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CB84FD44-7E93-E66D-55B5-0CE4074074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67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55" y="21793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F37585B-ED19-BFFA-DD10-85B012008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00200"/>
            <a:ext cx="9455716" cy="62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自定义 78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3F3F3F"/>
      </a:accent1>
      <a:accent2>
        <a:srgbClr val="77AA64"/>
      </a:accent2>
      <a:accent3>
        <a:srgbClr val="EA6351"/>
      </a:accent3>
      <a:accent4>
        <a:srgbClr val="77AA6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1876</TotalTime>
  <Words>261</Words>
  <Application>Microsoft Office PowerPoint</Application>
  <PresentationFormat>Custom</PresentationFormat>
  <Paragraphs>120</Paragraphs>
  <Slides>22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1_Office Theme</vt:lpstr>
      <vt:lpstr>Office Theme</vt:lpstr>
      <vt:lpstr>2_Office Theme</vt:lpstr>
      <vt:lpstr>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ismail - [2010]</cp:lastModifiedBy>
  <cp:revision>205</cp:revision>
  <dcterms:created xsi:type="dcterms:W3CDTF">2002-08-27T21:28:28Z</dcterms:created>
  <dcterms:modified xsi:type="dcterms:W3CDTF">2025-12-23T13:03:38Z</dcterms:modified>
</cp:coreProperties>
</file>